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32"/>
  </p:notesMasterIdLst>
  <p:sldIdLst>
    <p:sldId id="257" r:id="rId2"/>
    <p:sldId id="261" r:id="rId3"/>
    <p:sldId id="283" r:id="rId4"/>
    <p:sldId id="265" r:id="rId5"/>
    <p:sldId id="262" r:id="rId6"/>
    <p:sldId id="267" r:id="rId7"/>
    <p:sldId id="277" r:id="rId8"/>
    <p:sldId id="269" r:id="rId9"/>
    <p:sldId id="278" r:id="rId10"/>
    <p:sldId id="271" r:id="rId11"/>
    <p:sldId id="279" r:id="rId12"/>
    <p:sldId id="273" r:id="rId13"/>
    <p:sldId id="280" r:id="rId14"/>
    <p:sldId id="275" r:id="rId15"/>
    <p:sldId id="281" r:id="rId16"/>
    <p:sldId id="285" r:id="rId17"/>
    <p:sldId id="293" r:id="rId18"/>
    <p:sldId id="266" r:id="rId19"/>
    <p:sldId id="287" r:id="rId20"/>
    <p:sldId id="268" r:id="rId21"/>
    <p:sldId id="288" r:id="rId22"/>
    <p:sldId id="270" r:id="rId23"/>
    <p:sldId id="289" r:id="rId24"/>
    <p:sldId id="272" r:id="rId25"/>
    <p:sldId id="290" r:id="rId26"/>
    <p:sldId id="274" r:id="rId27"/>
    <p:sldId id="291" r:id="rId28"/>
    <p:sldId id="276" r:id="rId29"/>
    <p:sldId id="292" r:id="rId30"/>
    <p:sldId id="286" r:id="rId31"/>
  </p:sldIdLst>
  <p:sldSz cx="14630400" cy="8229600"/>
  <p:notesSz cx="6858000" cy="9144000"/>
  <p:embeddedFontLst>
    <p:embeddedFont>
      <p:font typeface="Irish Grover" panose="02000000000000000000" pitchFamily="2" charset="0"/>
      <p:regular r:id="rId33"/>
    </p:embeddedFont>
    <p:embeddedFont>
      <p:font typeface="맑은 고딕" panose="020B0503020000020004" pitchFamily="34" charset="-127"/>
      <p:regular r:id="rId34"/>
      <p:bold r:id="rId35"/>
    </p:embeddedFont>
    <p:embeddedFont>
      <p:font typeface="Sarpanch ExtraBold" panose="00000900000000000000" pitchFamily="2" charset="0"/>
      <p:bold r:id="rId36"/>
    </p:embeddedFont>
    <p:embeddedFont>
      <p:font typeface="Stardos Stencil" panose="02000506070000020003" pitchFamily="2" charset="0"/>
      <p:regular r:id="rId37"/>
      <p:bold r:id="rId38"/>
    </p:embeddedFont>
    <p:embeddedFont>
      <p:font typeface="Calibri" panose="020F0502020204030204" pitchFamily="34" charset="0"/>
      <p:regular r:id="rId39"/>
      <p:bold r:id="rId40"/>
      <p:italic r:id="rId41"/>
      <p:boldItalic r:id="rId42"/>
    </p:embeddedFont>
  </p:embeddedFontLst>
  <p:defaultTextStyle>
    <a:defPPr>
      <a:defRPr lang="en-US"/>
    </a:defPPr>
    <a:lvl1pPr marL="0" algn="l" defTabSz="1306220" rtl="0" eaLnBrk="1" latinLnBrk="0" hangingPunct="1">
      <a:defRPr sz="2600" kern="1200">
        <a:solidFill>
          <a:schemeClr val="tx1"/>
        </a:solidFill>
        <a:latin typeface="+mn-lt"/>
        <a:ea typeface="+mn-ea"/>
        <a:cs typeface="+mn-cs"/>
      </a:defRPr>
    </a:lvl1pPr>
    <a:lvl2pPr marL="653110" algn="l" defTabSz="1306220" rtl="0" eaLnBrk="1" latinLnBrk="0" hangingPunct="1">
      <a:defRPr sz="2600" kern="1200">
        <a:solidFill>
          <a:schemeClr val="tx1"/>
        </a:solidFill>
        <a:latin typeface="+mn-lt"/>
        <a:ea typeface="+mn-ea"/>
        <a:cs typeface="+mn-cs"/>
      </a:defRPr>
    </a:lvl2pPr>
    <a:lvl3pPr marL="1306220" algn="l" defTabSz="1306220" rtl="0" eaLnBrk="1" latinLnBrk="0" hangingPunct="1">
      <a:defRPr sz="2600" kern="1200">
        <a:solidFill>
          <a:schemeClr val="tx1"/>
        </a:solidFill>
        <a:latin typeface="+mn-lt"/>
        <a:ea typeface="+mn-ea"/>
        <a:cs typeface="+mn-cs"/>
      </a:defRPr>
    </a:lvl3pPr>
    <a:lvl4pPr marL="1959331" algn="l" defTabSz="1306220" rtl="0" eaLnBrk="1" latinLnBrk="0" hangingPunct="1">
      <a:defRPr sz="2600" kern="1200">
        <a:solidFill>
          <a:schemeClr val="tx1"/>
        </a:solidFill>
        <a:latin typeface="+mn-lt"/>
        <a:ea typeface="+mn-ea"/>
        <a:cs typeface="+mn-cs"/>
      </a:defRPr>
    </a:lvl4pPr>
    <a:lvl5pPr marL="2612441" algn="l" defTabSz="1306220" rtl="0" eaLnBrk="1" latinLnBrk="0" hangingPunct="1">
      <a:defRPr sz="2600" kern="1200">
        <a:solidFill>
          <a:schemeClr val="tx1"/>
        </a:solidFill>
        <a:latin typeface="+mn-lt"/>
        <a:ea typeface="+mn-ea"/>
        <a:cs typeface="+mn-cs"/>
      </a:defRPr>
    </a:lvl5pPr>
    <a:lvl6pPr marL="3265551" algn="l" defTabSz="1306220" rtl="0" eaLnBrk="1" latinLnBrk="0" hangingPunct="1">
      <a:defRPr sz="2600" kern="1200">
        <a:solidFill>
          <a:schemeClr val="tx1"/>
        </a:solidFill>
        <a:latin typeface="+mn-lt"/>
        <a:ea typeface="+mn-ea"/>
        <a:cs typeface="+mn-cs"/>
      </a:defRPr>
    </a:lvl6pPr>
    <a:lvl7pPr marL="3918661" algn="l" defTabSz="1306220" rtl="0" eaLnBrk="1" latinLnBrk="0" hangingPunct="1">
      <a:defRPr sz="2600" kern="1200">
        <a:solidFill>
          <a:schemeClr val="tx1"/>
        </a:solidFill>
        <a:latin typeface="+mn-lt"/>
        <a:ea typeface="+mn-ea"/>
        <a:cs typeface="+mn-cs"/>
      </a:defRPr>
    </a:lvl7pPr>
    <a:lvl8pPr marL="4571771" algn="l" defTabSz="1306220" rtl="0" eaLnBrk="1" latinLnBrk="0" hangingPunct="1">
      <a:defRPr sz="2600" kern="1200">
        <a:solidFill>
          <a:schemeClr val="tx1"/>
        </a:solidFill>
        <a:latin typeface="+mn-lt"/>
        <a:ea typeface="+mn-ea"/>
        <a:cs typeface="+mn-cs"/>
      </a:defRPr>
    </a:lvl8pPr>
    <a:lvl9pPr marL="5224882" algn="l" defTabSz="1306220" rtl="0" eaLnBrk="1" latinLnBrk="0" hangingPunct="1">
      <a:defRPr sz="26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Title Screen" id="{E270803F-D195-44D7-BF95-99B3E68C913A}">
          <p14:sldIdLst>
            <p14:sldId id="257"/>
          </p14:sldIdLst>
        </p14:section>
        <p14:section name="Notes and Intro" id="{68A9C982-48D1-45CC-A40B-DEAC88CEC5D9}">
          <p14:sldIdLst>
            <p14:sldId id="261"/>
            <p14:sldId id="283"/>
          </p14:sldIdLst>
        </p14:section>
        <p14:section name="Game Slides" id="{676A6137-9FB9-46E1-B721-30C22F0FCCD9}">
          <p14:sldIdLst>
            <p14:sldId id="265"/>
            <p14:sldId id="262"/>
            <p14:sldId id="267"/>
            <p14:sldId id="277"/>
            <p14:sldId id="269"/>
            <p14:sldId id="278"/>
            <p14:sldId id="271"/>
            <p14:sldId id="279"/>
            <p14:sldId id="273"/>
            <p14:sldId id="280"/>
            <p14:sldId id="275"/>
            <p14:sldId id="281"/>
            <p14:sldId id="285"/>
          </p14:sldIdLst>
        </p14:section>
        <p14:section name="Credits" id="{DC6A34FD-BD03-4021-A241-46E12051DD40}">
          <p14:sldIdLst>
            <p14:sldId id="293"/>
          </p14:sldIdLst>
        </p14:section>
        <p14:section name="Alternate Slides" id="{6260A4F5-9BB8-429F-A930-F620F3DB7555}">
          <p14:sldIdLst>
            <p14:sldId id="266"/>
            <p14:sldId id="287"/>
            <p14:sldId id="268"/>
            <p14:sldId id="288"/>
            <p14:sldId id="270"/>
            <p14:sldId id="289"/>
            <p14:sldId id="272"/>
            <p14:sldId id="290"/>
            <p14:sldId id="274"/>
            <p14:sldId id="291"/>
            <p14:sldId id="276"/>
            <p14:sldId id="292"/>
            <p14:sldId id="286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0505E"/>
    <a:srgbClr val="4F4F4F"/>
    <a:srgbClr val="90FF21"/>
    <a:srgbClr val="D62E2E"/>
    <a:srgbClr val="1A1300"/>
    <a:srgbClr val="2F3445"/>
    <a:srgbClr val="364450"/>
    <a:srgbClr val="C5CDD9"/>
    <a:srgbClr val="465766"/>
    <a:srgbClr val="11161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0931" autoAdjust="0"/>
  </p:normalViewPr>
  <p:slideViewPr>
    <p:cSldViewPr snapToGrid="0">
      <p:cViewPr varScale="1">
        <p:scale>
          <a:sx n="67" d="100"/>
          <a:sy n="67" d="100"/>
        </p:scale>
        <p:origin x="-754" y="-77"/>
      </p:cViewPr>
      <p:guideLst>
        <p:guide orient="horz" pos="2592"/>
        <p:guide pos="460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7.fntdata"/><Relationship Id="rId21" Type="http://schemas.openxmlformats.org/officeDocument/2006/relationships/slide" Target="slides/slide20.xml"/><Relationship Id="rId34" Type="http://schemas.openxmlformats.org/officeDocument/2006/relationships/font" Target="fonts/font2.fntdata"/><Relationship Id="rId42" Type="http://schemas.openxmlformats.org/officeDocument/2006/relationships/font" Target="fonts/font10.fntdata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font" Target="fonts/font5.fntdata"/><Relationship Id="rId40" Type="http://schemas.openxmlformats.org/officeDocument/2006/relationships/font" Target="fonts/font8.fntdata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4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font" Target="fonts/font3.fntdata"/><Relationship Id="rId43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1.fntdata"/><Relationship Id="rId38" Type="http://schemas.openxmlformats.org/officeDocument/2006/relationships/font" Target="fonts/font6.fntdata"/><Relationship Id="rId46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font" Target="fonts/font9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5C26E93-462F-4F8F-918E-F0A17F1881B2}" type="datetimeFigureOut">
              <a:rPr lang="en-US" smtClean="0"/>
              <a:t>11/9/2023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1C1536-4A20-4B54-92B1-06FF91C816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344853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smtClean="0">
                <a:solidFill>
                  <a:schemeClr val="bg1"/>
                </a:solidFill>
                <a:latin typeface="Irish Grover" panose="02000000000000000000" pitchFamily="2" charset="0"/>
              </a:rPr>
              <a:t>Game and template design by Adam Groff. </a:t>
            </a:r>
            <a:r>
              <a:rPr lang="en-US" sz="1200" baseline="0" smtClean="0">
                <a:latin typeface="Irish Grover" panose="02000000000000000000" pitchFamily="2" charset="0"/>
              </a:rPr>
              <a:t>Game templates available at adamzero.wixsite.com/main.  This template may be used, shared and redistributed for educational purposes, but may not be sold or posted to a site that seeks to profit from it (either through a subscription fee or a request for donations), by anyone other than its creator.  All images and sounds are used in accordance with their respective licenses.</a:t>
            </a:r>
            <a:r>
              <a:rPr lang="en-US" sz="1200" b="0" smtClean="0">
                <a:solidFill>
                  <a:schemeClr val="bg1"/>
                </a:solidFill>
                <a:effectLst>
                  <a:glow rad="139700">
                    <a:schemeClr val="tx1">
                      <a:alpha val="40000"/>
                    </a:schemeClr>
                  </a:glow>
                </a:effectLst>
                <a:latin typeface="Irish Grover" panose="02000000000000000000" pitchFamily="2" charset="0"/>
                <a:cs typeface="Calibri" panose="020F0502020204030204" pitchFamily="34" charset="0"/>
              </a:rPr>
              <a:t>  Sounds</a:t>
            </a:r>
            <a:r>
              <a:rPr lang="en-US" sz="1200" b="0" baseline="0" smtClean="0">
                <a:solidFill>
                  <a:schemeClr val="bg1"/>
                </a:solidFill>
                <a:effectLst>
                  <a:glow rad="139700">
                    <a:schemeClr val="tx1">
                      <a:alpha val="40000"/>
                    </a:schemeClr>
                  </a:glow>
                </a:effectLst>
                <a:latin typeface="Irish Grover" panose="02000000000000000000" pitchFamily="2" charset="0"/>
                <a:cs typeface="Calibri" panose="020F0502020204030204" pitchFamily="34" charset="0"/>
              </a:rPr>
              <a:t> may be re-used / redistributed according to their respective licenses.  Images may not be re-used without an appropriate Freepik membership.</a:t>
            </a:r>
            <a:endParaRPr lang="en-US" sz="1200" smtClean="0">
              <a:solidFill>
                <a:schemeClr val="bg1"/>
              </a:solidFill>
              <a:latin typeface="Irish Grover" panose="02000000000000000000" pitchFamily="2" charset="0"/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0" baseline="0" smtClean="0">
                <a:solidFill>
                  <a:schemeClr val="bg1"/>
                </a:solidFill>
                <a:effectLst>
                  <a:glow rad="139700">
                    <a:schemeClr val="tx1">
                      <a:alpha val="40000"/>
                    </a:schemeClr>
                  </a:glow>
                </a:effectLst>
                <a:latin typeface="Irish Grover" panose="02000000000000000000" pitchFamily="2" charset="0"/>
                <a:cs typeface="Calibri" panose="020F0502020204030204" pitchFamily="34" charset="0"/>
              </a:rPr>
              <a:t>‘Professor W</a:t>
            </a:r>
            <a:r>
              <a:rPr lang="en-US" sz="1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ü</a:t>
            </a:r>
            <a:r>
              <a:rPr lang="en-US" sz="1200" b="0" baseline="0" smtClean="0">
                <a:solidFill>
                  <a:schemeClr val="bg1"/>
                </a:solidFill>
                <a:effectLst>
                  <a:glow rad="139700">
                    <a:schemeClr val="tx1">
                      <a:alpha val="40000"/>
                    </a:schemeClr>
                  </a:glow>
                </a:effectLst>
                <a:latin typeface="Irish Grover" panose="02000000000000000000" pitchFamily="2" charset="0"/>
                <a:cs typeface="Calibri" panose="020F0502020204030204" pitchFamily="34" charset="0"/>
              </a:rPr>
              <a:t>lf’ is a fictional character- any resemblance, in name or appearance, with any other character or any real person, living or deceased, is coincidental.</a:t>
            </a:r>
            <a:endParaRPr lang="en-US" sz="1200" smtClean="0">
              <a:solidFill>
                <a:schemeClr val="bg1"/>
              </a:solidFill>
              <a:latin typeface="Irish Grover" panose="02000000000000000000" pitchFamily="2" charset="0"/>
            </a:endParaRPr>
          </a:p>
          <a:p>
            <a:r>
              <a:rPr lang="en-US" sz="1100" u="none" smtClean="0">
                <a:solidFill>
                  <a:schemeClr val="bg1"/>
                </a:solidFill>
                <a:latin typeface="Irish Grover" panose="02000000000000000000" pitchFamily="2" charset="0"/>
              </a:rPr>
              <a:t>Image Credits:</a:t>
            </a:r>
            <a:r>
              <a:rPr lang="en-US" sz="1100" u="none" baseline="0" smtClean="0">
                <a:solidFill>
                  <a:schemeClr val="bg1"/>
                </a:solidFill>
                <a:latin typeface="Irish Grover" panose="02000000000000000000" pitchFamily="2" charset="0"/>
              </a:rPr>
              <a:t> </a:t>
            </a:r>
            <a:r>
              <a:rPr lang="en-US" sz="1100" smtClean="0">
                <a:solidFill>
                  <a:schemeClr val="bg1"/>
                </a:solidFill>
                <a:latin typeface="Irish Grover" panose="02000000000000000000" pitchFamily="2" charset="0"/>
              </a:rPr>
              <a:t>All images from </a:t>
            </a:r>
            <a:r>
              <a:rPr lang="en-US" sz="1100" smtClean="0">
                <a:solidFill>
                  <a:srgbClr val="3D91ED"/>
                </a:solidFill>
                <a:latin typeface="Irish Grover" panose="02000000000000000000" pitchFamily="2" charset="0"/>
              </a:rPr>
              <a:t>Freepik</a:t>
            </a:r>
            <a:r>
              <a:rPr lang="en-US" sz="1100" smtClean="0">
                <a:solidFill>
                  <a:schemeClr val="bg1"/>
                </a:solidFill>
                <a:latin typeface="Irish Grover" panose="02000000000000000000" pitchFamily="2" charset="0"/>
              </a:rPr>
              <a:t>. Brick Wall- brgfx; Wood Texture- upklyak; Door- vectorpocket; Prison Bars- vector4stock; Door Frame, Bat / Purple Monsters- pch.vector; Green / Yellow Monsters- macrovector; All</a:t>
            </a:r>
            <a:r>
              <a:rPr lang="en-US" sz="1100" baseline="0" smtClean="0">
                <a:solidFill>
                  <a:schemeClr val="bg1"/>
                </a:solidFill>
                <a:latin typeface="Irish Grover" panose="02000000000000000000" pitchFamily="2" charset="0"/>
              </a:rPr>
              <a:t> other monsters, scientist- anonymous Freepik contributors.</a:t>
            </a:r>
            <a:endParaRPr lang="en-US" sz="1100" smtClean="0">
              <a:solidFill>
                <a:srgbClr val="3D91ED"/>
              </a:solidFill>
              <a:latin typeface="Irish Grover" panose="02000000000000000000" pitchFamily="2" charset="0"/>
            </a:endParaRPr>
          </a:p>
          <a:p>
            <a:r>
              <a:rPr lang="en-US" sz="1100" u="none" smtClean="0">
                <a:solidFill>
                  <a:schemeClr val="bg1"/>
                </a:solidFill>
                <a:latin typeface="Irish Grover" panose="02000000000000000000" pitchFamily="2" charset="0"/>
              </a:rPr>
              <a:t>Sound Credits:</a:t>
            </a:r>
            <a:r>
              <a:rPr lang="en-US" sz="1100" smtClean="0">
                <a:solidFill>
                  <a:schemeClr val="bg1"/>
                </a:solidFill>
                <a:latin typeface="Irish Grover" panose="02000000000000000000" pitchFamily="2" charset="0"/>
              </a:rPr>
              <a:t> All monster sounds and voices by Adam Groff and Ella</a:t>
            </a:r>
            <a:r>
              <a:rPr lang="en-US" sz="1100" baseline="0" smtClean="0">
                <a:solidFill>
                  <a:schemeClr val="bg1"/>
                </a:solidFill>
                <a:latin typeface="Irish Grover" panose="02000000000000000000" pitchFamily="2" charset="0"/>
              </a:rPr>
              <a:t> Lee Groff (not for reuse without permission); </a:t>
            </a:r>
            <a:r>
              <a:rPr lang="en-US" sz="1100" smtClean="0">
                <a:solidFill>
                  <a:schemeClr val="bg1"/>
                </a:solidFill>
                <a:latin typeface="Irish Grover" panose="02000000000000000000" pitchFamily="2" charset="0"/>
              </a:rPr>
              <a:t>All other sounds from </a:t>
            </a:r>
            <a:r>
              <a:rPr lang="en-US" sz="1100" smtClean="0">
                <a:solidFill>
                  <a:srgbClr val="3D91ED"/>
                </a:solidFill>
                <a:latin typeface="Irish Grover" panose="02000000000000000000" pitchFamily="2" charset="0"/>
              </a:rPr>
              <a:t>freesound.org</a:t>
            </a:r>
            <a:r>
              <a:rPr lang="en-US" sz="1100" smtClean="0">
                <a:solidFill>
                  <a:schemeClr val="bg1"/>
                </a:solidFill>
                <a:latin typeface="Irish Grover" panose="02000000000000000000" pitchFamily="2" charset="0"/>
              </a:rPr>
              <a:t>. Music- ‘Covert Operation’ by nicholasdaryl</a:t>
            </a:r>
            <a:r>
              <a:rPr lang="en-US" sz="1100" baseline="0" smtClean="0">
                <a:solidFill>
                  <a:schemeClr val="bg1"/>
                </a:solidFill>
                <a:latin typeface="Irish Grover" panose="02000000000000000000" pitchFamily="2" charset="0"/>
              </a:rPr>
              <a:t> (CC0); Door Open- gabisaraceni (CCBY3.0); Lock- joedeshon (CCBY4.0); Metal Clicks (CC0), Fanfare (CCBY4.0)- Sheyvan</a:t>
            </a:r>
            <a:endParaRPr lang="en-US" sz="1100" smtClean="0">
              <a:solidFill>
                <a:srgbClr val="3D91ED"/>
              </a:solidFill>
              <a:latin typeface="Irish Grover" panose="02000000000000000000" pitchFamily="2" charset="0"/>
            </a:endParaRPr>
          </a:p>
          <a:p>
            <a:r>
              <a:rPr lang="en-US" sz="1100" smtClean="0">
                <a:solidFill>
                  <a:srgbClr val="3D91ED"/>
                </a:solidFill>
                <a:latin typeface="Irish Grover" panose="02000000000000000000" pitchFamily="2" charset="0"/>
              </a:rPr>
              <a:t>A</a:t>
            </a:r>
            <a:r>
              <a:rPr lang="en-US" sz="1100" smtClean="0">
                <a:solidFill>
                  <a:schemeClr val="bg1"/>
                </a:solidFill>
                <a:latin typeface="Irish Grover" panose="02000000000000000000" pitchFamily="2" charset="0"/>
              </a:rPr>
              <a:t>ll fonts from </a:t>
            </a:r>
            <a:r>
              <a:rPr lang="en-US" sz="1100" smtClean="0">
                <a:solidFill>
                  <a:srgbClr val="3D91ED"/>
                </a:solidFill>
                <a:latin typeface="Irish Grover" panose="02000000000000000000" pitchFamily="2" charset="0"/>
              </a:rPr>
              <a:t>Google Fonts</a:t>
            </a:r>
            <a:r>
              <a:rPr lang="en-US" sz="1100" smtClean="0">
                <a:solidFill>
                  <a:schemeClr val="bg1"/>
                </a:solidFill>
                <a:latin typeface="Irish Grover" panose="02000000000000000000" pitchFamily="2" charset="0"/>
              </a:rPr>
              <a:t> (Open Font License)- Stardos Stencil, Cherry Bomb, Irish Grover (embedded)</a:t>
            </a:r>
            <a:endParaRPr lang="en-US" sz="1100" smtClean="0">
              <a:solidFill>
                <a:srgbClr val="3D91ED"/>
              </a:solidFill>
              <a:latin typeface="Irish Grover" panose="02000000000000000000" pitchFamily="2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1C1536-4A20-4B54-92B1-06FF91C81652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931888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/>
              <a:t>Round Four</a:t>
            </a:r>
            <a:r>
              <a:rPr lang="en-US" baseline="0" smtClean="0"/>
              <a:t> – Code: 3 8 4 5 2 - </a:t>
            </a:r>
            <a:r>
              <a:rPr lang="en-US" smtClean="0"/>
              <a:t>Place your lesson images inside</a:t>
            </a:r>
            <a:r>
              <a:rPr lang="en-US" baseline="0" smtClean="0"/>
              <a:t> the numbered boxes.  Once you have read the target words / sentences, click on the gold tumblers at the bottom to show the code for this round. (You can also click on the ‘Round’ button to immediately reveal all numbers.)  NOTE- moving or deleting objects (other than your lesson images) can break animation sequences. </a:t>
            </a:r>
            <a:r>
              <a:rPr lang="en-US" sz="1200" smtClean="0">
                <a:solidFill>
                  <a:schemeClr val="bg1"/>
                </a:solidFill>
                <a:latin typeface="Stardos Stencil" panose="02000506070000020003" pitchFamily="2" charset="0"/>
              </a:rPr>
              <a:t>Game and template design by Adam Groff.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1C1536-4A20-4B54-92B1-06FF91C81652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829567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/>
              <a:t>Reward Slide – 2 4 3;</a:t>
            </a:r>
            <a:r>
              <a:rPr lang="en-US" baseline="0" smtClean="0"/>
              <a:t> Click on a door to reveal the points. NOTE- moving or deleting objects can break animation sequences. </a:t>
            </a:r>
            <a:r>
              <a:rPr lang="en-US" sz="1200" smtClean="0">
                <a:solidFill>
                  <a:schemeClr val="bg1"/>
                </a:solidFill>
                <a:latin typeface="Stardos Stencil" panose="02000506070000020003" pitchFamily="2" charset="0"/>
              </a:rPr>
              <a:t>Game and template design by Adam Groff.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1C1536-4A20-4B54-92B1-06FF91C81652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165579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/>
              <a:t>Round Five</a:t>
            </a:r>
            <a:r>
              <a:rPr lang="en-US" baseline="0" smtClean="0"/>
              <a:t> – Code: 2 5 3 1 6 - </a:t>
            </a:r>
            <a:r>
              <a:rPr lang="en-US" smtClean="0"/>
              <a:t>Place your lesson images inside</a:t>
            </a:r>
            <a:r>
              <a:rPr lang="en-US" baseline="0" smtClean="0"/>
              <a:t> the numbered boxes.  Once you have read the target words / sentences, click on the gold tumblers at the bottom to show the code for this round. (You can also click on the ‘Round’ button to immediately reveal all numbers.)  NOTE- moving or deleting objects (other than your lesson images) can break animation sequences. </a:t>
            </a:r>
            <a:r>
              <a:rPr lang="en-US" sz="1200" smtClean="0">
                <a:solidFill>
                  <a:schemeClr val="bg1"/>
                </a:solidFill>
                <a:latin typeface="Stardos Stencil" panose="02000506070000020003" pitchFamily="2" charset="0"/>
              </a:rPr>
              <a:t>Game and template design by Adam Groff.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1C1536-4A20-4B54-92B1-06FF91C81652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829567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/>
              <a:t>Reward Slide – 4 3 2;</a:t>
            </a:r>
            <a:r>
              <a:rPr lang="en-US" baseline="0" smtClean="0"/>
              <a:t> Click on a door to reveal the points. NOTE- moving or deleting objects can break animation sequences. </a:t>
            </a:r>
            <a:r>
              <a:rPr lang="en-US" sz="1200" smtClean="0">
                <a:solidFill>
                  <a:schemeClr val="bg1"/>
                </a:solidFill>
                <a:latin typeface="Stardos Stencil" panose="02000506070000020003" pitchFamily="2" charset="0"/>
              </a:rPr>
              <a:t>Game and template design by Adam Groff.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1C1536-4A20-4B54-92B1-06FF91C81652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165579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/>
              <a:t>Round Six</a:t>
            </a:r>
            <a:r>
              <a:rPr lang="en-US" baseline="0" smtClean="0"/>
              <a:t> – Code: 8 2 6 7 4 1 - </a:t>
            </a:r>
            <a:r>
              <a:rPr lang="en-US" smtClean="0"/>
              <a:t>Place your lesson images inside</a:t>
            </a:r>
            <a:r>
              <a:rPr lang="en-US" baseline="0" smtClean="0"/>
              <a:t> the numbered boxes.  Once you have read the target words / sentences, click on the gold tumblers at the bottom to show the code for this round.  (You can also click on the ‘Round’ button to immediately reveal all numbers.)  NOTE- moving or deleting objects (other than your lesson images) can break animation sequences. </a:t>
            </a:r>
            <a:r>
              <a:rPr lang="en-US" sz="1200" smtClean="0">
                <a:solidFill>
                  <a:schemeClr val="bg1"/>
                </a:solidFill>
                <a:latin typeface="Stardos Stencil" panose="02000506070000020003" pitchFamily="2" charset="0"/>
              </a:rPr>
              <a:t>Game and template design by Adam Groff.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1C1536-4A20-4B54-92B1-06FF91C81652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829567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/>
              <a:t>Reward Slide – 2 2 5;</a:t>
            </a:r>
            <a:r>
              <a:rPr lang="en-US" baseline="0" smtClean="0"/>
              <a:t> Click on a door to reveal the points. NOTE- moving or deleting objects can break animation sequences. </a:t>
            </a:r>
            <a:r>
              <a:rPr lang="en-US" sz="1200" smtClean="0">
                <a:solidFill>
                  <a:schemeClr val="bg1"/>
                </a:solidFill>
                <a:latin typeface="Stardos Stencil" panose="02000506070000020003" pitchFamily="2" charset="0"/>
              </a:rPr>
              <a:t>Game and template design by Adam Groff.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1C1536-4A20-4B54-92B1-06FF91C81652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165579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/>
              <a:t>Teacher’s Printable Code</a:t>
            </a:r>
            <a:r>
              <a:rPr lang="en-US" baseline="0" smtClean="0"/>
              <a:t> Sheet- You can replace the numbers with the words / sentences you want to say for easier use during class.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1C1536-4A20-4B54-92B1-06FF91C81652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679073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>
                <a:latin typeface="Irish Grover" panose="02000000000000000000" pitchFamily="2" charset="0"/>
              </a:rPr>
              <a:t>Credits Slide –</a:t>
            </a:r>
            <a:r>
              <a:rPr lang="en-US" baseline="0" smtClean="0">
                <a:latin typeface="Irish Grover" panose="02000000000000000000" pitchFamily="2" charset="0"/>
              </a:rPr>
              <a:t> Game and template design by Adam Groff.  </a:t>
            </a:r>
            <a:r>
              <a:rPr lang="en-US" sz="1200" baseline="0" smtClean="0">
                <a:latin typeface="Irish Grover" panose="02000000000000000000" pitchFamily="2" charset="0"/>
              </a:rPr>
              <a:t>Game templates available at adamzero.wixsite.com/main.  This template may be used, shared and redistributed for educational purposes, but may not be sold or posted to a site that seeks to profit from it (either through a subscription fee or a request for donations), by anyone other than its creator.  All images and sounds are used in accordance with their respective licenses.</a:t>
            </a:r>
            <a:r>
              <a:rPr lang="en-US" sz="1200" b="0" smtClean="0">
                <a:solidFill>
                  <a:schemeClr val="bg1"/>
                </a:solidFill>
                <a:effectLst>
                  <a:glow rad="139700">
                    <a:schemeClr val="tx1">
                      <a:alpha val="40000"/>
                    </a:schemeClr>
                  </a:glow>
                </a:effectLst>
                <a:latin typeface="Irish Grover" panose="02000000000000000000" pitchFamily="2" charset="0"/>
                <a:cs typeface="Calibri" panose="020F0502020204030204" pitchFamily="34" charset="0"/>
              </a:rPr>
              <a:t>  Sounds</a:t>
            </a:r>
            <a:r>
              <a:rPr lang="en-US" sz="1200" b="0" baseline="0" smtClean="0">
                <a:solidFill>
                  <a:schemeClr val="bg1"/>
                </a:solidFill>
                <a:effectLst>
                  <a:glow rad="139700">
                    <a:schemeClr val="tx1">
                      <a:alpha val="40000"/>
                    </a:schemeClr>
                  </a:glow>
                </a:effectLst>
                <a:latin typeface="Irish Grover" panose="02000000000000000000" pitchFamily="2" charset="0"/>
                <a:cs typeface="Calibri" panose="020F0502020204030204" pitchFamily="34" charset="0"/>
              </a:rPr>
              <a:t> may be re-used / redistributed according to their respective licenses.  Images may not be re-used without an appropriate Freepik membership.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0" baseline="0" smtClean="0">
                <a:solidFill>
                  <a:schemeClr val="bg1"/>
                </a:solidFill>
                <a:effectLst>
                  <a:glow rad="139700">
                    <a:schemeClr val="tx1">
                      <a:alpha val="40000"/>
                    </a:schemeClr>
                  </a:glow>
                </a:effectLst>
                <a:latin typeface="Irish Grover" panose="02000000000000000000" pitchFamily="2" charset="0"/>
                <a:cs typeface="Calibri" panose="020F0502020204030204" pitchFamily="34" charset="0"/>
              </a:rPr>
              <a:t>‘Professor W</a:t>
            </a:r>
            <a:r>
              <a:rPr lang="en-US" sz="1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ü</a:t>
            </a:r>
            <a:r>
              <a:rPr lang="en-US" sz="1200" b="0" baseline="0" smtClean="0">
                <a:solidFill>
                  <a:schemeClr val="bg1"/>
                </a:solidFill>
                <a:effectLst>
                  <a:glow rad="139700">
                    <a:schemeClr val="tx1">
                      <a:alpha val="40000"/>
                    </a:schemeClr>
                  </a:glow>
                </a:effectLst>
                <a:latin typeface="Irish Grover" panose="02000000000000000000" pitchFamily="2" charset="0"/>
                <a:cs typeface="Calibri" panose="020F0502020204030204" pitchFamily="34" charset="0"/>
              </a:rPr>
              <a:t>lf’ is a fictional character- any resemblance, in name or appearance, with any other character or any real person, living or deceased, is coincidental.</a:t>
            </a:r>
            <a:endParaRPr lang="en-US" sz="1200" smtClean="0">
              <a:solidFill>
                <a:schemeClr val="bg1"/>
              </a:solidFill>
              <a:latin typeface="Irish Grover" panose="02000000000000000000" pitchFamily="2" charset="0"/>
            </a:endParaRPr>
          </a:p>
          <a:p>
            <a:r>
              <a:rPr lang="en-US" sz="1100" u="none" smtClean="0">
                <a:solidFill>
                  <a:schemeClr val="bg1"/>
                </a:solidFill>
                <a:latin typeface="Irish Grover" panose="02000000000000000000" pitchFamily="2" charset="0"/>
              </a:rPr>
              <a:t>Image Credits:</a:t>
            </a:r>
            <a:r>
              <a:rPr lang="en-US" sz="1100" u="none" baseline="0" smtClean="0">
                <a:solidFill>
                  <a:schemeClr val="bg1"/>
                </a:solidFill>
                <a:latin typeface="Irish Grover" panose="02000000000000000000" pitchFamily="2" charset="0"/>
              </a:rPr>
              <a:t> </a:t>
            </a:r>
            <a:r>
              <a:rPr lang="en-US" sz="1100" smtClean="0">
                <a:solidFill>
                  <a:schemeClr val="bg1"/>
                </a:solidFill>
                <a:latin typeface="Irish Grover" panose="02000000000000000000" pitchFamily="2" charset="0"/>
              </a:rPr>
              <a:t>All images from </a:t>
            </a:r>
            <a:r>
              <a:rPr lang="en-US" sz="1100" smtClean="0">
                <a:solidFill>
                  <a:srgbClr val="3D91ED"/>
                </a:solidFill>
                <a:latin typeface="Irish Grover" panose="02000000000000000000" pitchFamily="2" charset="0"/>
              </a:rPr>
              <a:t>Freepik</a:t>
            </a:r>
            <a:r>
              <a:rPr lang="en-US" sz="1100" smtClean="0">
                <a:solidFill>
                  <a:schemeClr val="bg1"/>
                </a:solidFill>
                <a:latin typeface="Irish Grover" panose="02000000000000000000" pitchFamily="2" charset="0"/>
              </a:rPr>
              <a:t>. Brick Wall- brgfx; Wood Texture- upklyak; Door- vectorpocket; Prison Bars- vector4stock; Door Frame, Bat / Purple Monsters- pch.vector; Green / Yellow Monsters- macrovector; All</a:t>
            </a:r>
            <a:r>
              <a:rPr lang="en-US" sz="1100" baseline="0" smtClean="0">
                <a:solidFill>
                  <a:schemeClr val="bg1"/>
                </a:solidFill>
                <a:latin typeface="Irish Grover" panose="02000000000000000000" pitchFamily="2" charset="0"/>
              </a:rPr>
              <a:t> other monsters, scientist- anonymous Freepik contributors.</a:t>
            </a:r>
            <a:endParaRPr lang="en-US" sz="1100" smtClean="0">
              <a:solidFill>
                <a:srgbClr val="3D91ED"/>
              </a:solidFill>
              <a:latin typeface="Irish Grover" panose="02000000000000000000" pitchFamily="2" charset="0"/>
            </a:endParaRPr>
          </a:p>
          <a:p>
            <a:r>
              <a:rPr lang="en-US" sz="1100" u="none" smtClean="0">
                <a:solidFill>
                  <a:schemeClr val="bg1"/>
                </a:solidFill>
                <a:latin typeface="Irish Grover" panose="02000000000000000000" pitchFamily="2" charset="0"/>
              </a:rPr>
              <a:t>Sound Credits:</a:t>
            </a:r>
            <a:r>
              <a:rPr lang="en-US" sz="1100" smtClean="0">
                <a:solidFill>
                  <a:schemeClr val="bg1"/>
                </a:solidFill>
                <a:latin typeface="Irish Grover" panose="02000000000000000000" pitchFamily="2" charset="0"/>
              </a:rPr>
              <a:t> All monster sounds and voices by Adam Groff and Ella</a:t>
            </a:r>
            <a:r>
              <a:rPr lang="en-US" sz="1100" baseline="0" smtClean="0">
                <a:solidFill>
                  <a:schemeClr val="bg1"/>
                </a:solidFill>
                <a:latin typeface="Irish Grover" panose="02000000000000000000" pitchFamily="2" charset="0"/>
              </a:rPr>
              <a:t> Lee Groff (not for reuse without permission); </a:t>
            </a:r>
            <a:r>
              <a:rPr lang="en-US" sz="1100" smtClean="0">
                <a:solidFill>
                  <a:schemeClr val="bg1"/>
                </a:solidFill>
                <a:latin typeface="Irish Grover" panose="02000000000000000000" pitchFamily="2" charset="0"/>
              </a:rPr>
              <a:t>All other sounds from </a:t>
            </a:r>
            <a:r>
              <a:rPr lang="en-US" sz="1100" smtClean="0">
                <a:solidFill>
                  <a:srgbClr val="3D91ED"/>
                </a:solidFill>
                <a:latin typeface="Irish Grover" panose="02000000000000000000" pitchFamily="2" charset="0"/>
              </a:rPr>
              <a:t>freesound.org</a:t>
            </a:r>
            <a:r>
              <a:rPr lang="en-US" sz="1100" smtClean="0">
                <a:solidFill>
                  <a:schemeClr val="bg1"/>
                </a:solidFill>
                <a:latin typeface="Irish Grover" panose="02000000000000000000" pitchFamily="2" charset="0"/>
              </a:rPr>
              <a:t>. Music- ‘Covert Operation’ by nicholasdaryl</a:t>
            </a:r>
            <a:r>
              <a:rPr lang="en-US" sz="1100" baseline="0" smtClean="0">
                <a:solidFill>
                  <a:schemeClr val="bg1"/>
                </a:solidFill>
                <a:latin typeface="Irish Grover" panose="02000000000000000000" pitchFamily="2" charset="0"/>
              </a:rPr>
              <a:t> (CC0); Door Open- gabisaraceni (CCBY3.0); Lock- joedeshon (CCBY4.0); Metal Clicks (CC0), Fanfare (CCBY4.0)- Sheyvan</a:t>
            </a:r>
            <a:endParaRPr lang="en-US" sz="1100" smtClean="0">
              <a:solidFill>
                <a:srgbClr val="3D91ED"/>
              </a:solidFill>
              <a:latin typeface="Irish Grover" panose="02000000000000000000" pitchFamily="2" charset="0"/>
            </a:endParaRPr>
          </a:p>
          <a:p>
            <a:r>
              <a:rPr lang="en-US" sz="1100" smtClean="0">
                <a:solidFill>
                  <a:srgbClr val="3D91ED"/>
                </a:solidFill>
                <a:latin typeface="Irish Grover" panose="02000000000000000000" pitchFamily="2" charset="0"/>
              </a:rPr>
              <a:t>A</a:t>
            </a:r>
            <a:r>
              <a:rPr lang="en-US" sz="1100" smtClean="0">
                <a:solidFill>
                  <a:schemeClr val="bg1"/>
                </a:solidFill>
                <a:latin typeface="Irish Grover" panose="02000000000000000000" pitchFamily="2" charset="0"/>
              </a:rPr>
              <a:t>ll fonts from </a:t>
            </a:r>
            <a:r>
              <a:rPr lang="en-US" sz="1100" smtClean="0">
                <a:solidFill>
                  <a:srgbClr val="3D91ED"/>
                </a:solidFill>
                <a:latin typeface="Irish Grover" panose="02000000000000000000" pitchFamily="2" charset="0"/>
              </a:rPr>
              <a:t>Google Fonts</a:t>
            </a:r>
            <a:r>
              <a:rPr lang="en-US" sz="1100" smtClean="0">
                <a:solidFill>
                  <a:schemeClr val="bg1"/>
                </a:solidFill>
                <a:latin typeface="Irish Grover" panose="02000000000000000000" pitchFamily="2" charset="0"/>
              </a:rPr>
              <a:t> (Open Font License)- Stardos Stencil, Cherry Bomb, Irish Grover (embedded)</a:t>
            </a:r>
            <a:endParaRPr lang="en-US" sz="1100" smtClean="0">
              <a:solidFill>
                <a:srgbClr val="3D91ED"/>
              </a:solidFill>
              <a:latin typeface="Irish Grover" panose="02000000000000000000" pitchFamily="2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1C1536-4A20-4B54-92B1-06FF91C81652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165579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/>
              <a:t>(Alt) Round One</a:t>
            </a:r>
            <a:r>
              <a:rPr lang="en-US" baseline="0" smtClean="0"/>
              <a:t> – Code: 8 6 3 - </a:t>
            </a:r>
            <a:r>
              <a:rPr lang="en-US" smtClean="0"/>
              <a:t>Place your lesson images inside</a:t>
            </a:r>
            <a:r>
              <a:rPr lang="en-US" baseline="0" smtClean="0"/>
              <a:t> the numbered boxes.  Once you have read the target words / sentences, click on the gold tumblers at the bottom to show the code for this round. (You can also click on the ‘Round’ button to immediately reveal all numbers.)  NOTE- moving or deleting objects (other than your lesson images) can break animation sequences. </a:t>
            </a:r>
            <a:r>
              <a:rPr lang="en-US" sz="1200" smtClean="0">
                <a:solidFill>
                  <a:schemeClr val="bg1"/>
                </a:solidFill>
                <a:latin typeface="Stardos Stencil" panose="02000506070000020003" pitchFamily="2" charset="0"/>
              </a:rPr>
              <a:t>Game and template design by Adam Groff.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1C1536-4A20-4B54-92B1-06FF91C81652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829567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/>
              <a:t>(Alt)</a:t>
            </a:r>
            <a:r>
              <a:rPr lang="en-US" baseline="0" smtClean="0"/>
              <a:t> </a:t>
            </a:r>
            <a:r>
              <a:rPr lang="en-US" smtClean="0"/>
              <a:t>Reward Slide – 1 5 3;</a:t>
            </a:r>
            <a:r>
              <a:rPr lang="en-US" baseline="0" smtClean="0"/>
              <a:t> Click on a door to reveal the points. NOTE- moving or deleting objects can break animation sequences. </a:t>
            </a:r>
            <a:r>
              <a:rPr lang="en-US" sz="1200" smtClean="0">
                <a:solidFill>
                  <a:schemeClr val="bg1"/>
                </a:solidFill>
                <a:latin typeface="Stardos Stencil" panose="02000506070000020003" pitchFamily="2" charset="0"/>
              </a:rPr>
              <a:t>Game and template design by Adam Groff.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1C1536-4A20-4B54-92B1-06FF91C81652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165579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smtClean="0">
                <a:solidFill>
                  <a:schemeClr val="bg1"/>
                </a:solidFill>
                <a:latin typeface="Irish Grover" panose="02000000000000000000" pitchFamily="2" charset="0"/>
              </a:rPr>
              <a:t>Game and template design by Adam Groff.</a:t>
            </a:r>
            <a:endParaRPr lang="en-US">
              <a:latin typeface="Irish Grover" panose="02000000000000000000" pitchFamily="2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1C1536-4A20-4B54-92B1-06FF91C81652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9250715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/>
              <a:t>(Alt) Round Two</a:t>
            </a:r>
            <a:r>
              <a:rPr lang="en-US" baseline="0" smtClean="0"/>
              <a:t> – Code: 2 1 3 8 - </a:t>
            </a:r>
            <a:r>
              <a:rPr lang="en-US" smtClean="0"/>
              <a:t>Place your lesson images inside</a:t>
            </a:r>
            <a:r>
              <a:rPr lang="en-US" baseline="0" smtClean="0"/>
              <a:t> the numbered boxes.  Once you have read the target words / sentences, click on the gold tumblers at the bottom to show the code for this round. (You can also click on the ‘Round’ button to immediately reveal all numbers.)  NOTE- moving or deleting objects (other than your lesson images) can break animation sequences. </a:t>
            </a:r>
            <a:r>
              <a:rPr lang="en-US" sz="1200" smtClean="0">
                <a:solidFill>
                  <a:schemeClr val="bg1"/>
                </a:solidFill>
                <a:latin typeface="Stardos Stencil" panose="02000506070000020003" pitchFamily="2" charset="0"/>
              </a:rPr>
              <a:t>Game and template design by Adam Groff.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1C1536-4A20-4B54-92B1-06FF91C81652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829567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/>
              <a:t>(Alt)</a:t>
            </a:r>
            <a:r>
              <a:rPr lang="en-US" baseline="0" smtClean="0"/>
              <a:t> </a:t>
            </a:r>
            <a:r>
              <a:rPr lang="en-US" smtClean="0"/>
              <a:t>Reward Slide – 3 4 2;</a:t>
            </a:r>
            <a:r>
              <a:rPr lang="en-US" baseline="0" smtClean="0"/>
              <a:t> Click on a door to reveal the points. NOTE- moving or deleting objects can break animation sequences. </a:t>
            </a:r>
            <a:r>
              <a:rPr lang="en-US" sz="1200" smtClean="0">
                <a:solidFill>
                  <a:schemeClr val="bg1"/>
                </a:solidFill>
                <a:latin typeface="Stardos Stencil" panose="02000506070000020003" pitchFamily="2" charset="0"/>
              </a:rPr>
              <a:t>Game and template design by Adam Groff.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1C1536-4A20-4B54-92B1-06FF91C81652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165579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/>
              <a:t>(Alt) Round Three</a:t>
            </a:r>
            <a:r>
              <a:rPr lang="en-US" baseline="0" smtClean="0"/>
              <a:t> – Code: 6 4 5 3 - </a:t>
            </a:r>
            <a:r>
              <a:rPr lang="en-US" smtClean="0"/>
              <a:t>Place your lesson images inside</a:t>
            </a:r>
            <a:r>
              <a:rPr lang="en-US" baseline="0" smtClean="0"/>
              <a:t> the numbered boxes.  Once you have read the target words / sentences, click on the gold tumblers at the bottom to show the code for this round. (You can also click on the ‘Round’ button to immediately reveal all numbers.)  NOTE- moving or deleting objects (other than your lesson images) can break animation sequences. </a:t>
            </a:r>
            <a:r>
              <a:rPr lang="en-US" sz="1200" smtClean="0">
                <a:solidFill>
                  <a:schemeClr val="bg1"/>
                </a:solidFill>
                <a:latin typeface="Stardos Stencil" panose="02000506070000020003" pitchFamily="2" charset="0"/>
              </a:rPr>
              <a:t>Game and template design by Adam Groff.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1C1536-4A20-4B54-92B1-06FF91C81652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829567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/>
              <a:t>(Alt)</a:t>
            </a:r>
            <a:r>
              <a:rPr lang="en-US" baseline="0" smtClean="0"/>
              <a:t> </a:t>
            </a:r>
            <a:r>
              <a:rPr lang="en-US" smtClean="0"/>
              <a:t>Reward Slide – 4 1 4;</a:t>
            </a:r>
            <a:r>
              <a:rPr lang="en-US" baseline="0" smtClean="0"/>
              <a:t> Click on a door to reveal the points. NOTE- moving or deleting objects can break animation sequences. </a:t>
            </a:r>
            <a:r>
              <a:rPr lang="en-US" sz="1200" smtClean="0">
                <a:solidFill>
                  <a:schemeClr val="bg1"/>
                </a:solidFill>
                <a:latin typeface="Stardos Stencil" panose="02000506070000020003" pitchFamily="2" charset="0"/>
              </a:rPr>
              <a:t>Game and template design by Adam Groff.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1C1536-4A20-4B54-92B1-06FF91C81652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1655797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/>
              <a:t>(Alt)</a:t>
            </a:r>
            <a:r>
              <a:rPr lang="en-US" baseline="0" smtClean="0"/>
              <a:t> </a:t>
            </a:r>
            <a:r>
              <a:rPr lang="en-US" smtClean="0"/>
              <a:t>Round Four</a:t>
            </a:r>
            <a:r>
              <a:rPr lang="en-US" baseline="0" smtClean="0"/>
              <a:t> – Code: 1 7 8 3 2 - </a:t>
            </a:r>
            <a:r>
              <a:rPr lang="en-US" smtClean="0"/>
              <a:t>Place your lesson images inside</a:t>
            </a:r>
            <a:r>
              <a:rPr lang="en-US" baseline="0" smtClean="0"/>
              <a:t> the numbered boxes.  Once you have read the target words / sentences, click on the gold tumblers at the bottom to show the code for this round. (You can also click on the ‘Round’ button to immediately reveal all numbers.)  NOTE- moving or deleting objects (other than your lesson images) can break animation sequences. </a:t>
            </a:r>
            <a:r>
              <a:rPr lang="en-US" sz="1200" smtClean="0">
                <a:solidFill>
                  <a:schemeClr val="bg1"/>
                </a:solidFill>
                <a:latin typeface="Stardos Stencil" panose="02000506070000020003" pitchFamily="2" charset="0"/>
              </a:rPr>
              <a:t>Game and template design by Adam Groff.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1C1536-4A20-4B54-92B1-06FF91C81652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8295677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/>
              <a:t>(Alt)</a:t>
            </a:r>
            <a:r>
              <a:rPr lang="en-US" baseline="0" smtClean="0"/>
              <a:t> </a:t>
            </a:r>
            <a:r>
              <a:rPr lang="en-US" smtClean="0"/>
              <a:t>Reward Slide – 5 2 2;</a:t>
            </a:r>
            <a:r>
              <a:rPr lang="en-US" baseline="0" smtClean="0"/>
              <a:t> Click on a door to reveal the points. NOTE- moving or deleting objects can break animation sequences. </a:t>
            </a:r>
            <a:r>
              <a:rPr lang="en-US" sz="1200" smtClean="0">
                <a:solidFill>
                  <a:schemeClr val="bg1"/>
                </a:solidFill>
                <a:latin typeface="Stardos Stencil" panose="02000506070000020003" pitchFamily="2" charset="0"/>
              </a:rPr>
              <a:t>Game and template design by Adam Groff.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1C1536-4A20-4B54-92B1-06FF91C81652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1655797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/>
              <a:t>(Alt)</a:t>
            </a:r>
            <a:r>
              <a:rPr lang="en-US" baseline="0" smtClean="0"/>
              <a:t> </a:t>
            </a:r>
            <a:r>
              <a:rPr lang="en-US" smtClean="0"/>
              <a:t>Round Five</a:t>
            </a:r>
            <a:r>
              <a:rPr lang="en-US" baseline="0" smtClean="0"/>
              <a:t> – Code: 4 2 7 8 5 - </a:t>
            </a:r>
            <a:r>
              <a:rPr lang="en-US" smtClean="0"/>
              <a:t>Place your lesson images inside</a:t>
            </a:r>
            <a:r>
              <a:rPr lang="en-US" baseline="0" smtClean="0"/>
              <a:t> the numbered boxes.  Once you have read the target words / sentences, click on the gold tumblers at the bottom to show the code for this round. (You can also click on the ‘Round’ button to immediately reveal all numbers.)  NOTE- moving or deleting objects (other than your lesson images) can break animation sequences. </a:t>
            </a:r>
            <a:r>
              <a:rPr lang="en-US" sz="1200" smtClean="0">
                <a:solidFill>
                  <a:schemeClr val="bg1"/>
                </a:solidFill>
                <a:latin typeface="Stardos Stencil" panose="02000506070000020003" pitchFamily="2" charset="0"/>
              </a:rPr>
              <a:t>Game and template design by Adam Groff.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1C1536-4A20-4B54-92B1-06FF91C81652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8295677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/>
              <a:t>(Alt)</a:t>
            </a:r>
            <a:r>
              <a:rPr lang="en-US" baseline="0" smtClean="0"/>
              <a:t> </a:t>
            </a:r>
            <a:r>
              <a:rPr lang="en-US" smtClean="0"/>
              <a:t>Reward Slide – 3 1 5;</a:t>
            </a:r>
            <a:r>
              <a:rPr lang="en-US" baseline="0" smtClean="0"/>
              <a:t> Click on a door to reveal the points. NOTE- moving or deleting objects can break animation sequences. </a:t>
            </a:r>
            <a:r>
              <a:rPr lang="en-US" sz="1200" smtClean="0">
                <a:solidFill>
                  <a:schemeClr val="bg1"/>
                </a:solidFill>
                <a:latin typeface="Stardos Stencil" panose="02000506070000020003" pitchFamily="2" charset="0"/>
              </a:rPr>
              <a:t>Game and template design by Adam Groff.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1C1536-4A20-4B54-92B1-06FF91C81652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1655797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/>
              <a:t>(Alt)</a:t>
            </a:r>
            <a:r>
              <a:rPr lang="en-US" baseline="0" smtClean="0"/>
              <a:t> </a:t>
            </a:r>
            <a:r>
              <a:rPr lang="en-US" smtClean="0"/>
              <a:t>Round Six</a:t>
            </a:r>
            <a:r>
              <a:rPr lang="en-US" baseline="0" smtClean="0"/>
              <a:t> – Code: 7 5 1 6 3 4 - </a:t>
            </a:r>
            <a:r>
              <a:rPr lang="en-US" smtClean="0"/>
              <a:t>Place your lesson images inside</a:t>
            </a:r>
            <a:r>
              <a:rPr lang="en-US" baseline="0" smtClean="0"/>
              <a:t> the numbered boxes.  Once you have read the target words / sentences, click on the gold tumblers at the bottom to show the code for this round. (You can also click on the ‘Round’ button to immediately reveal all numbers.)  NOTE- moving or deleting objects (other than your lesson images) can break animation sequences. </a:t>
            </a:r>
            <a:r>
              <a:rPr lang="en-US" sz="1200" smtClean="0">
                <a:solidFill>
                  <a:schemeClr val="bg1"/>
                </a:solidFill>
                <a:latin typeface="Stardos Stencil" panose="02000506070000020003" pitchFamily="2" charset="0"/>
              </a:rPr>
              <a:t>Game and template design by Adam Groff.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1C1536-4A20-4B54-92B1-06FF91C81652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8295677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/>
              <a:t>(Alt)</a:t>
            </a:r>
            <a:r>
              <a:rPr lang="en-US" baseline="0" smtClean="0"/>
              <a:t> </a:t>
            </a:r>
            <a:r>
              <a:rPr lang="en-US" smtClean="0"/>
              <a:t>Reward Slide – 4 4 1;</a:t>
            </a:r>
            <a:r>
              <a:rPr lang="en-US" baseline="0" smtClean="0"/>
              <a:t> Click on a door to reveal the points. NOTE- moving or deleting objects can break animation sequences. </a:t>
            </a:r>
            <a:r>
              <a:rPr lang="en-US" sz="1200" smtClean="0">
                <a:solidFill>
                  <a:schemeClr val="bg1"/>
                </a:solidFill>
                <a:latin typeface="Stardos Stencil" panose="02000506070000020003" pitchFamily="2" charset="0"/>
              </a:rPr>
              <a:t>Game and template design by Adam Groff.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1C1536-4A20-4B54-92B1-06FF91C81652}" type="slidenum">
              <a:rPr lang="en-US" smtClean="0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165579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/>
              <a:t>Game Introduction- Place your lesson images inside</a:t>
            </a:r>
            <a:r>
              <a:rPr lang="en-US" baseline="0" smtClean="0"/>
              <a:t> the numbered boxes, then write the target language for boxes 1, 2, and 3 in the word bubbles (to the right of the slide- zoom out to see bubbles 2 and 3).  Once you have read the target words / sentences, click on the gold tumblers at the bottom to show the code for this round (1 2 3 for this intro slide).  (You can also click on the ‘Round’ button to immediately reveal all numbers.)  NOTE- moving or deleting objects (other than your lesson images) can break animation sequences. </a:t>
            </a:r>
            <a:r>
              <a:rPr lang="en-US" sz="1200" smtClean="0">
                <a:solidFill>
                  <a:schemeClr val="bg1"/>
                </a:solidFill>
                <a:latin typeface="Stardos Stencil" panose="02000506070000020003" pitchFamily="2" charset="0"/>
              </a:rPr>
              <a:t>Game and template design by Adam Groff.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1C1536-4A20-4B54-92B1-06FF91C81652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2617549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/>
              <a:t>(Alternate) Teacher’s Printable Code</a:t>
            </a:r>
            <a:r>
              <a:rPr lang="en-US" baseline="0" smtClean="0"/>
              <a:t> Sheet- You can replace the numbers with the words / sentences you want to say for easier use during class.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1C1536-4A20-4B54-92B1-06FF91C81652}" type="slidenum">
              <a:rPr lang="en-US" smtClean="0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679073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/>
              <a:t>Round One</a:t>
            </a:r>
            <a:r>
              <a:rPr lang="en-US" baseline="0" smtClean="0"/>
              <a:t> – Code: 7 4 8 - </a:t>
            </a:r>
            <a:r>
              <a:rPr lang="en-US" smtClean="0"/>
              <a:t>Place your lesson images inside</a:t>
            </a:r>
            <a:r>
              <a:rPr lang="en-US" baseline="0" smtClean="0"/>
              <a:t> the numbered boxes.  Once you have read the target words / sentences, click on the gold tumblers at the bottom to show the code for this round. (You can also click on the ‘Round’ button to immediately reveal all numbers.)  NOTE- moving or deleting objects (other than your lesson images) can break animation sequences. </a:t>
            </a:r>
            <a:r>
              <a:rPr lang="en-US" sz="1200" smtClean="0">
                <a:solidFill>
                  <a:schemeClr val="bg1"/>
                </a:solidFill>
                <a:latin typeface="Stardos Stencil" panose="02000506070000020003" pitchFamily="2" charset="0"/>
              </a:rPr>
              <a:t>Game and template design by Adam Groff.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1C1536-4A20-4B54-92B1-06FF91C81652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829567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/>
              <a:t>Reward Slide – 3 2 4;</a:t>
            </a:r>
            <a:r>
              <a:rPr lang="en-US" baseline="0" smtClean="0"/>
              <a:t> Click on a door to reveal the points. NOTE- moving or deleting objects can break animation sequences. </a:t>
            </a:r>
            <a:r>
              <a:rPr lang="en-US" sz="1200" smtClean="0">
                <a:solidFill>
                  <a:schemeClr val="bg1"/>
                </a:solidFill>
                <a:latin typeface="Stardos Stencil" panose="02000506070000020003" pitchFamily="2" charset="0"/>
              </a:rPr>
              <a:t>Game and template design by Adam Groff.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1C1536-4A20-4B54-92B1-06FF91C81652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165579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/>
              <a:t>Round Two</a:t>
            </a:r>
            <a:r>
              <a:rPr lang="en-US" baseline="0" smtClean="0"/>
              <a:t> – Code: 6 3 2 7 - </a:t>
            </a:r>
            <a:r>
              <a:rPr lang="en-US" smtClean="0"/>
              <a:t>Place your lesson images inside</a:t>
            </a:r>
            <a:r>
              <a:rPr lang="en-US" baseline="0" smtClean="0"/>
              <a:t> the numbered boxes.  Once you have read the target words / sentences, click on the gold tumblers at the bottom to show the code for this round. (You can also click on the ‘Round’ button to immediately reveal all numbers.)  NOTE- moving or deleting objects (other than your lesson images) can break animation sequences. </a:t>
            </a:r>
            <a:r>
              <a:rPr lang="en-US" sz="1200" smtClean="0">
                <a:solidFill>
                  <a:schemeClr val="bg1"/>
                </a:solidFill>
                <a:latin typeface="Stardos Stencil" panose="02000506070000020003" pitchFamily="2" charset="0"/>
              </a:rPr>
              <a:t>Game and template design by Adam Groff.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1C1536-4A20-4B54-92B1-06FF91C81652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829567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/>
              <a:t>Reward Slide – 1 4 4;</a:t>
            </a:r>
            <a:r>
              <a:rPr lang="en-US" baseline="0" smtClean="0"/>
              <a:t> Click on a door to reveal the points. NOTE- moving or deleting objects can break animation sequences. </a:t>
            </a:r>
            <a:r>
              <a:rPr lang="en-US" sz="1200" smtClean="0">
                <a:solidFill>
                  <a:schemeClr val="bg1"/>
                </a:solidFill>
                <a:latin typeface="Stardos Stencil" panose="02000506070000020003" pitchFamily="2" charset="0"/>
              </a:rPr>
              <a:t>Game and template design by Adam Groff.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1C1536-4A20-4B54-92B1-06FF91C81652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165579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/>
              <a:t>Round Three</a:t>
            </a:r>
            <a:r>
              <a:rPr lang="en-US" baseline="0" smtClean="0"/>
              <a:t> – Code: 5 7 1 4 - </a:t>
            </a:r>
            <a:r>
              <a:rPr lang="en-US" smtClean="0"/>
              <a:t>Place your lesson images inside</a:t>
            </a:r>
            <a:r>
              <a:rPr lang="en-US" baseline="0" smtClean="0"/>
              <a:t> the numbered boxes.  Once you have read the target words / sentences, click on the gold tumblers at the bottom to show the code for this round. (You can also click on the ‘Round’ button to immediately reveal all numbers.)  NOTE- moving or deleting objects (other than your lesson images) can break animation sequences. </a:t>
            </a:r>
            <a:r>
              <a:rPr lang="en-US" sz="1200" smtClean="0">
                <a:solidFill>
                  <a:schemeClr val="bg1"/>
                </a:solidFill>
                <a:latin typeface="Stardos Stencil" panose="02000506070000020003" pitchFamily="2" charset="0"/>
              </a:rPr>
              <a:t>Game and template design by Adam Groff.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1C1536-4A20-4B54-92B1-06FF91C81652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829567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/>
              <a:t>Reward Slide – 5 3 1;</a:t>
            </a:r>
            <a:r>
              <a:rPr lang="en-US" baseline="0" smtClean="0"/>
              <a:t> Click on a door to reveal the points. NOTE- moving or deleting objects can break animation sequences. </a:t>
            </a:r>
            <a:r>
              <a:rPr lang="en-US" sz="1200" smtClean="0">
                <a:solidFill>
                  <a:schemeClr val="bg1"/>
                </a:solidFill>
                <a:latin typeface="Stardos Stencil" panose="02000506070000020003" pitchFamily="2" charset="0"/>
              </a:rPr>
              <a:t>Game and template design by Adam Groff.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1C1536-4A20-4B54-92B1-06FF91C81652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16557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2556511"/>
            <a:ext cx="12435840" cy="176403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194560" y="4663440"/>
            <a:ext cx="10241280" cy="210312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5311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3062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95933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61244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2655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9186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57177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2248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607040" y="329566"/>
            <a:ext cx="3291840" cy="702183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31520" y="329566"/>
            <a:ext cx="9631680" cy="702183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5701" y="5288281"/>
            <a:ext cx="12435840" cy="1634490"/>
          </a:xfrm>
        </p:spPr>
        <p:txBody>
          <a:bodyPr anchor="t"/>
          <a:lstStyle>
            <a:lvl1pPr algn="l">
              <a:defRPr sz="57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5701" y="3488056"/>
            <a:ext cx="12435840" cy="1800224"/>
          </a:xfrm>
        </p:spPr>
        <p:txBody>
          <a:bodyPr anchor="b"/>
          <a:lstStyle>
            <a:lvl1pPr marL="0" indent="0">
              <a:buNone/>
              <a:defRPr sz="2900">
                <a:solidFill>
                  <a:schemeClr val="tx1">
                    <a:tint val="75000"/>
                  </a:schemeClr>
                </a:solidFill>
              </a:defRPr>
            </a:lvl1pPr>
            <a:lvl2pPr marL="653110" indent="0">
              <a:buNone/>
              <a:defRPr sz="2600">
                <a:solidFill>
                  <a:schemeClr val="tx1">
                    <a:tint val="75000"/>
                  </a:schemeClr>
                </a:solidFill>
              </a:defRPr>
            </a:lvl2pPr>
            <a:lvl3pPr marL="1306220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3pPr>
            <a:lvl4pPr marL="195933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4pPr>
            <a:lvl5pPr marL="261244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5pPr>
            <a:lvl6pPr marL="326555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6pPr>
            <a:lvl7pPr marL="391866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7pPr>
            <a:lvl8pPr marL="457177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8pPr>
            <a:lvl9pPr marL="5224882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31520" y="1920240"/>
            <a:ext cx="6461760" cy="5431156"/>
          </a:xfrm>
        </p:spPr>
        <p:txBody>
          <a:bodyPr/>
          <a:lstStyle>
            <a:lvl1pPr>
              <a:defRPr sz="4000"/>
            </a:lvl1pPr>
            <a:lvl2pPr>
              <a:defRPr sz="3400"/>
            </a:lvl2pPr>
            <a:lvl3pPr>
              <a:defRPr sz="2900"/>
            </a:lvl3pPr>
            <a:lvl4pPr>
              <a:defRPr sz="2600"/>
            </a:lvl4pPr>
            <a:lvl5pPr>
              <a:defRPr sz="2600"/>
            </a:lvl5pPr>
            <a:lvl6pPr>
              <a:defRPr sz="2600"/>
            </a:lvl6pPr>
            <a:lvl7pPr>
              <a:defRPr sz="2600"/>
            </a:lvl7pPr>
            <a:lvl8pPr>
              <a:defRPr sz="2600"/>
            </a:lvl8pPr>
            <a:lvl9pPr>
              <a:defRPr sz="2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437120" y="1920240"/>
            <a:ext cx="6461760" cy="5431156"/>
          </a:xfrm>
        </p:spPr>
        <p:txBody>
          <a:bodyPr/>
          <a:lstStyle>
            <a:lvl1pPr>
              <a:defRPr sz="4000"/>
            </a:lvl1pPr>
            <a:lvl2pPr>
              <a:defRPr sz="3400"/>
            </a:lvl2pPr>
            <a:lvl3pPr>
              <a:defRPr sz="2900"/>
            </a:lvl3pPr>
            <a:lvl4pPr>
              <a:defRPr sz="2600"/>
            </a:lvl4pPr>
            <a:lvl5pPr>
              <a:defRPr sz="2600"/>
            </a:lvl5pPr>
            <a:lvl6pPr>
              <a:defRPr sz="2600"/>
            </a:lvl6pPr>
            <a:lvl7pPr>
              <a:defRPr sz="2600"/>
            </a:lvl7pPr>
            <a:lvl8pPr>
              <a:defRPr sz="2600"/>
            </a:lvl8pPr>
            <a:lvl9pPr>
              <a:defRPr sz="2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11/9/2023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1520" y="1842136"/>
            <a:ext cx="6464301" cy="767714"/>
          </a:xfrm>
        </p:spPr>
        <p:txBody>
          <a:bodyPr anchor="b"/>
          <a:lstStyle>
            <a:lvl1pPr marL="0" indent="0">
              <a:buNone/>
              <a:defRPr sz="3400" b="1"/>
            </a:lvl1pPr>
            <a:lvl2pPr marL="653110" indent="0">
              <a:buNone/>
              <a:defRPr sz="2900" b="1"/>
            </a:lvl2pPr>
            <a:lvl3pPr marL="1306220" indent="0">
              <a:buNone/>
              <a:defRPr sz="2600" b="1"/>
            </a:lvl3pPr>
            <a:lvl4pPr marL="1959331" indent="0">
              <a:buNone/>
              <a:defRPr sz="2300" b="1"/>
            </a:lvl4pPr>
            <a:lvl5pPr marL="2612441" indent="0">
              <a:buNone/>
              <a:defRPr sz="2300" b="1"/>
            </a:lvl5pPr>
            <a:lvl6pPr marL="3265551" indent="0">
              <a:buNone/>
              <a:defRPr sz="2300" b="1"/>
            </a:lvl6pPr>
            <a:lvl7pPr marL="3918661" indent="0">
              <a:buNone/>
              <a:defRPr sz="2300" b="1"/>
            </a:lvl7pPr>
            <a:lvl8pPr marL="4571771" indent="0">
              <a:buNone/>
              <a:defRPr sz="2300" b="1"/>
            </a:lvl8pPr>
            <a:lvl9pPr marL="5224882" indent="0">
              <a:buNone/>
              <a:defRPr sz="23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31520" y="2609850"/>
            <a:ext cx="6464301" cy="4741546"/>
          </a:xfrm>
        </p:spPr>
        <p:txBody>
          <a:bodyPr/>
          <a:lstStyle>
            <a:lvl1pPr>
              <a:defRPr sz="3400"/>
            </a:lvl1pPr>
            <a:lvl2pPr>
              <a:defRPr sz="2900"/>
            </a:lvl2pPr>
            <a:lvl3pPr>
              <a:defRPr sz="2600"/>
            </a:lvl3pPr>
            <a:lvl4pPr>
              <a:defRPr sz="2300"/>
            </a:lvl4pPr>
            <a:lvl5pPr>
              <a:defRPr sz="2300"/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432041" y="1842136"/>
            <a:ext cx="6466840" cy="767714"/>
          </a:xfrm>
        </p:spPr>
        <p:txBody>
          <a:bodyPr anchor="b"/>
          <a:lstStyle>
            <a:lvl1pPr marL="0" indent="0">
              <a:buNone/>
              <a:defRPr sz="3400" b="1"/>
            </a:lvl1pPr>
            <a:lvl2pPr marL="653110" indent="0">
              <a:buNone/>
              <a:defRPr sz="2900" b="1"/>
            </a:lvl2pPr>
            <a:lvl3pPr marL="1306220" indent="0">
              <a:buNone/>
              <a:defRPr sz="2600" b="1"/>
            </a:lvl3pPr>
            <a:lvl4pPr marL="1959331" indent="0">
              <a:buNone/>
              <a:defRPr sz="2300" b="1"/>
            </a:lvl4pPr>
            <a:lvl5pPr marL="2612441" indent="0">
              <a:buNone/>
              <a:defRPr sz="2300" b="1"/>
            </a:lvl5pPr>
            <a:lvl6pPr marL="3265551" indent="0">
              <a:buNone/>
              <a:defRPr sz="2300" b="1"/>
            </a:lvl6pPr>
            <a:lvl7pPr marL="3918661" indent="0">
              <a:buNone/>
              <a:defRPr sz="2300" b="1"/>
            </a:lvl7pPr>
            <a:lvl8pPr marL="4571771" indent="0">
              <a:buNone/>
              <a:defRPr sz="2300" b="1"/>
            </a:lvl8pPr>
            <a:lvl9pPr marL="5224882" indent="0">
              <a:buNone/>
              <a:defRPr sz="23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432041" y="2609850"/>
            <a:ext cx="6466840" cy="4741546"/>
          </a:xfrm>
        </p:spPr>
        <p:txBody>
          <a:bodyPr/>
          <a:lstStyle>
            <a:lvl1pPr>
              <a:defRPr sz="3400"/>
            </a:lvl1pPr>
            <a:lvl2pPr>
              <a:defRPr sz="2900"/>
            </a:lvl2pPr>
            <a:lvl3pPr>
              <a:defRPr sz="2600"/>
            </a:lvl3pPr>
            <a:lvl4pPr>
              <a:defRPr sz="2300"/>
            </a:lvl4pPr>
            <a:lvl5pPr>
              <a:defRPr sz="2300"/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11/9/2023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11/9/2023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11/9/2023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1521" y="327660"/>
            <a:ext cx="4813301" cy="1394460"/>
          </a:xfrm>
        </p:spPr>
        <p:txBody>
          <a:bodyPr anchor="b"/>
          <a:lstStyle>
            <a:lvl1pPr algn="l">
              <a:defRPr sz="29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20080" y="327660"/>
            <a:ext cx="8178800" cy="7023736"/>
          </a:xfrm>
        </p:spPr>
        <p:txBody>
          <a:bodyPr/>
          <a:lstStyle>
            <a:lvl1pPr>
              <a:defRPr sz="4600"/>
            </a:lvl1pPr>
            <a:lvl2pPr>
              <a:defRPr sz="4000"/>
            </a:lvl2pPr>
            <a:lvl3pPr>
              <a:defRPr sz="34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31521" y="1722120"/>
            <a:ext cx="4813301" cy="5629276"/>
          </a:xfrm>
        </p:spPr>
        <p:txBody>
          <a:bodyPr/>
          <a:lstStyle>
            <a:lvl1pPr marL="0" indent="0">
              <a:buNone/>
              <a:defRPr sz="2000"/>
            </a:lvl1pPr>
            <a:lvl2pPr marL="653110" indent="0">
              <a:buNone/>
              <a:defRPr sz="1700"/>
            </a:lvl2pPr>
            <a:lvl3pPr marL="1306220" indent="0">
              <a:buNone/>
              <a:defRPr sz="1400"/>
            </a:lvl3pPr>
            <a:lvl4pPr marL="1959331" indent="0">
              <a:buNone/>
              <a:defRPr sz="1300"/>
            </a:lvl4pPr>
            <a:lvl5pPr marL="2612441" indent="0">
              <a:buNone/>
              <a:defRPr sz="1300"/>
            </a:lvl5pPr>
            <a:lvl6pPr marL="3265551" indent="0">
              <a:buNone/>
              <a:defRPr sz="1300"/>
            </a:lvl6pPr>
            <a:lvl7pPr marL="3918661" indent="0">
              <a:buNone/>
              <a:defRPr sz="1300"/>
            </a:lvl7pPr>
            <a:lvl8pPr marL="4571771" indent="0">
              <a:buNone/>
              <a:defRPr sz="1300"/>
            </a:lvl8pPr>
            <a:lvl9pPr marL="5224882" indent="0">
              <a:buNone/>
              <a:defRPr sz="13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11/9/2023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67661" y="5760720"/>
            <a:ext cx="8778240" cy="680086"/>
          </a:xfrm>
        </p:spPr>
        <p:txBody>
          <a:bodyPr anchor="b"/>
          <a:lstStyle>
            <a:lvl1pPr algn="l">
              <a:defRPr sz="29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867661" y="735330"/>
            <a:ext cx="8778240" cy="4937760"/>
          </a:xfrm>
        </p:spPr>
        <p:txBody>
          <a:bodyPr/>
          <a:lstStyle>
            <a:lvl1pPr marL="0" indent="0">
              <a:buNone/>
              <a:defRPr sz="4600"/>
            </a:lvl1pPr>
            <a:lvl2pPr marL="653110" indent="0">
              <a:buNone/>
              <a:defRPr sz="4000"/>
            </a:lvl2pPr>
            <a:lvl3pPr marL="1306220" indent="0">
              <a:buNone/>
              <a:defRPr sz="3400"/>
            </a:lvl3pPr>
            <a:lvl4pPr marL="1959331" indent="0">
              <a:buNone/>
              <a:defRPr sz="2900"/>
            </a:lvl4pPr>
            <a:lvl5pPr marL="2612441" indent="0">
              <a:buNone/>
              <a:defRPr sz="2900"/>
            </a:lvl5pPr>
            <a:lvl6pPr marL="3265551" indent="0">
              <a:buNone/>
              <a:defRPr sz="2900"/>
            </a:lvl6pPr>
            <a:lvl7pPr marL="3918661" indent="0">
              <a:buNone/>
              <a:defRPr sz="2900"/>
            </a:lvl7pPr>
            <a:lvl8pPr marL="4571771" indent="0">
              <a:buNone/>
              <a:defRPr sz="2900"/>
            </a:lvl8pPr>
            <a:lvl9pPr marL="5224882" indent="0">
              <a:buNone/>
              <a:defRPr sz="29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867661" y="6440806"/>
            <a:ext cx="8778240" cy="965834"/>
          </a:xfrm>
        </p:spPr>
        <p:txBody>
          <a:bodyPr/>
          <a:lstStyle>
            <a:lvl1pPr marL="0" indent="0">
              <a:buNone/>
              <a:defRPr sz="2000"/>
            </a:lvl1pPr>
            <a:lvl2pPr marL="653110" indent="0">
              <a:buNone/>
              <a:defRPr sz="1700"/>
            </a:lvl2pPr>
            <a:lvl3pPr marL="1306220" indent="0">
              <a:buNone/>
              <a:defRPr sz="1400"/>
            </a:lvl3pPr>
            <a:lvl4pPr marL="1959331" indent="0">
              <a:buNone/>
              <a:defRPr sz="1300"/>
            </a:lvl4pPr>
            <a:lvl5pPr marL="2612441" indent="0">
              <a:buNone/>
              <a:defRPr sz="1300"/>
            </a:lvl5pPr>
            <a:lvl6pPr marL="3265551" indent="0">
              <a:buNone/>
              <a:defRPr sz="1300"/>
            </a:lvl6pPr>
            <a:lvl7pPr marL="3918661" indent="0">
              <a:buNone/>
              <a:defRPr sz="1300"/>
            </a:lvl7pPr>
            <a:lvl8pPr marL="4571771" indent="0">
              <a:buNone/>
              <a:defRPr sz="1300"/>
            </a:lvl8pPr>
            <a:lvl9pPr marL="5224882" indent="0">
              <a:buNone/>
              <a:defRPr sz="13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11/9/2023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31520" y="329566"/>
            <a:ext cx="13167360" cy="1371600"/>
          </a:xfrm>
          <a:prstGeom prst="rect">
            <a:avLst/>
          </a:prstGeom>
        </p:spPr>
        <p:txBody>
          <a:bodyPr vert="horz" lIns="130622" tIns="65311" rIns="130622" bIns="65311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1520" y="1920240"/>
            <a:ext cx="13167360" cy="5431156"/>
          </a:xfrm>
          <a:prstGeom prst="rect">
            <a:avLst/>
          </a:prstGeom>
        </p:spPr>
        <p:txBody>
          <a:bodyPr vert="horz" lIns="130622" tIns="65311" rIns="130622" bIns="65311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31520" y="7627621"/>
            <a:ext cx="3413760" cy="438150"/>
          </a:xfrm>
          <a:prstGeom prst="rect">
            <a:avLst/>
          </a:prstGeom>
        </p:spPr>
        <p:txBody>
          <a:bodyPr vert="horz" lIns="130622" tIns="65311" rIns="130622" bIns="65311" rtlCol="0" anchor="ctr"/>
          <a:lstStyle>
            <a:lvl1pPr algn="l">
              <a:defRPr sz="1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11/9/2023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998720" y="7627621"/>
            <a:ext cx="4632960" cy="438150"/>
          </a:xfrm>
          <a:prstGeom prst="rect">
            <a:avLst/>
          </a:prstGeom>
        </p:spPr>
        <p:txBody>
          <a:bodyPr vert="horz" lIns="130622" tIns="65311" rIns="130622" bIns="65311" rtlCol="0" anchor="ctr"/>
          <a:lstStyle>
            <a:lvl1pPr algn="ctr">
              <a:defRPr sz="1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485120" y="7627621"/>
            <a:ext cx="3413760" cy="438150"/>
          </a:xfrm>
          <a:prstGeom prst="rect">
            <a:avLst/>
          </a:prstGeom>
        </p:spPr>
        <p:txBody>
          <a:bodyPr vert="horz" lIns="130622" tIns="65311" rIns="130622" bIns="65311" rtlCol="0" anchor="ctr"/>
          <a:lstStyle>
            <a:lvl1pPr algn="r">
              <a:defRPr sz="1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1306220" rtl="0" eaLnBrk="1" latinLnBrk="0" hangingPunct="1">
        <a:spcBef>
          <a:spcPct val="0"/>
        </a:spcBef>
        <a:buNone/>
        <a:defRPr sz="6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89833" indent="-489833" algn="l" defTabSz="1306220" rtl="0" eaLnBrk="1" latinLnBrk="0" hangingPunct="1">
        <a:spcBef>
          <a:spcPct val="20000"/>
        </a:spcBef>
        <a:buFont typeface="Arial" pitchFamily="34" charset="0"/>
        <a:buChar char="•"/>
        <a:defRPr sz="4600" kern="1200">
          <a:solidFill>
            <a:schemeClr val="tx1"/>
          </a:solidFill>
          <a:latin typeface="+mn-lt"/>
          <a:ea typeface="+mn-ea"/>
          <a:cs typeface="+mn-cs"/>
        </a:defRPr>
      </a:lvl1pPr>
      <a:lvl2pPr marL="1061304" indent="-408194" algn="l" defTabSz="1306220" rtl="0" eaLnBrk="1" latinLnBrk="0" hangingPunct="1">
        <a:spcBef>
          <a:spcPct val="20000"/>
        </a:spcBef>
        <a:buFont typeface="Arial" pitchFamily="34" charset="0"/>
        <a:buChar char="–"/>
        <a:defRPr sz="4000" kern="1200">
          <a:solidFill>
            <a:schemeClr val="tx1"/>
          </a:solidFill>
          <a:latin typeface="+mn-lt"/>
          <a:ea typeface="+mn-ea"/>
          <a:cs typeface="+mn-cs"/>
        </a:defRPr>
      </a:lvl2pPr>
      <a:lvl3pPr marL="1632776" indent="-326555" algn="l" defTabSz="1306220" rtl="0" eaLnBrk="1" latinLnBrk="0" hangingPunct="1">
        <a:spcBef>
          <a:spcPct val="20000"/>
        </a:spcBef>
        <a:buFont typeface="Arial" pitchFamily="34" charset="0"/>
        <a:buChar char="•"/>
        <a:defRPr sz="3400" kern="1200">
          <a:solidFill>
            <a:schemeClr val="tx1"/>
          </a:solidFill>
          <a:latin typeface="+mn-lt"/>
          <a:ea typeface="+mn-ea"/>
          <a:cs typeface="+mn-cs"/>
        </a:defRPr>
      </a:lvl3pPr>
      <a:lvl4pPr marL="2285886" indent="-326555" algn="l" defTabSz="1306220" rtl="0" eaLnBrk="1" latinLnBrk="0" hangingPunct="1">
        <a:spcBef>
          <a:spcPct val="20000"/>
        </a:spcBef>
        <a:buFont typeface="Arial" pitchFamily="34" charset="0"/>
        <a:buChar char="–"/>
        <a:defRPr sz="2900" kern="1200">
          <a:solidFill>
            <a:schemeClr val="tx1"/>
          </a:solidFill>
          <a:latin typeface="+mn-lt"/>
          <a:ea typeface="+mn-ea"/>
          <a:cs typeface="+mn-cs"/>
        </a:defRPr>
      </a:lvl4pPr>
      <a:lvl5pPr marL="2938996" indent="-326555" algn="l" defTabSz="1306220" rtl="0" eaLnBrk="1" latinLnBrk="0" hangingPunct="1">
        <a:spcBef>
          <a:spcPct val="20000"/>
        </a:spcBef>
        <a:buFont typeface="Arial" pitchFamily="34" charset="0"/>
        <a:buChar char="»"/>
        <a:defRPr sz="2900" kern="1200">
          <a:solidFill>
            <a:schemeClr val="tx1"/>
          </a:solidFill>
          <a:latin typeface="+mn-lt"/>
          <a:ea typeface="+mn-ea"/>
          <a:cs typeface="+mn-cs"/>
        </a:defRPr>
      </a:lvl5pPr>
      <a:lvl6pPr marL="3592106" indent="-326555" algn="l" defTabSz="1306220" rtl="0" eaLnBrk="1" latinLnBrk="0" hangingPunct="1">
        <a:spcBef>
          <a:spcPct val="20000"/>
        </a:spcBef>
        <a:buFont typeface="Arial" pitchFamily="34" charset="0"/>
        <a:buChar char="•"/>
        <a:defRPr sz="2900" kern="1200">
          <a:solidFill>
            <a:schemeClr val="tx1"/>
          </a:solidFill>
          <a:latin typeface="+mn-lt"/>
          <a:ea typeface="+mn-ea"/>
          <a:cs typeface="+mn-cs"/>
        </a:defRPr>
      </a:lvl6pPr>
      <a:lvl7pPr marL="4245216" indent="-326555" algn="l" defTabSz="1306220" rtl="0" eaLnBrk="1" latinLnBrk="0" hangingPunct="1">
        <a:spcBef>
          <a:spcPct val="20000"/>
        </a:spcBef>
        <a:buFont typeface="Arial" pitchFamily="34" charset="0"/>
        <a:buChar char="•"/>
        <a:defRPr sz="2900" kern="1200">
          <a:solidFill>
            <a:schemeClr val="tx1"/>
          </a:solidFill>
          <a:latin typeface="+mn-lt"/>
          <a:ea typeface="+mn-ea"/>
          <a:cs typeface="+mn-cs"/>
        </a:defRPr>
      </a:lvl7pPr>
      <a:lvl8pPr marL="4898327" indent="-326555" algn="l" defTabSz="1306220" rtl="0" eaLnBrk="1" latinLnBrk="0" hangingPunct="1">
        <a:spcBef>
          <a:spcPct val="20000"/>
        </a:spcBef>
        <a:buFont typeface="Arial" pitchFamily="34" charset="0"/>
        <a:buChar char="•"/>
        <a:defRPr sz="2900" kern="1200">
          <a:solidFill>
            <a:schemeClr val="tx1"/>
          </a:solidFill>
          <a:latin typeface="+mn-lt"/>
          <a:ea typeface="+mn-ea"/>
          <a:cs typeface="+mn-cs"/>
        </a:defRPr>
      </a:lvl8pPr>
      <a:lvl9pPr marL="5551437" indent="-326555" algn="l" defTabSz="1306220" rtl="0" eaLnBrk="1" latinLnBrk="0" hangingPunct="1">
        <a:spcBef>
          <a:spcPct val="20000"/>
        </a:spcBef>
        <a:buFont typeface="Arial" pitchFamily="34" charset="0"/>
        <a:buChar char="•"/>
        <a:defRPr sz="29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06220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53110" algn="l" defTabSz="1306220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306220" algn="l" defTabSz="1306220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959331" algn="l" defTabSz="1306220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4pPr>
      <a:lvl5pPr marL="2612441" algn="l" defTabSz="1306220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5pPr>
      <a:lvl6pPr marL="3265551" algn="l" defTabSz="1306220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6pPr>
      <a:lvl7pPr marL="3918661" algn="l" defTabSz="1306220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771" algn="l" defTabSz="1306220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8pPr>
      <a:lvl9pPr marL="5224882" algn="l" defTabSz="1306220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13" Type="http://schemas.openxmlformats.org/officeDocument/2006/relationships/image" Target="../media/image8.png"/><Relationship Id="rId18" Type="http://schemas.openxmlformats.org/officeDocument/2006/relationships/image" Target="../media/image13.png"/><Relationship Id="rId3" Type="http://schemas.openxmlformats.org/officeDocument/2006/relationships/slideLayout" Target="../slideLayouts/slideLayout7.xml"/><Relationship Id="rId21" Type="http://schemas.openxmlformats.org/officeDocument/2006/relationships/image" Target="../media/image15.png"/><Relationship Id="rId7" Type="http://schemas.openxmlformats.org/officeDocument/2006/relationships/image" Target="../media/image2.png"/><Relationship Id="rId12" Type="http://schemas.openxmlformats.org/officeDocument/2006/relationships/image" Target="../media/image7.png"/><Relationship Id="rId17" Type="http://schemas.openxmlformats.org/officeDocument/2006/relationships/image" Target="../media/image12.png"/><Relationship Id="rId2" Type="http://schemas.openxmlformats.org/officeDocument/2006/relationships/audio" Target="../media/media1.mp3"/><Relationship Id="rId16" Type="http://schemas.openxmlformats.org/officeDocument/2006/relationships/image" Target="../media/image11.png"/><Relationship Id="rId20" Type="http://schemas.microsoft.com/office/2007/relationships/hdphoto" Target="../media/hdphoto2.wdp"/><Relationship Id="rId1" Type="http://schemas.microsoft.com/office/2007/relationships/media" Target="../media/media1.mp3"/><Relationship Id="rId6" Type="http://schemas.microsoft.com/office/2007/relationships/hdphoto" Target="../media/hdphoto1.wdp"/><Relationship Id="rId11" Type="http://schemas.openxmlformats.org/officeDocument/2006/relationships/image" Target="../media/image6.png"/><Relationship Id="rId5" Type="http://schemas.openxmlformats.org/officeDocument/2006/relationships/image" Target="../media/image1.jpeg"/><Relationship Id="rId15" Type="http://schemas.openxmlformats.org/officeDocument/2006/relationships/image" Target="../media/image10.png"/><Relationship Id="rId10" Type="http://schemas.openxmlformats.org/officeDocument/2006/relationships/image" Target="../media/image5.png"/><Relationship Id="rId19" Type="http://schemas.openxmlformats.org/officeDocument/2006/relationships/image" Target="../media/image14.png"/><Relationship Id="rId4" Type="http://schemas.openxmlformats.org/officeDocument/2006/relationships/notesSlide" Target="../notesSlides/notesSlide1.xml"/><Relationship Id="rId9" Type="http://schemas.openxmlformats.org/officeDocument/2006/relationships/image" Target="../media/image4.png"/><Relationship Id="rId14" Type="http://schemas.openxmlformats.org/officeDocument/2006/relationships/image" Target="../media/image9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audio" Target="../media/media8.mp3"/><Relationship Id="rId13" Type="http://schemas.microsoft.com/office/2007/relationships/media" Target="../media/media7.mp3"/><Relationship Id="rId18" Type="http://schemas.microsoft.com/office/2007/relationships/hdphoto" Target="../media/hdphoto3.wdp"/><Relationship Id="rId26" Type="http://schemas.openxmlformats.org/officeDocument/2006/relationships/image" Target="../media/image23.png"/><Relationship Id="rId3" Type="http://schemas.openxmlformats.org/officeDocument/2006/relationships/audio" Target="NULL" TargetMode="External"/><Relationship Id="rId21" Type="http://schemas.openxmlformats.org/officeDocument/2006/relationships/image" Target="../media/image19.jpeg"/><Relationship Id="rId7" Type="http://schemas.microsoft.com/office/2007/relationships/media" Target="../media/media8.mp3"/><Relationship Id="rId12" Type="http://schemas.openxmlformats.org/officeDocument/2006/relationships/audio" Target="../media/media3.mp3"/><Relationship Id="rId17" Type="http://schemas.openxmlformats.org/officeDocument/2006/relationships/image" Target="../media/image16.png"/><Relationship Id="rId25" Type="http://schemas.openxmlformats.org/officeDocument/2006/relationships/image" Target="../media/image25.png"/><Relationship Id="rId2" Type="http://schemas.openxmlformats.org/officeDocument/2006/relationships/audio" Target="../media/media5.mp3"/><Relationship Id="rId16" Type="http://schemas.openxmlformats.org/officeDocument/2006/relationships/notesSlide" Target="../notesSlides/notesSlide10.xml"/><Relationship Id="rId20" Type="http://schemas.openxmlformats.org/officeDocument/2006/relationships/image" Target="../media/image18.png"/><Relationship Id="rId1" Type="http://schemas.microsoft.com/office/2007/relationships/media" Target="../media/media5.mp3"/><Relationship Id="rId6" Type="http://schemas.openxmlformats.org/officeDocument/2006/relationships/audio" Target="../media/media4.mp3"/><Relationship Id="rId11" Type="http://schemas.microsoft.com/office/2007/relationships/media" Target="../media/media3.mp3"/><Relationship Id="rId24" Type="http://schemas.openxmlformats.org/officeDocument/2006/relationships/image" Target="../media/image24.png"/><Relationship Id="rId5" Type="http://schemas.microsoft.com/office/2007/relationships/media" Target="../media/media4.mp3"/><Relationship Id="rId15" Type="http://schemas.openxmlformats.org/officeDocument/2006/relationships/slideLayout" Target="../slideLayouts/slideLayout7.xml"/><Relationship Id="rId23" Type="http://schemas.openxmlformats.org/officeDocument/2006/relationships/image" Target="../media/image21.png"/><Relationship Id="rId10" Type="http://schemas.openxmlformats.org/officeDocument/2006/relationships/audio" Target="../media/media20.mp3"/><Relationship Id="rId19" Type="http://schemas.openxmlformats.org/officeDocument/2006/relationships/image" Target="../media/image17.png"/><Relationship Id="rId4" Type="http://schemas.microsoft.com/office/2007/relationships/media" Target="../media/media6.mp3"/><Relationship Id="rId9" Type="http://schemas.microsoft.com/office/2007/relationships/media" Target="../media/media20.mp3"/><Relationship Id="rId14" Type="http://schemas.openxmlformats.org/officeDocument/2006/relationships/audio" Target="../media/media7.mp3"/><Relationship Id="rId22" Type="http://schemas.openxmlformats.org/officeDocument/2006/relationships/image" Target="../media/image20.png"/><Relationship Id="rId27" Type="http://schemas.openxmlformats.org/officeDocument/2006/relationships/image" Target="../media/image40.png"/></Relationships>
</file>

<file path=ppt/slides/_rels/slide11.xml.rels><?xml version="1.0" encoding="UTF-8" standalone="yes"?>
<Relationships xmlns="http://schemas.openxmlformats.org/package/2006/relationships"><Relationship Id="rId13" Type="http://schemas.microsoft.com/office/2007/relationships/media" Target="../media/media15.mp3"/><Relationship Id="rId18" Type="http://schemas.openxmlformats.org/officeDocument/2006/relationships/audio" Target="../media/media17.mp3"/><Relationship Id="rId26" Type="http://schemas.openxmlformats.org/officeDocument/2006/relationships/image" Target="../media/image33.png"/><Relationship Id="rId39" Type="http://schemas.openxmlformats.org/officeDocument/2006/relationships/image" Target="../media/image8.png"/><Relationship Id="rId21" Type="http://schemas.microsoft.com/office/2007/relationships/media" Target="../media/media19.mp3"/><Relationship Id="rId34" Type="http://schemas.openxmlformats.org/officeDocument/2006/relationships/image" Target="../media/image7.png"/><Relationship Id="rId42" Type="http://schemas.openxmlformats.org/officeDocument/2006/relationships/image" Target="../media/image40.png"/><Relationship Id="rId7" Type="http://schemas.microsoft.com/office/2007/relationships/media" Target="../media/media12.mp3"/><Relationship Id="rId2" Type="http://schemas.openxmlformats.org/officeDocument/2006/relationships/audio" Target="../media/media9.mp3"/><Relationship Id="rId16" Type="http://schemas.openxmlformats.org/officeDocument/2006/relationships/audio" Target="../media/media16.mp3"/><Relationship Id="rId29" Type="http://schemas.openxmlformats.org/officeDocument/2006/relationships/image" Target="../media/image36.png"/><Relationship Id="rId1" Type="http://schemas.microsoft.com/office/2007/relationships/media" Target="../media/media9.mp3"/><Relationship Id="rId6" Type="http://schemas.openxmlformats.org/officeDocument/2006/relationships/audio" Target="../media/media11.mp3"/><Relationship Id="rId11" Type="http://schemas.microsoft.com/office/2007/relationships/media" Target="../media/media14.mp3"/><Relationship Id="rId24" Type="http://schemas.openxmlformats.org/officeDocument/2006/relationships/notesSlide" Target="../notesSlides/notesSlide11.xml"/><Relationship Id="rId32" Type="http://schemas.openxmlformats.org/officeDocument/2006/relationships/image" Target="../media/image5.png"/><Relationship Id="rId37" Type="http://schemas.openxmlformats.org/officeDocument/2006/relationships/image" Target="../media/image11.png"/><Relationship Id="rId40" Type="http://schemas.openxmlformats.org/officeDocument/2006/relationships/image" Target="../media/image12.png"/><Relationship Id="rId45" Type="http://schemas.openxmlformats.org/officeDocument/2006/relationships/image" Target="../media/image43.png"/><Relationship Id="rId5" Type="http://schemas.microsoft.com/office/2007/relationships/media" Target="../media/media11.mp3"/><Relationship Id="rId15" Type="http://schemas.microsoft.com/office/2007/relationships/media" Target="../media/media16.mp3"/><Relationship Id="rId23" Type="http://schemas.openxmlformats.org/officeDocument/2006/relationships/slideLayout" Target="../slideLayouts/slideLayout7.xml"/><Relationship Id="rId28" Type="http://schemas.openxmlformats.org/officeDocument/2006/relationships/image" Target="../media/image35.png"/><Relationship Id="rId36" Type="http://schemas.openxmlformats.org/officeDocument/2006/relationships/image" Target="../media/image10.png"/><Relationship Id="rId10" Type="http://schemas.openxmlformats.org/officeDocument/2006/relationships/audio" Target="../media/media13.mp3"/><Relationship Id="rId19" Type="http://schemas.microsoft.com/office/2007/relationships/media" Target="../media/media18.mp3"/><Relationship Id="rId31" Type="http://schemas.openxmlformats.org/officeDocument/2006/relationships/image" Target="../media/image38.png"/><Relationship Id="rId44" Type="http://schemas.openxmlformats.org/officeDocument/2006/relationships/image" Target="../media/image42.png"/><Relationship Id="rId4" Type="http://schemas.openxmlformats.org/officeDocument/2006/relationships/audio" Target="../media/media10.mp3"/><Relationship Id="rId9" Type="http://schemas.microsoft.com/office/2007/relationships/media" Target="../media/media13.mp3"/><Relationship Id="rId14" Type="http://schemas.openxmlformats.org/officeDocument/2006/relationships/audio" Target="../media/media15.mp3"/><Relationship Id="rId22" Type="http://schemas.openxmlformats.org/officeDocument/2006/relationships/audio" Target="../media/media19.mp3"/><Relationship Id="rId27" Type="http://schemas.openxmlformats.org/officeDocument/2006/relationships/image" Target="../media/image34.png"/><Relationship Id="rId30" Type="http://schemas.openxmlformats.org/officeDocument/2006/relationships/image" Target="../media/image37.png"/><Relationship Id="rId35" Type="http://schemas.openxmlformats.org/officeDocument/2006/relationships/image" Target="../media/image9.png"/><Relationship Id="rId43" Type="http://schemas.openxmlformats.org/officeDocument/2006/relationships/image" Target="../media/image41.png"/><Relationship Id="rId8" Type="http://schemas.openxmlformats.org/officeDocument/2006/relationships/audio" Target="../media/media12.mp3"/><Relationship Id="rId3" Type="http://schemas.microsoft.com/office/2007/relationships/media" Target="../media/media10.mp3"/><Relationship Id="rId12" Type="http://schemas.openxmlformats.org/officeDocument/2006/relationships/audio" Target="../media/media14.mp3"/><Relationship Id="rId17" Type="http://schemas.microsoft.com/office/2007/relationships/media" Target="../media/media17.mp3"/><Relationship Id="rId25" Type="http://schemas.openxmlformats.org/officeDocument/2006/relationships/image" Target="../media/image32.jpg"/><Relationship Id="rId33" Type="http://schemas.openxmlformats.org/officeDocument/2006/relationships/image" Target="../media/image6.png"/><Relationship Id="rId38" Type="http://schemas.openxmlformats.org/officeDocument/2006/relationships/image" Target="../media/image39.png"/><Relationship Id="rId20" Type="http://schemas.openxmlformats.org/officeDocument/2006/relationships/audio" Target="../media/media18.mp3"/><Relationship Id="rId41" Type="http://schemas.openxmlformats.org/officeDocument/2006/relationships/image" Target="../media/image22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audio" Target="../media/media20.mp3"/><Relationship Id="rId13" Type="http://schemas.microsoft.com/office/2007/relationships/media" Target="../media/media2.mp3"/><Relationship Id="rId18" Type="http://schemas.microsoft.com/office/2007/relationships/hdphoto" Target="../media/hdphoto3.wdp"/><Relationship Id="rId26" Type="http://schemas.openxmlformats.org/officeDocument/2006/relationships/image" Target="../media/image23.png"/><Relationship Id="rId3" Type="http://schemas.openxmlformats.org/officeDocument/2006/relationships/audio" Target="NULL" TargetMode="External"/><Relationship Id="rId21" Type="http://schemas.openxmlformats.org/officeDocument/2006/relationships/image" Target="../media/image19.jpeg"/><Relationship Id="rId7" Type="http://schemas.microsoft.com/office/2007/relationships/media" Target="../media/media20.mp3"/><Relationship Id="rId12" Type="http://schemas.openxmlformats.org/officeDocument/2006/relationships/audio" Target="../media/media7.mp3"/><Relationship Id="rId17" Type="http://schemas.openxmlformats.org/officeDocument/2006/relationships/image" Target="../media/image16.png"/><Relationship Id="rId25" Type="http://schemas.openxmlformats.org/officeDocument/2006/relationships/image" Target="../media/image25.png"/><Relationship Id="rId2" Type="http://schemas.openxmlformats.org/officeDocument/2006/relationships/audio" Target="../media/media5.mp3"/><Relationship Id="rId16" Type="http://schemas.openxmlformats.org/officeDocument/2006/relationships/notesSlide" Target="../notesSlides/notesSlide12.xml"/><Relationship Id="rId20" Type="http://schemas.openxmlformats.org/officeDocument/2006/relationships/image" Target="../media/image18.png"/><Relationship Id="rId1" Type="http://schemas.microsoft.com/office/2007/relationships/media" Target="../media/media5.mp3"/><Relationship Id="rId6" Type="http://schemas.openxmlformats.org/officeDocument/2006/relationships/audio" Target="../media/media4.mp3"/><Relationship Id="rId11" Type="http://schemas.microsoft.com/office/2007/relationships/media" Target="../media/media7.mp3"/><Relationship Id="rId24" Type="http://schemas.openxmlformats.org/officeDocument/2006/relationships/image" Target="../media/image24.png"/><Relationship Id="rId5" Type="http://schemas.microsoft.com/office/2007/relationships/media" Target="../media/media4.mp3"/><Relationship Id="rId15" Type="http://schemas.openxmlformats.org/officeDocument/2006/relationships/slideLayout" Target="../slideLayouts/slideLayout7.xml"/><Relationship Id="rId23" Type="http://schemas.openxmlformats.org/officeDocument/2006/relationships/image" Target="../media/image21.png"/><Relationship Id="rId28" Type="http://schemas.openxmlformats.org/officeDocument/2006/relationships/image" Target="../media/image22.png"/><Relationship Id="rId10" Type="http://schemas.openxmlformats.org/officeDocument/2006/relationships/audio" Target="../media/media3.mp3"/><Relationship Id="rId19" Type="http://schemas.openxmlformats.org/officeDocument/2006/relationships/image" Target="../media/image17.png"/><Relationship Id="rId4" Type="http://schemas.microsoft.com/office/2007/relationships/media" Target="../media/media6.mp3"/><Relationship Id="rId9" Type="http://schemas.microsoft.com/office/2007/relationships/media" Target="../media/media3.mp3"/><Relationship Id="rId14" Type="http://schemas.openxmlformats.org/officeDocument/2006/relationships/audio" Target="../media/media2.mp3"/><Relationship Id="rId22" Type="http://schemas.openxmlformats.org/officeDocument/2006/relationships/image" Target="../media/image20.png"/><Relationship Id="rId27" Type="http://schemas.openxmlformats.org/officeDocument/2006/relationships/image" Target="../media/image40.png"/></Relationships>
</file>

<file path=ppt/slides/_rels/slide13.xml.rels><?xml version="1.0" encoding="UTF-8" standalone="yes"?>
<Relationships xmlns="http://schemas.openxmlformats.org/package/2006/relationships"><Relationship Id="rId13" Type="http://schemas.microsoft.com/office/2007/relationships/media" Target="../media/media15.mp3"/><Relationship Id="rId18" Type="http://schemas.openxmlformats.org/officeDocument/2006/relationships/audio" Target="../media/media17.mp3"/><Relationship Id="rId26" Type="http://schemas.openxmlformats.org/officeDocument/2006/relationships/image" Target="../media/image33.png"/><Relationship Id="rId39" Type="http://schemas.openxmlformats.org/officeDocument/2006/relationships/image" Target="../media/image8.png"/><Relationship Id="rId21" Type="http://schemas.microsoft.com/office/2007/relationships/media" Target="../media/media19.mp3"/><Relationship Id="rId34" Type="http://schemas.openxmlformats.org/officeDocument/2006/relationships/image" Target="../media/image7.png"/><Relationship Id="rId42" Type="http://schemas.openxmlformats.org/officeDocument/2006/relationships/image" Target="../media/image40.png"/><Relationship Id="rId7" Type="http://schemas.microsoft.com/office/2007/relationships/media" Target="../media/media12.mp3"/><Relationship Id="rId2" Type="http://schemas.openxmlformats.org/officeDocument/2006/relationships/audio" Target="../media/media9.mp3"/><Relationship Id="rId16" Type="http://schemas.openxmlformats.org/officeDocument/2006/relationships/audio" Target="../media/media16.mp3"/><Relationship Id="rId29" Type="http://schemas.openxmlformats.org/officeDocument/2006/relationships/image" Target="../media/image36.png"/><Relationship Id="rId1" Type="http://schemas.microsoft.com/office/2007/relationships/media" Target="../media/media9.mp3"/><Relationship Id="rId6" Type="http://schemas.openxmlformats.org/officeDocument/2006/relationships/audio" Target="../media/media11.mp3"/><Relationship Id="rId11" Type="http://schemas.microsoft.com/office/2007/relationships/media" Target="../media/media14.mp3"/><Relationship Id="rId24" Type="http://schemas.openxmlformats.org/officeDocument/2006/relationships/notesSlide" Target="../notesSlides/notesSlide13.xml"/><Relationship Id="rId32" Type="http://schemas.openxmlformats.org/officeDocument/2006/relationships/image" Target="../media/image5.png"/><Relationship Id="rId37" Type="http://schemas.openxmlformats.org/officeDocument/2006/relationships/image" Target="../media/image11.png"/><Relationship Id="rId40" Type="http://schemas.openxmlformats.org/officeDocument/2006/relationships/image" Target="../media/image12.png"/><Relationship Id="rId45" Type="http://schemas.openxmlformats.org/officeDocument/2006/relationships/image" Target="../media/image43.png"/><Relationship Id="rId5" Type="http://schemas.microsoft.com/office/2007/relationships/media" Target="../media/media11.mp3"/><Relationship Id="rId15" Type="http://schemas.microsoft.com/office/2007/relationships/media" Target="../media/media16.mp3"/><Relationship Id="rId23" Type="http://schemas.openxmlformats.org/officeDocument/2006/relationships/slideLayout" Target="../slideLayouts/slideLayout7.xml"/><Relationship Id="rId28" Type="http://schemas.openxmlformats.org/officeDocument/2006/relationships/image" Target="../media/image35.png"/><Relationship Id="rId36" Type="http://schemas.openxmlformats.org/officeDocument/2006/relationships/image" Target="../media/image10.png"/><Relationship Id="rId10" Type="http://schemas.openxmlformats.org/officeDocument/2006/relationships/audio" Target="../media/media13.mp3"/><Relationship Id="rId19" Type="http://schemas.microsoft.com/office/2007/relationships/media" Target="../media/media18.mp3"/><Relationship Id="rId31" Type="http://schemas.openxmlformats.org/officeDocument/2006/relationships/image" Target="../media/image38.png"/><Relationship Id="rId44" Type="http://schemas.openxmlformats.org/officeDocument/2006/relationships/image" Target="../media/image42.png"/><Relationship Id="rId4" Type="http://schemas.openxmlformats.org/officeDocument/2006/relationships/audio" Target="../media/media10.mp3"/><Relationship Id="rId9" Type="http://schemas.microsoft.com/office/2007/relationships/media" Target="../media/media13.mp3"/><Relationship Id="rId14" Type="http://schemas.openxmlformats.org/officeDocument/2006/relationships/audio" Target="../media/media15.mp3"/><Relationship Id="rId22" Type="http://schemas.openxmlformats.org/officeDocument/2006/relationships/audio" Target="../media/media19.mp3"/><Relationship Id="rId27" Type="http://schemas.openxmlformats.org/officeDocument/2006/relationships/image" Target="../media/image34.png"/><Relationship Id="rId30" Type="http://schemas.openxmlformats.org/officeDocument/2006/relationships/image" Target="../media/image37.png"/><Relationship Id="rId35" Type="http://schemas.openxmlformats.org/officeDocument/2006/relationships/image" Target="../media/image9.png"/><Relationship Id="rId43" Type="http://schemas.openxmlformats.org/officeDocument/2006/relationships/image" Target="../media/image41.png"/><Relationship Id="rId8" Type="http://schemas.openxmlformats.org/officeDocument/2006/relationships/audio" Target="../media/media12.mp3"/><Relationship Id="rId3" Type="http://schemas.microsoft.com/office/2007/relationships/media" Target="../media/media10.mp3"/><Relationship Id="rId12" Type="http://schemas.openxmlformats.org/officeDocument/2006/relationships/audio" Target="../media/media14.mp3"/><Relationship Id="rId17" Type="http://schemas.microsoft.com/office/2007/relationships/media" Target="../media/media17.mp3"/><Relationship Id="rId25" Type="http://schemas.openxmlformats.org/officeDocument/2006/relationships/image" Target="../media/image32.jpg"/><Relationship Id="rId33" Type="http://schemas.openxmlformats.org/officeDocument/2006/relationships/image" Target="../media/image6.png"/><Relationship Id="rId38" Type="http://schemas.openxmlformats.org/officeDocument/2006/relationships/image" Target="../media/image39.png"/><Relationship Id="rId20" Type="http://schemas.openxmlformats.org/officeDocument/2006/relationships/audio" Target="../media/media18.mp3"/><Relationship Id="rId41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audio" Target="../media/media20.mp3"/><Relationship Id="rId13" Type="http://schemas.microsoft.com/office/2007/relationships/media" Target="../media/media2.mp3"/><Relationship Id="rId18" Type="http://schemas.openxmlformats.org/officeDocument/2006/relationships/notesSlide" Target="../notesSlides/notesSlide14.xml"/><Relationship Id="rId26" Type="http://schemas.openxmlformats.org/officeDocument/2006/relationships/image" Target="../media/image24.png"/><Relationship Id="rId3" Type="http://schemas.openxmlformats.org/officeDocument/2006/relationships/audio" Target="NULL" TargetMode="External"/><Relationship Id="rId21" Type="http://schemas.openxmlformats.org/officeDocument/2006/relationships/image" Target="../media/image17.png"/><Relationship Id="rId7" Type="http://schemas.microsoft.com/office/2007/relationships/media" Target="../media/media20.mp3"/><Relationship Id="rId12" Type="http://schemas.openxmlformats.org/officeDocument/2006/relationships/audio" Target="../media/media7.mp3"/><Relationship Id="rId17" Type="http://schemas.openxmlformats.org/officeDocument/2006/relationships/slideLayout" Target="../slideLayouts/slideLayout7.xml"/><Relationship Id="rId25" Type="http://schemas.openxmlformats.org/officeDocument/2006/relationships/image" Target="../media/image21.png"/><Relationship Id="rId2" Type="http://schemas.openxmlformats.org/officeDocument/2006/relationships/audio" Target="../media/media5.mp3"/><Relationship Id="rId16" Type="http://schemas.openxmlformats.org/officeDocument/2006/relationships/audio" Target="../media/media8.mp3"/><Relationship Id="rId20" Type="http://schemas.microsoft.com/office/2007/relationships/hdphoto" Target="../media/hdphoto3.wdp"/><Relationship Id="rId29" Type="http://schemas.openxmlformats.org/officeDocument/2006/relationships/image" Target="../media/image40.png"/><Relationship Id="rId1" Type="http://schemas.microsoft.com/office/2007/relationships/media" Target="../media/media5.mp3"/><Relationship Id="rId6" Type="http://schemas.openxmlformats.org/officeDocument/2006/relationships/audio" Target="../media/media4.mp3"/><Relationship Id="rId11" Type="http://schemas.microsoft.com/office/2007/relationships/media" Target="../media/media7.mp3"/><Relationship Id="rId24" Type="http://schemas.openxmlformats.org/officeDocument/2006/relationships/image" Target="../media/image20.png"/><Relationship Id="rId5" Type="http://schemas.microsoft.com/office/2007/relationships/media" Target="../media/media4.mp3"/><Relationship Id="rId15" Type="http://schemas.microsoft.com/office/2007/relationships/media" Target="../media/media8.mp3"/><Relationship Id="rId23" Type="http://schemas.openxmlformats.org/officeDocument/2006/relationships/image" Target="../media/image19.jpeg"/><Relationship Id="rId28" Type="http://schemas.openxmlformats.org/officeDocument/2006/relationships/image" Target="../media/image23.png"/><Relationship Id="rId10" Type="http://schemas.openxmlformats.org/officeDocument/2006/relationships/audio" Target="../media/media3.mp3"/><Relationship Id="rId19" Type="http://schemas.openxmlformats.org/officeDocument/2006/relationships/image" Target="../media/image16.png"/><Relationship Id="rId4" Type="http://schemas.microsoft.com/office/2007/relationships/media" Target="../media/media6.mp3"/><Relationship Id="rId9" Type="http://schemas.microsoft.com/office/2007/relationships/media" Target="../media/media3.mp3"/><Relationship Id="rId14" Type="http://schemas.openxmlformats.org/officeDocument/2006/relationships/audio" Target="../media/media2.mp3"/><Relationship Id="rId22" Type="http://schemas.openxmlformats.org/officeDocument/2006/relationships/image" Target="../media/image18.png"/><Relationship Id="rId27" Type="http://schemas.openxmlformats.org/officeDocument/2006/relationships/image" Target="../media/image25.png"/><Relationship Id="rId30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13" Type="http://schemas.microsoft.com/office/2007/relationships/media" Target="../media/media15.mp3"/><Relationship Id="rId18" Type="http://schemas.openxmlformats.org/officeDocument/2006/relationships/audio" Target="../media/media17.mp3"/><Relationship Id="rId26" Type="http://schemas.openxmlformats.org/officeDocument/2006/relationships/image" Target="../media/image33.png"/><Relationship Id="rId39" Type="http://schemas.openxmlformats.org/officeDocument/2006/relationships/image" Target="../media/image8.png"/><Relationship Id="rId21" Type="http://schemas.microsoft.com/office/2007/relationships/media" Target="../media/media19.mp3"/><Relationship Id="rId34" Type="http://schemas.openxmlformats.org/officeDocument/2006/relationships/image" Target="../media/image7.png"/><Relationship Id="rId42" Type="http://schemas.openxmlformats.org/officeDocument/2006/relationships/image" Target="../media/image40.png"/><Relationship Id="rId7" Type="http://schemas.microsoft.com/office/2007/relationships/media" Target="../media/media12.mp3"/><Relationship Id="rId2" Type="http://schemas.openxmlformats.org/officeDocument/2006/relationships/audio" Target="../media/media9.mp3"/><Relationship Id="rId16" Type="http://schemas.openxmlformats.org/officeDocument/2006/relationships/audio" Target="../media/media16.mp3"/><Relationship Id="rId29" Type="http://schemas.openxmlformats.org/officeDocument/2006/relationships/image" Target="../media/image36.png"/><Relationship Id="rId1" Type="http://schemas.microsoft.com/office/2007/relationships/media" Target="../media/media9.mp3"/><Relationship Id="rId6" Type="http://schemas.openxmlformats.org/officeDocument/2006/relationships/audio" Target="../media/media11.mp3"/><Relationship Id="rId11" Type="http://schemas.microsoft.com/office/2007/relationships/media" Target="../media/media14.mp3"/><Relationship Id="rId24" Type="http://schemas.openxmlformats.org/officeDocument/2006/relationships/notesSlide" Target="../notesSlides/notesSlide15.xml"/><Relationship Id="rId32" Type="http://schemas.openxmlformats.org/officeDocument/2006/relationships/image" Target="../media/image5.png"/><Relationship Id="rId37" Type="http://schemas.openxmlformats.org/officeDocument/2006/relationships/image" Target="../media/image11.png"/><Relationship Id="rId40" Type="http://schemas.openxmlformats.org/officeDocument/2006/relationships/image" Target="../media/image12.png"/><Relationship Id="rId45" Type="http://schemas.openxmlformats.org/officeDocument/2006/relationships/image" Target="../media/image43.png"/><Relationship Id="rId5" Type="http://schemas.microsoft.com/office/2007/relationships/media" Target="../media/media11.mp3"/><Relationship Id="rId15" Type="http://schemas.microsoft.com/office/2007/relationships/media" Target="../media/media16.mp3"/><Relationship Id="rId23" Type="http://schemas.openxmlformats.org/officeDocument/2006/relationships/slideLayout" Target="../slideLayouts/slideLayout7.xml"/><Relationship Id="rId28" Type="http://schemas.openxmlformats.org/officeDocument/2006/relationships/image" Target="../media/image35.png"/><Relationship Id="rId36" Type="http://schemas.openxmlformats.org/officeDocument/2006/relationships/image" Target="../media/image10.png"/><Relationship Id="rId10" Type="http://schemas.openxmlformats.org/officeDocument/2006/relationships/audio" Target="../media/media13.mp3"/><Relationship Id="rId19" Type="http://schemas.microsoft.com/office/2007/relationships/media" Target="../media/media18.mp3"/><Relationship Id="rId31" Type="http://schemas.openxmlformats.org/officeDocument/2006/relationships/image" Target="../media/image38.png"/><Relationship Id="rId44" Type="http://schemas.openxmlformats.org/officeDocument/2006/relationships/image" Target="../media/image42.png"/><Relationship Id="rId4" Type="http://schemas.openxmlformats.org/officeDocument/2006/relationships/audio" Target="../media/media10.mp3"/><Relationship Id="rId9" Type="http://schemas.microsoft.com/office/2007/relationships/media" Target="../media/media13.mp3"/><Relationship Id="rId14" Type="http://schemas.openxmlformats.org/officeDocument/2006/relationships/audio" Target="../media/media15.mp3"/><Relationship Id="rId22" Type="http://schemas.openxmlformats.org/officeDocument/2006/relationships/audio" Target="../media/media19.mp3"/><Relationship Id="rId27" Type="http://schemas.openxmlformats.org/officeDocument/2006/relationships/image" Target="../media/image34.png"/><Relationship Id="rId30" Type="http://schemas.openxmlformats.org/officeDocument/2006/relationships/image" Target="../media/image37.png"/><Relationship Id="rId35" Type="http://schemas.openxmlformats.org/officeDocument/2006/relationships/image" Target="../media/image9.png"/><Relationship Id="rId43" Type="http://schemas.openxmlformats.org/officeDocument/2006/relationships/image" Target="../media/image41.png"/><Relationship Id="rId8" Type="http://schemas.openxmlformats.org/officeDocument/2006/relationships/audio" Target="../media/media12.mp3"/><Relationship Id="rId3" Type="http://schemas.microsoft.com/office/2007/relationships/media" Target="../media/media10.mp3"/><Relationship Id="rId12" Type="http://schemas.openxmlformats.org/officeDocument/2006/relationships/audio" Target="../media/media14.mp3"/><Relationship Id="rId17" Type="http://schemas.microsoft.com/office/2007/relationships/media" Target="../media/media17.mp3"/><Relationship Id="rId25" Type="http://schemas.openxmlformats.org/officeDocument/2006/relationships/image" Target="../media/image32.jpg"/><Relationship Id="rId33" Type="http://schemas.openxmlformats.org/officeDocument/2006/relationships/image" Target="../media/image6.png"/><Relationship Id="rId38" Type="http://schemas.openxmlformats.org/officeDocument/2006/relationships/image" Target="../media/image39.png"/><Relationship Id="rId20" Type="http://schemas.openxmlformats.org/officeDocument/2006/relationships/audio" Target="../media/media18.mp3"/><Relationship Id="rId4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13" Type="http://schemas.openxmlformats.org/officeDocument/2006/relationships/image" Target="../media/image11.png"/><Relationship Id="rId18" Type="http://schemas.openxmlformats.org/officeDocument/2006/relationships/image" Target="../media/image45.jpeg"/><Relationship Id="rId3" Type="http://schemas.openxmlformats.org/officeDocument/2006/relationships/slideLayout" Target="../slideLayouts/slideLayout7.xml"/><Relationship Id="rId21" Type="http://schemas.openxmlformats.org/officeDocument/2006/relationships/image" Target="../media/image4.png"/><Relationship Id="rId7" Type="http://schemas.openxmlformats.org/officeDocument/2006/relationships/image" Target="../media/image34.png"/><Relationship Id="rId12" Type="http://schemas.openxmlformats.org/officeDocument/2006/relationships/image" Target="../media/image39.png"/><Relationship Id="rId17" Type="http://schemas.openxmlformats.org/officeDocument/2006/relationships/image" Target="../media/image44.png"/><Relationship Id="rId2" Type="http://schemas.openxmlformats.org/officeDocument/2006/relationships/audio" Target="../media/media21.mp3"/><Relationship Id="rId16" Type="http://schemas.openxmlformats.org/officeDocument/2006/relationships/image" Target="../media/image10.png"/><Relationship Id="rId20" Type="http://schemas.openxmlformats.org/officeDocument/2006/relationships/image" Target="../media/image3.png"/><Relationship Id="rId1" Type="http://schemas.microsoft.com/office/2007/relationships/media" Target="../media/media21.mp3"/><Relationship Id="rId6" Type="http://schemas.openxmlformats.org/officeDocument/2006/relationships/image" Target="../media/image33.png"/><Relationship Id="rId11" Type="http://schemas.openxmlformats.org/officeDocument/2006/relationships/image" Target="../media/image9.png"/><Relationship Id="rId5" Type="http://schemas.openxmlformats.org/officeDocument/2006/relationships/image" Target="../media/image32.jpg"/><Relationship Id="rId15" Type="http://schemas.openxmlformats.org/officeDocument/2006/relationships/image" Target="../media/image12.png"/><Relationship Id="rId23" Type="http://schemas.openxmlformats.org/officeDocument/2006/relationships/image" Target="../media/image42.png"/><Relationship Id="rId10" Type="http://schemas.openxmlformats.org/officeDocument/2006/relationships/image" Target="../media/image7.png"/><Relationship Id="rId19" Type="http://schemas.openxmlformats.org/officeDocument/2006/relationships/image" Target="../media/image2.png"/><Relationship Id="rId4" Type="http://schemas.openxmlformats.org/officeDocument/2006/relationships/notesSlide" Target="../notesSlides/notesSlide17.xml"/><Relationship Id="rId9" Type="http://schemas.openxmlformats.org/officeDocument/2006/relationships/image" Target="../media/image5.png"/><Relationship Id="rId14" Type="http://schemas.openxmlformats.org/officeDocument/2006/relationships/image" Target="../media/image8.png"/><Relationship Id="rId22" Type="http://schemas.openxmlformats.org/officeDocument/2006/relationships/image" Target="../media/image6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audio" Target="../media/media8.mp3"/><Relationship Id="rId13" Type="http://schemas.openxmlformats.org/officeDocument/2006/relationships/slideLayout" Target="../slideLayouts/slideLayout7.xml"/><Relationship Id="rId18" Type="http://schemas.openxmlformats.org/officeDocument/2006/relationships/image" Target="../media/image18.png"/><Relationship Id="rId3" Type="http://schemas.microsoft.com/office/2007/relationships/media" Target="../media/media5.mp3"/><Relationship Id="rId21" Type="http://schemas.openxmlformats.org/officeDocument/2006/relationships/image" Target="../media/image21.png"/><Relationship Id="rId7" Type="http://schemas.microsoft.com/office/2007/relationships/media" Target="../media/media8.mp3"/><Relationship Id="rId12" Type="http://schemas.openxmlformats.org/officeDocument/2006/relationships/audio" Target="../media/media7.mp3"/><Relationship Id="rId17" Type="http://schemas.openxmlformats.org/officeDocument/2006/relationships/image" Target="../media/image17.png"/><Relationship Id="rId25" Type="http://schemas.openxmlformats.org/officeDocument/2006/relationships/image" Target="../media/image40.png"/><Relationship Id="rId2" Type="http://schemas.openxmlformats.org/officeDocument/2006/relationships/audio" Target="../media/media4.mp3"/><Relationship Id="rId16" Type="http://schemas.microsoft.com/office/2007/relationships/hdphoto" Target="../media/hdphoto3.wdp"/><Relationship Id="rId20" Type="http://schemas.openxmlformats.org/officeDocument/2006/relationships/image" Target="../media/image20.png"/><Relationship Id="rId1" Type="http://schemas.microsoft.com/office/2007/relationships/media" Target="../media/media4.mp3"/><Relationship Id="rId6" Type="http://schemas.microsoft.com/office/2007/relationships/media" Target="../media/media6.mp3"/><Relationship Id="rId11" Type="http://schemas.microsoft.com/office/2007/relationships/media" Target="../media/media7.mp3"/><Relationship Id="rId24" Type="http://schemas.openxmlformats.org/officeDocument/2006/relationships/image" Target="../media/image25.png"/><Relationship Id="rId5" Type="http://schemas.openxmlformats.org/officeDocument/2006/relationships/audio" Target="NULL" TargetMode="External"/><Relationship Id="rId15" Type="http://schemas.openxmlformats.org/officeDocument/2006/relationships/image" Target="../media/image16.png"/><Relationship Id="rId23" Type="http://schemas.openxmlformats.org/officeDocument/2006/relationships/image" Target="../media/image24.png"/><Relationship Id="rId10" Type="http://schemas.openxmlformats.org/officeDocument/2006/relationships/audio" Target="../media/media20.mp3"/><Relationship Id="rId19" Type="http://schemas.openxmlformats.org/officeDocument/2006/relationships/image" Target="../media/image19.jpeg"/><Relationship Id="rId4" Type="http://schemas.openxmlformats.org/officeDocument/2006/relationships/audio" Target="../media/media5.mp3"/><Relationship Id="rId9" Type="http://schemas.microsoft.com/office/2007/relationships/media" Target="../media/media20.mp3"/><Relationship Id="rId14" Type="http://schemas.openxmlformats.org/officeDocument/2006/relationships/notesSlide" Target="../notesSlides/notesSlide18.xml"/><Relationship Id="rId22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13" Type="http://schemas.microsoft.com/office/2007/relationships/media" Target="../media/media15.mp3"/><Relationship Id="rId18" Type="http://schemas.openxmlformats.org/officeDocument/2006/relationships/audio" Target="../media/media17.mp3"/><Relationship Id="rId26" Type="http://schemas.openxmlformats.org/officeDocument/2006/relationships/image" Target="../media/image33.png"/><Relationship Id="rId39" Type="http://schemas.openxmlformats.org/officeDocument/2006/relationships/image" Target="../media/image8.png"/><Relationship Id="rId21" Type="http://schemas.microsoft.com/office/2007/relationships/media" Target="../media/media19.mp3"/><Relationship Id="rId34" Type="http://schemas.openxmlformats.org/officeDocument/2006/relationships/image" Target="../media/image7.png"/><Relationship Id="rId42" Type="http://schemas.openxmlformats.org/officeDocument/2006/relationships/image" Target="../media/image40.png"/><Relationship Id="rId7" Type="http://schemas.microsoft.com/office/2007/relationships/media" Target="../media/media12.mp3"/><Relationship Id="rId2" Type="http://schemas.openxmlformats.org/officeDocument/2006/relationships/audio" Target="../media/media9.mp3"/><Relationship Id="rId16" Type="http://schemas.openxmlformats.org/officeDocument/2006/relationships/audio" Target="../media/media16.mp3"/><Relationship Id="rId29" Type="http://schemas.openxmlformats.org/officeDocument/2006/relationships/image" Target="../media/image36.png"/><Relationship Id="rId1" Type="http://schemas.microsoft.com/office/2007/relationships/media" Target="../media/media9.mp3"/><Relationship Id="rId6" Type="http://schemas.openxmlformats.org/officeDocument/2006/relationships/audio" Target="../media/media11.mp3"/><Relationship Id="rId11" Type="http://schemas.microsoft.com/office/2007/relationships/media" Target="../media/media14.mp3"/><Relationship Id="rId24" Type="http://schemas.openxmlformats.org/officeDocument/2006/relationships/notesSlide" Target="../notesSlides/notesSlide19.xml"/><Relationship Id="rId32" Type="http://schemas.openxmlformats.org/officeDocument/2006/relationships/image" Target="../media/image5.png"/><Relationship Id="rId37" Type="http://schemas.openxmlformats.org/officeDocument/2006/relationships/image" Target="../media/image11.png"/><Relationship Id="rId40" Type="http://schemas.openxmlformats.org/officeDocument/2006/relationships/image" Target="../media/image12.png"/><Relationship Id="rId45" Type="http://schemas.openxmlformats.org/officeDocument/2006/relationships/image" Target="../media/image43.png"/><Relationship Id="rId5" Type="http://schemas.microsoft.com/office/2007/relationships/media" Target="../media/media11.mp3"/><Relationship Id="rId15" Type="http://schemas.microsoft.com/office/2007/relationships/media" Target="../media/media16.mp3"/><Relationship Id="rId23" Type="http://schemas.openxmlformats.org/officeDocument/2006/relationships/slideLayout" Target="../slideLayouts/slideLayout7.xml"/><Relationship Id="rId28" Type="http://schemas.openxmlformats.org/officeDocument/2006/relationships/image" Target="../media/image35.png"/><Relationship Id="rId36" Type="http://schemas.openxmlformats.org/officeDocument/2006/relationships/image" Target="../media/image10.png"/><Relationship Id="rId10" Type="http://schemas.openxmlformats.org/officeDocument/2006/relationships/audio" Target="../media/media13.mp3"/><Relationship Id="rId19" Type="http://schemas.microsoft.com/office/2007/relationships/media" Target="../media/media18.mp3"/><Relationship Id="rId31" Type="http://schemas.openxmlformats.org/officeDocument/2006/relationships/image" Target="../media/image38.png"/><Relationship Id="rId44" Type="http://schemas.openxmlformats.org/officeDocument/2006/relationships/image" Target="../media/image42.png"/><Relationship Id="rId4" Type="http://schemas.openxmlformats.org/officeDocument/2006/relationships/audio" Target="../media/media10.mp3"/><Relationship Id="rId9" Type="http://schemas.microsoft.com/office/2007/relationships/media" Target="../media/media13.mp3"/><Relationship Id="rId14" Type="http://schemas.openxmlformats.org/officeDocument/2006/relationships/audio" Target="../media/media15.mp3"/><Relationship Id="rId22" Type="http://schemas.openxmlformats.org/officeDocument/2006/relationships/audio" Target="../media/media19.mp3"/><Relationship Id="rId27" Type="http://schemas.openxmlformats.org/officeDocument/2006/relationships/image" Target="../media/image34.png"/><Relationship Id="rId30" Type="http://schemas.openxmlformats.org/officeDocument/2006/relationships/image" Target="../media/image37.png"/><Relationship Id="rId35" Type="http://schemas.openxmlformats.org/officeDocument/2006/relationships/image" Target="../media/image9.png"/><Relationship Id="rId43" Type="http://schemas.openxmlformats.org/officeDocument/2006/relationships/image" Target="../media/image41.png"/><Relationship Id="rId8" Type="http://schemas.openxmlformats.org/officeDocument/2006/relationships/audio" Target="../media/media12.mp3"/><Relationship Id="rId3" Type="http://schemas.microsoft.com/office/2007/relationships/media" Target="../media/media10.mp3"/><Relationship Id="rId12" Type="http://schemas.openxmlformats.org/officeDocument/2006/relationships/audio" Target="../media/media14.mp3"/><Relationship Id="rId17" Type="http://schemas.microsoft.com/office/2007/relationships/media" Target="../media/media17.mp3"/><Relationship Id="rId25" Type="http://schemas.openxmlformats.org/officeDocument/2006/relationships/image" Target="../media/image32.jpg"/><Relationship Id="rId33" Type="http://schemas.openxmlformats.org/officeDocument/2006/relationships/image" Target="../media/image6.png"/><Relationship Id="rId38" Type="http://schemas.openxmlformats.org/officeDocument/2006/relationships/image" Target="../media/image39.png"/><Relationship Id="rId20" Type="http://schemas.openxmlformats.org/officeDocument/2006/relationships/audio" Target="../media/media18.mp3"/><Relationship Id="rId4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audio" Target="../media/media8.mp3"/><Relationship Id="rId13" Type="http://schemas.microsoft.com/office/2007/relationships/media" Target="../media/media7.mp3"/><Relationship Id="rId18" Type="http://schemas.microsoft.com/office/2007/relationships/hdphoto" Target="../media/hdphoto3.wdp"/><Relationship Id="rId26" Type="http://schemas.openxmlformats.org/officeDocument/2006/relationships/image" Target="../media/image23.png"/><Relationship Id="rId3" Type="http://schemas.openxmlformats.org/officeDocument/2006/relationships/audio" Target="NULL" TargetMode="External"/><Relationship Id="rId21" Type="http://schemas.openxmlformats.org/officeDocument/2006/relationships/image" Target="../media/image19.jpeg"/><Relationship Id="rId7" Type="http://schemas.microsoft.com/office/2007/relationships/media" Target="../media/media8.mp3"/><Relationship Id="rId12" Type="http://schemas.openxmlformats.org/officeDocument/2006/relationships/audio" Target="../media/media2.mp3"/><Relationship Id="rId17" Type="http://schemas.openxmlformats.org/officeDocument/2006/relationships/image" Target="../media/image16.png"/><Relationship Id="rId25" Type="http://schemas.openxmlformats.org/officeDocument/2006/relationships/image" Target="../media/image25.png"/><Relationship Id="rId2" Type="http://schemas.openxmlformats.org/officeDocument/2006/relationships/audio" Target="../media/media5.mp3"/><Relationship Id="rId16" Type="http://schemas.openxmlformats.org/officeDocument/2006/relationships/notesSlide" Target="../notesSlides/notesSlide20.xml"/><Relationship Id="rId20" Type="http://schemas.openxmlformats.org/officeDocument/2006/relationships/image" Target="../media/image18.png"/><Relationship Id="rId1" Type="http://schemas.microsoft.com/office/2007/relationships/media" Target="../media/media5.mp3"/><Relationship Id="rId6" Type="http://schemas.openxmlformats.org/officeDocument/2006/relationships/audio" Target="../media/media4.mp3"/><Relationship Id="rId11" Type="http://schemas.microsoft.com/office/2007/relationships/media" Target="../media/media2.mp3"/><Relationship Id="rId24" Type="http://schemas.openxmlformats.org/officeDocument/2006/relationships/image" Target="../media/image24.png"/><Relationship Id="rId5" Type="http://schemas.microsoft.com/office/2007/relationships/media" Target="../media/media4.mp3"/><Relationship Id="rId15" Type="http://schemas.openxmlformats.org/officeDocument/2006/relationships/slideLayout" Target="../slideLayouts/slideLayout7.xml"/><Relationship Id="rId23" Type="http://schemas.openxmlformats.org/officeDocument/2006/relationships/image" Target="../media/image21.png"/><Relationship Id="rId10" Type="http://schemas.openxmlformats.org/officeDocument/2006/relationships/audio" Target="../media/media3.mp3"/><Relationship Id="rId19" Type="http://schemas.openxmlformats.org/officeDocument/2006/relationships/image" Target="../media/image17.png"/><Relationship Id="rId4" Type="http://schemas.microsoft.com/office/2007/relationships/media" Target="../media/media6.mp3"/><Relationship Id="rId9" Type="http://schemas.microsoft.com/office/2007/relationships/media" Target="../media/media3.mp3"/><Relationship Id="rId14" Type="http://schemas.openxmlformats.org/officeDocument/2006/relationships/audio" Target="../media/media7.mp3"/><Relationship Id="rId22" Type="http://schemas.openxmlformats.org/officeDocument/2006/relationships/image" Target="../media/image20.png"/><Relationship Id="rId27" Type="http://schemas.openxmlformats.org/officeDocument/2006/relationships/image" Target="../media/image22.png"/></Relationships>
</file>

<file path=ppt/slides/_rels/slide21.xml.rels><?xml version="1.0" encoding="UTF-8" standalone="yes"?>
<Relationships xmlns="http://schemas.openxmlformats.org/package/2006/relationships"><Relationship Id="rId13" Type="http://schemas.microsoft.com/office/2007/relationships/media" Target="../media/media15.mp3"/><Relationship Id="rId18" Type="http://schemas.openxmlformats.org/officeDocument/2006/relationships/audio" Target="../media/media17.mp3"/><Relationship Id="rId26" Type="http://schemas.openxmlformats.org/officeDocument/2006/relationships/image" Target="../media/image33.png"/><Relationship Id="rId39" Type="http://schemas.openxmlformats.org/officeDocument/2006/relationships/image" Target="../media/image8.png"/><Relationship Id="rId21" Type="http://schemas.microsoft.com/office/2007/relationships/media" Target="../media/media19.mp3"/><Relationship Id="rId34" Type="http://schemas.openxmlformats.org/officeDocument/2006/relationships/image" Target="../media/image7.png"/><Relationship Id="rId42" Type="http://schemas.openxmlformats.org/officeDocument/2006/relationships/image" Target="../media/image40.png"/><Relationship Id="rId7" Type="http://schemas.microsoft.com/office/2007/relationships/media" Target="../media/media12.mp3"/><Relationship Id="rId2" Type="http://schemas.openxmlformats.org/officeDocument/2006/relationships/audio" Target="../media/media9.mp3"/><Relationship Id="rId16" Type="http://schemas.openxmlformats.org/officeDocument/2006/relationships/audio" Target="../media/media16.mp3"/><Relationship Id="rId29" Type="http://schemas.openxmlformats.org/officeDocument/2006/relationships/image" Target="../media/image36.png"/><Relationship Id="rId1" Type="http://schemas.microsoft.com/office/2007/relationships/media" Target="../media/media9.mp3"/><Relationship Id="rId6" Type="http://schemas.openxmlformats.org/officeDocument/2006/relationships/audio" Target="../media/media11.mp3"/><Relationship Id="rId11" Type="http://schemas.microsoft.com/office/2007/relationships/media" Target="../media/media14.mp3"/><Relationship Id="rId24" Type="http://schemas.openxmlformats.org/officeDocument/2006/relationships/notesSlide" Target="../notesSlides/notesSlide21.xml"/><Relationship Id="rId32" Type="http://schemas.openxmlformats.org/officeDocument/2006/relationships/image" Target="../media/image5.png"/><Relationship Id="rId37" Type="http://schemas.openxmlformats.org/officeDocument/2006/relationships/image" Target="../media/image11.png"/><Relationship Id="rId40" Type="http://schemas.openxmlformats.org/officeDocument/2006/relationships/image" Target="../media/image12.png"/><Relationship Id="rId45" Type="http://schemas.openxmlformats.org/officeDocument/2006/relationships/image" Target="../media/image43.png"/><Relationship Id="rId5" Type="http://schemas.microsoft.com/office/2007/relationships/media" Target="../media/media11.mp3"/><Relationship Id="rId15" Type="http://schemas.microsoft.com/office/2007/relationships/media" Target="../media/media16.mp3"/><Relationship Id="rId23" Type="http://schemas.openxmlformats.org/officeDocument/2006/relationships/slideLayout" Target="../slideLayouts/slideLayout7.xml"/><Relationship Id="rId28" Type="http://schemas.openxmlformats.org/officeDocument/2006/relationships/image" Target="../media/image35.png"/><Relationship Id="rId36" Type="http://schemas.openxmlformats.org/officeDocument/2006/relationships/image" Target="../media/image10.png"/><Relationship Id="rId10" Type="http://schemas.openxmlformats.org/officeDocument/2006/relationships/audio" Target="../media/media13.mp3"/><Relationship Id="rId19" Type="http://schemas.microsoft.com/office/2007/relationships/media" Target="../media/media18.mp3"/><Relationship Id="rId31" Type="http://schemas.openxmlformats.org/officeDocument/2006/relationships/image" Target="../media/image38.png"/><Relationship Id="rId44" Type="http://schemas.openxmlformats.org/officeDocument/2006/relationships/image" Target="../media/image42.png"/><Relationship Id="rId4" Type="http://schemas.openxmlformats.org/officeDocument/2006/relationships/audio" Target="../media/media10.mp3"/><Relationship Id="rId9" Type="http://schemas.microsoft.com/office/2007/relationships/media" Target="../media/media13.mp3"/><Relationship Id="rId14" Type="http://schemas.openxmlformats.org/officeDocument/2006/relationships/audio" Target="../media/media15.mp3"/><Relationship Id="rId22" Type="http://schemas.openxmlformats.org/officeDocument/2006/relationships/audio" Target="../media/media19.mp3"/><Relationship Id="rId27" Type="http://schemas.openxmlformats.org/officeDocument/2006/relationships/image" Target="../media/image34.png"/><Relationship Id="rId30" Type="http://schemas.openxmlformats.org/officeDocument/2006/relationships/image" Target="../media/image37.png"/><Relationship Id="rId35" Type="http://schemas.openxmlformats.org/officeDocument/2006/relationships/image" Target="../media/image9.png"/><Relationship Id="rId43" Type="http://schemas.openxmlformats.org/officeDocument/2006/relationships/image" Target="../media/image41.png"/><Relationship Id="rId8" Type="http://schemas.openxmlformats.org/officeDocument/2006/relationships/audio" Target="../media/media12.mp3"/><Relationship Id="rId3" Type="http://schemas.microsoft.com/office/2007/relationships/media" Target="../media/media10.mp3"/><Relationship Id="rId12" Type="http://schemas.openxmlformats.org/officeDocument/2006/relationships/audio" Target="../media/media14.mp3"/><Relationship Id="rId17" Type="http://schemas.microsoft.com/office/2007/relationships/media" Target="../media/media17.mp3"/><Relationship Id="rId25" Type="http://schemas.openxmlformats.org/officeDocument/2006/relationships/image" Target="../media/image32.jpg"/><Relationship Id="rId33" Type="http://schemas.openxmlformats.org/officeDocument/2006/relationships/image" Target="../media/image6.png"/><Relationship Id="rId38" Type="http://schemas.openxmlformats.org/officeDocument/2006/relationships/image" Target="../media/image39.png"/><Relationship Id="rId20" Type="http://schemas.openxmlformats.org/officeDocument/2006/relationships/audio" Target="../media/media18.mp3"/><Relationship Id="rId41" Type="http://schemas.openxmlformats.org/officeDocument/2006/relationships/image" Target="../media/image22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audio" Target="../media/media20.mp3"/><Relationship Id="rId13" Type="http://schemas.openxmlformats.org/officeDocument/2006/relationships/image" Target="../media/image16.png"/><Relationship Id="rId18" Type="http://schemas.openxmlformats.org/officeDocument/2006/relationships/image" Target="../media/image20.png"/><Relationship Id="rId3" Type="http://schemas.openxmlformats.org/officeDocument/2006/relationships/audio" Target="NULL" TargetMode="External"/><Relationship Id="rId21" Type="http://schemas.openxmlformats.org/officeDocument/2006/relationships/image" Target="../media/image25.png"/><Relationship Id="rId7" Type="http://schemas.microsoft.com/office/2007/relationships/media" Target="../media/media20.mp3"/><Relationship Id="rId12" Type="http://schemas.openxmlformats.org/officeDocument/2006/relationships/notesSlide" Target="../notesSlides/notesSlide22.xml"/><Relationship Id="rId17" Type="http://schemas.openxmlformats.org/officeDocument/2006/relationships/image" Target="../media/image19.jpeg"/><Relationship Id="rId2" Type="http://schemas.openxmlformats.org/officeDocument/2006/relationships/audio" Target="../media/media5.mp3"/><Relationship Id="rId16" Type="http://schemas.openxmlformats.org/officeDocument/2006/relationships/image" Target="../media/image18.png"/><Relationship Id="rId20" Type="http://schemas.openxmlformats.org/officeDocument/2006/relationships/image" Target="../media/image24.png"/><Relationship Id="rId1" Type="http://schemas.microsoft.com/office/2007/relationships/media" Target="../media/media5.mp3"/><Relationship Id="rId6" Type="http://schemas.openxmlformats.org/officeDocument/2006/relationships/audio" Target="../media/media4.mp3"/><Relationship Id="rId11" Type="http://schemas.openxmlformats.org/officeDocument/2006/relationships/slideLayout" Target="../slideLayouts/slideLayout7.xml"/><Relationship Id="rId5" Type="http://schemas.microsoft.com/office/2007/relationships/media" Target="../media/media4.mp3"/><Relationship Id="rId15" Type="http://schemas.openxmlformats.org/officeDocument/2006/relationships/image" Target="../media/image17.png"/><Relationship Id="rId23" Type="http://schemas.openxmlformats.org/officeDocument/2006/relationships/image" Target="../media/image40.png"/><Relationship Id="rId10" Type="http://schemas.openxmlformats.org/officeDocument/2006/relationships/audio" Target="../media/media7.mp3"/><Relationship Id="rId19" Type="http://schemas.openxmlformats.org/officeDocument/2006/relationships/image" Target="../media/image21.png"/><Relationship Id="rId4" Type="http://schemas.microsoft.com/office/2007/relationships/media" Target="../media/media6.mp3"/><Relationship Id="rId9" Type="http://schemas.microsoft.com/office/2007/relationships/media" Target="../media/media7.mp3"/><Relationship Id="rId14" Type="http://schemas.microsoft.com/office/2007/relationships/hdphoto" Target="../media/hdphoto3.wdp"/><Relationship Id="rId22" Type="http://schemas.openxmlformats.org/officeDocument/2006/relationships/image" Target="../media/image23.png"/></Relationships>
</file>

<file path=ppt/slides/_rels/slide23.xml.rels><?xml version="1.0" encoding="UTF-8" standalone="yes"?>
<Relationships xmlns="http://schemas.openxmlformats.org/package/2006/relationships"><Relationship Id="rId13" Type="http://schemas.microsoft.com/office/2007/relationships/media" Target="../media/media15.mp3"/><Relationship Id="rId18" Type="http://schemas.openxmlformats.org/officeDocument/2006/relationships/audio" Target="../media/media17.mp3"/><Relationship Id="rId26" Type="http://schemas.openxmlformats.org/officeDocument/2006/relationships/image" Target="../media/image33.png"/><Relationship Id="rId39" Type="http://schemas.openxmlformats.org/officeDocument/2006/relationships/image" Target="../media/image8.png"/><Relationship Id="rId21" Type="http://schemas.microsoft.com/office/2007/relationships/media" Target="../media/media19.mp3"/><Relationship Id="rId34" Type="http://schemas.openxmlformats.org/officeDocument/2006/relationships/image" Target="../media/image7.png"/><Relationship Id="rId42" Type="http://schemas.openxmlformats.org/officeDocument/2006/relationships/image" Target="../media/image40.png"/><Relationship Id="rId7" Type="http://schemas.microsoft.com/office/2007/relationships/media" Target="../media/media12.mp3"/><Relationship Id="rId2" Type="http://schemas.openxmlformats.org/officeDocument/2006/relationships/audio" Target="../media/media9.mp3"/><Relationship Id="rId16" Type="http://schemas.openxmlformats.org/officeDocument/2006/relationships/audio" Target="../media/media16.mp3"/><Relationship Id="rId29" Type="http://schemas.openxmlformats.org/officeDocument/2006/relationships/image" Target="../media/image36.png"/><Relationship Id="rId1" Type="http://schemas.microsoft.com/office/2007/relationships/media" Target="../media/media9.mp3"/><Relationship Id="rId6" Type="http://schemas.openxmlformats.org/officeDocument/2006/relationships/audio" Target="../media/media11.mp3"/><Relationship Id="rId11" Type="http://schemas.microsoft.com/office/2007/relationships/media" Target="../media/media14.mp3"/><Relationship Id="rId24" Type="http://schemas.openxmlformats.org/officeDocument/2006/relationships/notesSlide" Target="../notesSlides/notesSlide23.xml"/><Relationship Id="rId32" Type="http://schemas.openxmlformats.org/officeDocument/2006/relationships/image" Target="../media/image5.png"/><Relationship Id="rId37" Type="http://schemas.openxmlformats.org/officeDocument/2006/relationships/image" Target="../media/image11.png"/><Relationship Id="rId40" Type="http://schemas.openxmlformats.org/officeDocument/2006/relationships/image" Target="../media/image12.png"/><Relationship Id="rId45" Type="http://schemas.openxmlformats.org/officeDocument/2006/relationships/image" Target="../media/image43.png"/><Relationship Id="rId5" Type="http://schemas.microsoft.com/office/2007/relationships/media" Target="../media/media11.mp3"/><Relationship Id="rId15" Type="http://schemas.microsoft.com/office/2007/relationships/media" Target="../media/media16.mp3"/><Relationship Id="rId23" Type="http://schemas.openxmlformats.org/officeDocument/2006/relationships/slideLayout" Target="../slideLayouts/slideLayout7.xml"/><Relationship Id="rId28" Type="http://schemas.openxmlformats.org/officeDocument/2006/relationships/image" Target="../media/image35.png"/><Relationship Id="rId36" Type="http://schemas.openxmlformats.org/officeDocument/2006/relationships/image" Target="../media/image10.png"/><Relationship Id="rId10" Type="http://schemas.openxmlformats.org/officeDocument/2006/relationships/audio" Target="../media/media13.mp3"/><Relationship Id="rId19" Type="http://schemas.microsoft.com/office/2007/relationships/media" Target="../media/media18.mp3"/><Relationship Id="rId31" Type="http://schemas.openxmlformats.org/officeDocument/2006/relationships/image" Target="../media/image38.png"/><Relationship Id="rId44" Type="http://schemas.openxmlformats.org/officeDocument/2006/relationships/image" Target="../media/image42.png"/><Relationship Id="rId4" Type="http://schemas.openxmlformats.org/officeDocument/2006/relationships/audio" Target="../media/media10.mp3"/><Relationship Id="rId9" Type="http://schemas.microsoft.com/office/2007/relationships/media" Target="../media/media13.mp3"/><Relationship Id="rId14" Type="http://schemas.openxmlformats.org/officeDocument/2006/relationships/audio" Target="../media/media15.mp3"/><Relationship Id="rId22" Type="http://schemas.openxmlformats.org/officeDocument/2006/relationships/audio" Target="../media/media19.mp3"/><Relationship Id="rId27" Type="http://schemas.openxmlformats.org/officeDocument/2006/relationships/image" Target="../media/image34.png"/><Relationship Id="rId30" Type="http://schemas.openxmlformats.org/officeDocument/2006/relationships/image" Target="../media/image37.png"/><Relationship Id="rId35" Type="http://schemas.openxmlformats.org/officeDocument/2006/relationships/image" Target="../media/image9.png"/><Relationship Id="rId43" Type="http://schemas.openxmlformats.org/officeDocument/2006/relationships/image" Target="../media/image41.png"/><Relationship Id="rId8" Type="http://schemas.openxmlformats.org/officeDocument/2006/relationships/audio" Target="../media/media12.mp3"/><Relationship Id="rId3" Type="http://schemas.microsoft.com/office/2007/relationships/media" Target="../media/media10.mp3"/><Relationship Id="rId12" Type="http://schemas.openxmlformats.org/officeDocument/2006/relationships/audio" Target="../media/media14.mp3"/><Relationship Id="rId17" Type="http://schemas.microsoft.com/office/2007/relationships/media" Target="../media/media17.mp3"/><Relationship Id="rId25" Type="http://schemas.openxmlformats.org/officeDocument/2006/relationships/image" Target="../media/image32.jpg"/><Relationship Id="rId33" Type="http://schemas.openxmlformats.org/officeDocument/2006/relationships/image" Target="../media/image6.png"/><Relationship Id="rId38" Type="http://schemas.openxmlformats.org/officeDocument/2006/relationships/image" Target="../media/image39.png"/><Relationship Id="rId20" Type="http://schemas.openxmlformats.org/officeDocument/2006/relationships/audio" Target="../media/media18.mp3"/><Relationship Id="rId41" Type="http://schemas.openxmlformats.org/officeDocument/2006/relationships/image" Target="../media/image22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audio" Target="../media/media8.mp3"/><Relationship Id="rId13" Type="http://schemas.microsoft.com/office/2007/relationships/media" Target="../media/media2.mp3"/><Relationship Id="rId18" Type="http://schemas.microsoft.com/office/2007/relationships/hdphoto" Target="../media/hdphoto3.wdp"/><Relationship Id="rId26" Type="http://schemas.openxmlformats.org/officeDocument/2006/relationships/image" Target="../media/image23.png"/><Relationship Id="rId3" Type="http://schemas.openxmlformats.org/officeDocument/2006/relationships/audio" Target="NULL" TargetMode="External"/><Relationship Id="rId21" Type="http://schemas.openxmlformats.org/officeDocument/2006/relationships/image" Target="../media/image19.jpeg"/><Relationship Id="rId7" Type="http://schemas.microsoft.com/office/2007/relationships/media" Target="../media/media8.mp3"/><Relationship Id="rId12" Type="http://schemas.openxmlformats.org/officeDocument/2006/relationships/audio" Target="../media/media7.mp3"/><Relationship Id="rId17" Type="http://schemas.openxmlformats.org/officeDocument/2006/relationships/image" Target="../media/image16.png"/><Relationship Id="rId25" Type="http://schemas.openxmlformats.org/officeDocument/2006/relationships/image" Target="../media/image25.png"/><Relationship Id="rId2" Type="http://schemas.openxmlformats.org/officeDocument/2006/relationships/audio" Target="../media/media5.mp3"/><Relationship Id="rId16" Type="http://schemas.openxmlformats.org/officeDocument/2006/relationships/notesSlide" Target="../notesSlides/notesSlide24.xml"/><Relationship Id="rId20" Type="http://schemas.openxmlformats.org/officeDocument/2006/relationships/image" Target="../media/image18.png"/><Relationship Id="rId1" Type="http://schemas.microsoft.com/office/2007/relationships/media" Target="../media/media5.mp3"/><Relationship Id="rId6" Type="http://schemas.openxmlformats.org/officeDocument/2006/relationships/audio" Target="../media/media4.mp3"/><Relationship Id="rId11" Type="http://schemas.microsoft.com/office/2007/relationships/media" Target="../media/media7.mp3"/><Relationship Id="rId24" Type="http://schemas.openxmlformats.org/officeDocument/2006/relationships/image" Target="../media/image24.png"/><Relationship Id="rId5" Type="http://schemas.microsoft.com/office/2007/relationships/media" Target="../media/media4.mp3"/><Relationship Id="rId15" Type="http://schemas.openxmlformats.org/officeDocument/2006/relationships/slideLayout" Target="../slideLayouts/slideLayout7.xml"/><Relationship Id="rId23" Type="http://schemas.openxmlformats.org/officeDocument/2006/relationships/image" Target="../media/image21.png"/><Relationship Id="rId10" Type="http://schemas.openxmlformats.org/officeDocument/2006/relationships/audio" Target="../media/media3.mp3"/><Relationship Id="rId19" Type="http://schemas.openxmlformats.org/officeDocument/2006/relationships/image" Target="../media/image17.png"/><Relationship Id="rId4" Type="http://schemas.microsoft.com/office/2007/relationships/media" Target="../media/media6.mp3"/><Relationship Id="rId9" Type="http://schemas.microsoft.com/office/2007/relationships/media" Target="../media/media3.mp3"/><Relationship Id="rId14" Type="http://schemas.openxmlformats.org/officeDocument/2006/relationships/audio" Target="../media/media2.mp3"/><Relationship Id="rId22" Type="http://schemas.openxmlformats.org/officeDocument/2006/relationships/image" Target="../media/image20.png"/><Relationship Id="rId27" Type="http://schemas.openxmlformats.org/officeDocument/2006/relationships/image" Target="../media/image22.png"/></Relationships>
</file>

<file path=ppt/slides/_rels/slide25.xml.rels><?xml version="1.0" encoding="UTF-8" standalone="yes"?>
<Relationships xmlns="http://schemas.openxmlformats.org/package/2006/relationships"><Relationship Id="rId13" Type="http://schemas.microsoft.com/office/2007/relationships/media" Target="../media/media15.mp3"/><Relationship Id="rId18" Type="http://schemas.openxmlformats.org/officeDocument/2006/relationships/audio" Target="../media/media17.mp3"/><Relationship Id="rId26" Type="http://schemas.openxmlformats.org/officeDocument/2006/relationships/image" Target="../media/image33.png"/><Relationship Id="rId39" Type="http://schemas.openxmlformats.org/officeDocument/2006/relationships/image" Target="../media/image8.png"/><Relationship Id="rId21" Type="http://schemas.microsoft.com/office/2007/relationships/media" Target="../media/media19.mp3"/><Relationship Id="rId34" Type="http://schemas.openxmlformats.org/officeDocument/2006/relationships/image" Target="../media/image7.png"/><Relationship Id="rId42" Type="http://schemas.openxmlformats.org/officeDocument/2006/relationships/image" Target="../media/image40.png"/><Relationship Id="rId7" Type="http://schemas.microsoft.com/office/2007/relationships/media" Target="../media/media12.mp3"/><Relationship Id="rId2" Type="http://schemas.openxmlformats.org/officeDocument/2006/relationships/audio" Target="../media/media9.mp3"/><Relationship Id="rId16" Type="http://schemas.openxmlformats.org/officeDocument/2006/relationships/audio" Target="../media/media16.mp3"/><Relationship Id="rId29" Type="http://schemas.openxmlformats.org/officeDocument/2006/relationships/image" Target="../media/image36.png"/><Relationship Id="rId1" Type="http://schemas.microsoft.com/office/2007/relationships/media" Target="../media/media9.mp3"/><Relationship Id="rId6" Type="http://schemas.openxmlformats.org/officeDocument/2006/relationships/audio" Target="../media/media11.mp3"/><Relationship Id="rId11" Type="http://schemas.microsoft.com/office/2007/relationships/media" Target="../media/media14.mp3"/><Relationship Id="rId24" Type="http://schemas.openxmlformats.org/officeDocument/2006/relationships/notesSlide" Target="../notesSlides/notesSlide25.xml"/><Relationship Id="rId32" Type="http://schemas.openxmlformats.org/officeDocument/2006/relationships/image" Target="../media/image5.png"/><Relationship Id="rId37" Type="http://schemas.openxmlformats.org/officeDocument/2006/relationships/image" Target="../media/image11.png"/><Relationship Id="rId40" Type="http://schemas.openxmlformats.org/officeDocument/2006/relationships/image" Target="../media/image12.png"/><Relationship Id="rId45" Type="http://schemas.openxmlformats.org/officeDocument/2006/relationships/image" Target="../media/image43.png"/><Relationship Id="rId5" Type="http://schemas.microsoft.com/office/2007/relationships/media" Target="../media/media11.mp3"/><Relationship Id="rId15" Type="http://schemas.microsoft.com/office/2007/relationships/media" Target="../media/media16.mp3"/><Relationship Id="rId23" Type="http://schemas.openxmlformats.org/officeDocument/2006/relationships/slideLayout" Target="../slideLayouts/slideLayout7.xml"/><Relationship Id="rId28" Type="http://schemas.openxmlformats.org/officeDocument/2006/relationships/image" Target="../media/image35.png"/><Relationship Id="rId36" Type="http://schemas.openxmlformats.org/officeDocument/2006/relationships/image" Target="../media/image10.png"/><Relationship Id="rId10" Type="http://schemas.openxmlformats.org/officeDocument/2006/relationships/audio" Target="../media/media13.mp3"/><Relationship Id="rId19" Type="http://schemas.microsoft.com/office/2007/relationships/media" Target="../media/media18.mp3"/><Relationship Id="rId31" Type="http://schemas.openxmlformats.org/officeDocument/2006/relationships/image" Target="../media/image38.png"/><Relationship Id="rId44" Type="http://schemas.openxmlformats.org/officeDocument/2006/relationships/image" Target="../media/image42.png"/><Relationship Id="rId4" Type="http://schemas.openxmlformats.org/officeDocument/2006/relationships/audio" Target="../media/media10.mp3"/><Relationship Id="rId9" Type="http://schemas.microsoft.com/office/2007/relationships/media" Target="../media/media13.mp3"/><Relationship Id="rId14" Type="http://schemas.openxmlformats.org/officeDocument/2006/relationships/audio" Target="../media/media15.mp3"/><Relationship Id="rId22" Type="http://schemas.openxmlformats.org/officeDocument/2006/relationships/audio" Target="../media/media19.mp3"/><Relationship Id="rId27" Type="http://schemas.openxmlformats.org/officeDocument/2006/relationships/image" Target="../media/image34.png"/><Relationship Id="rId30" Type="http://schemas.openxmlformats.org/officeDocument/2006/relationships/image" Target="../media/image37.png"/><Relationship Id="rId35" Type="http://schemas.openxmlformats.org/officeDocument/2006/relationships/image" Target="../media/image9.png"/><Relationship Id="rId43" Type="http://schemas.openxmlformats.org/officeDocument/2006/relationships/image" Target="../media/image41.png"/><Relationship Id="rId8" Type="http://schemas.openxmlformats.org/officeDocument/2006/relationships/audio" Target="../media/media12.mp3"/><Relationship Id="rId3" Type="http://schemas.microsoft.com/office/2007/relationships/media" Target="../media/media10.mp3"/><Relationship Id="rId12" Type="http://schemas.openxmlformats.org/officeDocument/2006/relationships/audio" Target="../media/media14.mp3"/><Relationship Id="rId17" Type="http://schemas.microsoft.com/office/2007/relationships/media" Target="../media/media17.mp3"/><Relationship Id="rId25" Type="http://schemas.openxmlformats.org/officeDocument/2006/relationships/image" Target="../media/image32.jpg"/><Relationship Id="rId33" Type="http://schemas.openxmlformats.org/officeDocument/2006/relationships/image" Target="../media/image6.png"/><Relationship Id="rId38" Type="http://schemas.openxmlformats.org/officeDocument/2006/relationships/image" Target="../media/image39.png"/><Relationship Id="rId20" Type="http://schemas.openxmlformats.org/officeDocument/2006/relationships/audio" Target="../media/media18.mp3"/><Relationship Id="rId41" Type="http://schemas.openxmlformats.org/officeDocument/2006/relationships/image" Target="../media/image22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audio" Target="../media/media20.mp3"/><Relationship Id="rId13" Type="http://schemas.microsoft.com/office/2007/relationships/media" Target="../media/media8.mp3"/><Relationship Id="rId18" Type="http://schemas.microsoft.com/office/2007/relationships/hdphoto" Target="../media/hdphoto3.wdp"/><Relationship Id="rId26" Type="http://schemas.openxmlformats.org/officeDocument/2006/relationships/image" Target="../media/image23.png"/><Relationship Id="rId3" Type="http://schemas.openxmlformats.org/officeDocument/2006/relationships/audio" Target="NULL" TargetMode="External"/><Relationship Id="rId21" Type="http://schemas.openxmlformats.org/officeDocument/2006/relationships/image" Target="../media/image19.jpeg"/><Relationship Id="rId7" Type="http://schemas.microsoft.com/office/2007/relationships/media" Target="../media/media20.mp3"/><Relationship Id="rId12" Type="http://schemas.openxmlformats.org/officeDocument/2006/relationships/audio" Target="../media/media7.mp3"/><Relationship Id="rId17" Type="http://schemas.openxmlformats.org/officeDocument/2006/relationships/image" Target="../media/image16.png"/><Relationship Id="rId25" Type="http://schemas.openxmlformats.org/officeDocument/2006/relationships/image" Target="../media/image25.png"/><Relationship Id="rId2" Type="http://schemas.openxmlformats.org/officeDocument/2006/relationships/audio" Target="../media/media5.mp3"/><Relationship Id="rId16" Type="http://schemas.openxmlformats.org/officeDocument/2006/relationships/notesSlide" Target="../notesSlides/notesSlide26.xml"/><Relationship Id="rId20" Type="http://schemas.openxmlformats.org/officeDocument/2006/relationships/image" Target="../media/image18.png"/><Relationship Id="rId1" Type="http://schemas.microsoft.com/office/2007/relationships/media" Target="../media/media5.mp3"/><Relationship Id="rId6" Type="http://schemas.openxmlformats.org/officeDocument/2006/relationships/audio" Target="../media/media4.mp3"/><Relationship Id="rId11" Type="http://schemas.microsoft.com/office/2007/relationships/media" Target="../media/media7.mp3"/><Relationship Id="rId24" Type="http://schemas.openxmlformats.org/officeDocument/2006/relationships/image" Target="../media/image24.png"/><Relationship Id="rId5" Type="http://schemas.microsoft.com/office/2007/relationships/media" Target="../media/media4.mp3"/><Relationship Id="rId15" Type="http://schemas.openxmlformats.org/officeDocument/2006/relationships/slideLayout" Target="../slideLayouts/slideLayout7.xml"/><Relationship Id="rId23" Type="http://schemas.openxmlformats.org/officeDocument/2006/relationships/image" Target="../media/image21.png"/><Relationship Id="rId10" Type="http://schemas.openxmlformats.org/officeDocument/2006/relationships/audio" Target="../media/media3.mp3"/><Relationship Id="rId19" Type="http://schemas.openxmlformats.org/officeDocument/2006/relationships/image" Target="../media/image17.png"/><Relationship Id="rId4" Type="http://schemas.microsoft.com/office/2007/relationships/media" Target="../media/media6.mp3"/><Relationship Id="rId9" Type="http://schemas.microsoft.com/office/2007/relationships/media" Target="../media/media3.mp3"/><Relationship Id="rId14" Type="http://schemas.openxmlformats.org/officeDocument/2006/relationships/audio" Target="../media/media8.mp3"/><Relationship Id="rId22" Type="http://schemas.openxmlformats.org/officeDocument/2006/relationships/image" Target="../media/image20.png"/><Relationship Id="rId27" Type="http://schemas.openxmlformats.org/officeDocument/2006/relationships/image" Target="../media/image40.png"/></Relationships>
</file>

<file path=ppt/slides/_rels/slide27.xml.rels><?xml version="1.0" encoding="UTF-8" standalone="yes"?>
<Relationships xmlns="http://schemas.openxmlformats.org/package/2006/relationships"><Relationship Id="rId13" Type="http://schemas.microsoft.com/office/2007/relationships/media" Target="../media/media15.mp3"/><Relationship Id="rId18" Type="http://schemas.openxmlformats.org/officeDocument/2006/relationships/audio" Target="../media/media17.mp3"/><Relationship Id="rId26" Type="http://schemas.openxmlformats.org/officeDocument/2006/relationships/image" Target="../media/image33.png"/><Relationship Id="rId39" Type="http://schemas.openxmlformats.org/officeDocument/2006/relationships/image" Target="../media/image8.png"/><Relationship Id="rId21" Type="http://schemas.microsoft.com/office/2007/relationships/media" Target="../media/media19.mp3"/><Relationship Id="rId34" Type="http://schemas.openxmlformats.org/officeDocument/2006/relationships/image" Target="../media/image7.png"/><Relationship Id="rId42" Type="http://schemas.openxmlformats.org/officeDocument/2006/relationships/image" Target="../media/image40.png"/><Relationship Id="rId7" Type="http://schemas.microsoft.com/office/2007/relationships/media" Target="../media/media12.mp3"/><Relationship Id="rId2" Type="http://schemas.openxmlformats.org/officeDocument/2006/relationships/audio" Target="../media/media9.mp3"/><Relationship Id="rId16" Type="http://schemas.openxmlformats.org/officeDocument/2006/relationships/audio" Target="../media/media16.mp3"/><Relationship Id="rId29" Type="http://schemas.openxmlformats.org/officeDocument/2006/relationships/image" Target="../media/image36.png"/><Relationship Id="rId1" Type="http://schemas.microsoft.com/office/2007/relationships/media" Target="../media/media9.mp3"/><Relationship Id="rId6" Type="http://schemas.openxmlformats.org/officeDocument/2006/relationships/audio" Target="../media/media11.mp3"/><Relationship Id="rId11" Type="http://schemas.microsoft.com/office/2007/relationships/media" Target="../media/media14.mp3"/><Relationship Id="rId24" Type="http://schemas.openxmlformats.org/officeDocument/2006/relationships/notesSlide" Target="../notesSlides/notesSlide27.xml"/><Relationship Id="rId32" Type="http://schemas.openxmlformats.org/officeDocument/2006/relationships/image" Target="../media/image5.png"/><Relationship Id="rId37" Type="http://schemas.openxmlformats.org/officeDocument/2006/relationships/image" Target="../media/image11.png"/><Relationship Id="rId40" Type="http://schemas.openxmlformats.org/officeDocument/2006/relationships/image" Target="../media/image12.png"/><Relationship Id="rId45" Type="http://schemas.openxmlformats.org/officeDocument/2006/relationships/image" Target="../media/image43.png"/><Relationship Id="rId5" Type="http://schemas.microsoft.com/office/2007/relationships/media" Target="../media/media11.mp3"/><Relationship Id="rId15" Type="http://schemas.microsoft.com/office/2007/relationships/media" Target="../media/media16.mp3"/><Relationship Id="rId23" Type="http://schemas.openxmlformats.org/officeDocument/2006/relationships/slideLayout" Target="../slideLayouts/slideLayout7.xml"/><Relationship Id="rId28" Type="http://schemas.openxmlformats.org/officeDocument/2006/relationships/image" Target="../media/image35.png"/><Relationship Id="rId36" Type="http://schemas.openxmlformats.org/officeDocument/2006/relationships/image" Target="../media/image10.png"/><Relationship Id="rId10" Type="http://schemas.openxmlformats.org/officeDocument/2006/relationships/audio" Target="../media/media13.mp3"/><Relationship Id="rId19" Type="http://schemas.microsoft.com/office/2007/relationships/media" Target="../media/media18.mp3"/><Relationship Id="rId31" Type="http://schemas.openxmlformats.org/officeDocument/2006/relationships/image" Target="../media/image38.png"/><Relationship Id="rId44" Type="http://schemas.openxmlformats.org/officeDocument/2006/relationships/image" Target="../media/image42.png"/><Relationship Id="rId4" Type="http://schemas.openxmlformats.org/officeDocument/2006/relationships/audio" Target="../media/media10.mp3"/><Relationship Id="rId9" Type="http://schemas.microsoft.com/office/2007/relationships/media" Target="../media/media13.mp3"/><Relationship Id="rId14" Type="http://schemas.openxmlformats.org/officeDocument/2006/relationships/audio" Target="../media/media15.mp3"/><Relationship Id="rId22" Type="http://schemas.openxmlformats.org/officeDocument/2006/relationships/audio" Target="../media/media19.mp3"/><Relationship Id="rId27" Type="http://schemas.openxmlformats.org/officeDocument/2006/relationships/image" Target="../media/image34.png"/><Relationship Id="rId30" Type="http://schemas.openxmlformats.org/officeDocument/2006/relationships/image" Target="../media/image37.png"/><Relationship Id="rId35" Type="http://schemas.openxmlformats.org/officeDocument/2006/relationships/image" Target="../media/image9.png"/><Relationship Id="rId43" Type="http://schemas.openxmlformats.org/officeDocument/2006/relationships/image" Target="../media/image41.png"/><Relationship Id="rId8" Type="http://schemas.openxmlformats.org/officeDocument/2006/relationships/audio" Target="../media/media12.mp3"/><Relationship Id="rId3" Type="http://schemas.microsoft.com/office/2007/relationships/media" Target="../media/media10.mp3"/><Relationship Id="rId12" Type="http://schemas.openxmlformats.org/officeDocument/2006/relationships/audio" Target="../media/media14.mp3"/><Relationship Id="rId17" Type="http://schemas.microsoft.com/office/2007/relationships/media" Target="../media/media17.mp3"/><Relationship Id="rId25" Type="http://schemas.openxmlformats.org/officeDocument/2006/relationships/image" Target="../media/image32.jpg"/><Relationship Id="rId33" Type="http://schemas.openxmlformats.org/officeDocument/2006/relationships/image" Target="../media/image6.png"/><Relationship Id="rId38" Type="http://schemas.openxmlformats.org/officeDocument/2006/relationships/image" Target="../media/image39.png"/><Relationship Id="rId20" Type="http://schemas.openxmlformats.org/officeDocument/2006/relationships/audio" Target="../media/media18.mp3"/><Relationship Id="rId41" Type="http://schemas.openxmlformats.org/officeDocument/2006/relationships/image" Target="../media/image22.pn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audio" Target="../media/media20.mp3"/><Relationship Id="rId13" Type="http://schemas.microsoft.com/office/2007/relationships/media" Target="../media/media8.mp3"/><Relationship Id="rId18" Type="http://schemas.microsoft.com/office/2007/relationships/hdphoto" Target="../media/hdphoto3.wdp"/><Relationship Id="rId26" Type="http://schemas.openxmlformats.org/officeDocument/2006/relationships/image" Target="../media/image23.png"/><Relationship Id="rId3" Type="http://schemas.openxmlformats.org/officeDocument/2006/relationships/audio" Target="NULL" TargetMode="External"/><Relationship Id="rId21" Type="http://schemas.openxmlformats.org/officeDocument/2006/relationships/image" Target="../media/image19.jpeg"/><Relationship Id="rId7" Type="http://schemas.microsoft.com/office/2007/relationships/media" Target="../media/media20.mp3"/><Relationship Id="rId12" Type="http://schemas.openxmlformats.org/officeDocument/2006/relationships/audio" Target="../media/media2.mp3"/><Relationship Id="rId17" Type="http://schemas.openxmlformats.org/officeDocument/2006/relationships/image" Target="../media/image16.png"/><Relationship Id="rId25" Type="http://schemas.openxmlformats.org/officeDocument/2006/relationships/image" Target="../media/image25.png"/><Relationship Id="rId2" Type="http://schemas.openxmlformats.org/officeDocument/2006/relationships/audio" Target="../media/media5.mp3"/><Relationship Id="rId16" Type="http://schemas.openxmlformats.org/officeDocument/2006/relationships/notesSlide" Target="../notesSlides/notesSlide28.xml"/><Relationship Id="rId20" Type="http://schemas.openxmlformats.org/officeDocument/2006/relationships/image" Target="../media/image18.png"/><Relationship Id="rId1" Type="http://schemas.microsoft.com/office/2007/relationships/media" Target="../media/media5.mp3"/><Relationship Id="rId6" Type="http://schemas.openxmlformats.org/officeDocument/2006/relationships/audio" Target="../media/media4.mp3"/><Relationship Id="rId11" Type="http://schemas.microsoft.com/office/2007/relationships/media" Target="../media/media2.mp3"/><Relationship Id="rId24" Type="http://schemas.openxmlformats.org/officeDocument/2006/relationships/image" Target="../media/image24.png"/><Relationship Id="rId5" Type="http://schemas.microsoft.com/office/2007/relationships/media" Target="../media/media4.mp3"/><Relationship Id="rId15" Type="http://schemas.openxmlformats.org/officeDocument/2006/relationships/slideLayout" Target="../slideLayouts/slideLayout7.xml"/><Relationship Id="rId23" Type="http://schemas.openxmlformats.org/officeDocument/2006/relationships/image" Target="../media/image21.png"/><Relationship Id="rId28" Type="http://schemas.openxmlformats.org/officeDocument/2006/relationships/image" Target="../media/image22.png"/><Relationship Id="rId10" Type="http://schemas.openxmlformats.org/officeDocument/2006/relationships/audio" Target="../media/media7.mp3"/><Relationship Id="rId19" Type="http://schemas.openxmlformats.org/officeDocument/2006/relationships/image" Target="../media/image17.png"/><Relationship Id="rId4" Type="http://schemas.microsoft.com/office/2007/relationships/media" Target="../media/media6.mp3"/><Relationship Id="rId9" Type="http://schemas.microsoft.com/office/2007/relationships/media" Target="../media/media7.mp3"/><Relationship Id="rId14" Type="http://schemas.openxmlformats.org/officeDocument/2006/relationships/audio" Target="../media/media8.mp3"/><Relationship Id="rId22" Type="http://schemas.openxmlformats.org/officeDocument/2006/relationships/image" Target="../media/image20.png"/><Relationship Id="rId27" Type="http://schemas.openxmlformats.org/officeDocument/2006/relationships/image" Target="../media/image40.png"/></Relationships>
</file>

<file path=ppt/slides/_rels/slide29.xml.rels><?xml version="1.0" encoding="UTF-8" standalone="yes"?>
<Relationships xmlns="http://schemas.openxmlformats.org/package/2006/relationships"><Relationship Id="rId13" Type="http://schemas.microsoft.com/office/2007/relationships/media" Target="../media/media15.mp3"/><Relationship Id="rId18" Type="http://schemas.openxmlformats.org/officeDocument/2006/relationships/audio" Target="../media/media17.mp3"/><Relationship Id="rId26" Type="http://schemas.openxmlformats.org/officeDocument/2006/relationships/image" Target="../media/image33.png"/><Relationship Id="rId39" Type="http://schemas.openxmlformats.org/officeDocument/2006/relationships/image" Target="../media/image8.png"/><Relationship Id="rId21" Type="http://schemas.microsoft.com/office/2007/relationships/media" Target="../media/media19.mp3"/><Relationship Id="rId34" Type="http://schemas.openxmlformats.org/officeDocument/2006/relationships/image" Target="../media/image7.png"/><Relationship Id="rId42" Type="http://schemas.openxmlformats.org/officeDocument/2006/relationships/image" Target="../media/image40.png"/><Relationship Id="rId7" Type="http://schemas.microsoft.com/office/2007/relationships/media" Target="../media/media12.mp3"/><Relationship Id="rId2" Type="http://schemas.openxmlformats.org/officeDocument/2006/relationships/audio" Target="../media/media9.mp3"/><Relationship Id="rId16" Type="http://schemas.openxmlformats.org/officeDocument/2006/relationships/audio" Target="../media/media16.mp3"/><Relationship Id="rId29" Type="http://schemas.openxmlformats.org/officeDocument/2006/relationships/image" Target="../media/image36.png"/><Relationship Id="rId1" Type="http://schemas.microsoft.com/office/2007/relationships/media" Target="../media/media9.mp3"/><Relationship Id="rId6" Type="http://schemas.openxmlformats.org/officeDocument/2006/relationships/audio" Target="../media/media11.mp3"/><Relationship Id="rId11" Type="http://schemas.microsoft.com/office/2007/relationships/media" Target="../media/media14.mp3"/><Relationship Id="rId24" Type="http://schemas.openxmlformats.org/officeDocument/2006/relationships/notesSlide" Target="../notesSlides/notesSlide29.xml"/><Relationship Id="rId32" Type="http://schemas.openxmlformats.org/officeDocument/2006/relationships/image" Target="../media/image5.png"/><Relationship Id="rId37" Type="http://schemas.openxmlformats.org/officeDocument/2006/relationships/image" Target="../media/image11.png"/><Relationship Id="rId40" Type="http://schemas.openxmlformats.org/officeDocument/2006/relationships/image" Target="../media/image12.png"/><Relationship Id="rId45" Type="http://schemas.openxmlformats.org/officeDocument/2006/relationships/image" Target="../media/image43.png"/><Relationship Id="rId5" Type="http://schemas.microsoft.com/office/2007/relationships/media" Target="../media/media11.mp3"/><Relationship Id="rId15" Type="http://schemas.microsoft.com/office/2007/relationships/media" Target="../media/media16.mp3"/><Relationship Id="rId23" Type="http://schemas.openxmlformats.org/officeDocument/2006/relationships/slideLayout" Target="../slideLayouts/slideLayout7.xml"/><Relationship Id="rId28" Type="http://schemas.openxmlformats.org/officeDocument/2006/relationships/image" Target="../media/image35.png"/><Relationship Id="rId36" Type="http://schemas.openxmlformats.org/officeDocument/2006/relationships/image" Target="../media/image10.png"/><Relationship Id="rId10" Type="http://schemas.openxmlformats.org/officeDocument/2006/relationships/audio" Target="../media/media13.mp3"/><Relationship Id="rId19" Type="http://schemas.microsoft.com/office/2007/relationships/media" Target="../media/media18.mp3"/><Relationship Id="rId31" Type="http://schemas.openxmlformats.org/officeDocument/2006/relationships/image" Target="../media/image38.png"/><Relationship Id="rId44" Type="http://schemas.openxmlformats.org/officeDocument/2006/relationships/image" Target="../media/image42.png"/><Relationship Id="rId4" Type="http://schemas.openxmlformats.org/officeDocument/2006/relationships/audio" Target="../media/media10.mp3"/><Relationship Id="rId9" Type="http://schemas.microsoft.com/office/2007/relationships/media" Target="../media/media13.mp3"/><Relationship Id="rId14" Type="http://schemas.openxmlformats.org/officeDocument/2006/relationships/audio" Target="../media/media15.mp3"/><Relationship Id="rId22" Type="http://schemas.openxmlformats.org/officeDocument/2006/relationships/audio" Target="../media/media19.mp3"/><Relationship Id="rId27" Type="http://schemas.openxmlformats.org/officeDocument/2006/relationships/image" Target="../media/image34.png"/><Relationship Id="rId30" Type="http://schemas.openxmlformats.org/officeDocument/2006/relationships/image" Target="../media/image37.png"/><Relationship Id="rId35" Type="http://schemas.openxmlformats.org/officeDocument/2006/relationships/image" Target="../media/image9.png"/><Relationship Id="rId43" Type="http://schemas.openxmlformats.org/officeDocument/2006/relationships/image" Target="../media/image41.png"/><Relationship Id="rId8" Type="http://schemas.openxmlformats.org/officeDocument/2006/relationships/audio" Target="../media/media12.mp3"/><Relationship Id="rId3" Type="http://schemas.microsoft.com/office/2007/relationships/media" Target="../media/media10.mp3"/><Relationship Id="rId12" Type="http://schemas.openxmlformats.org/officeDocument/2006/relationships/audio" Target="../media/media14.mp3"/><Relationship Id="rId17" Type="http://schemas.microsoft.com/office/2007/relationships/media" Target="../media/media17.mp3"/><Relationship Id="rId25" Type="http://schemas.openxmlformats.org/officeDocument/2006/relationships/image" Target="../media/image32.jpg"/><Relationship Id="rId33" Type="http://schemas.openxmlformats.org/officeDocument/2006/relationships/image" Target="../media/image6.png"/><Relationship Id="rId38" Type="http://schemas.openxmlformats.org/officeDocument/2006/relationships/image" Target="../media/image39.png"/><Relationship Id="rId20" Type="http://schemas.openxmlformats.org/officeDocument/2006/relationships/audio" Target="../media/media18.mp3"/><Relationship Id="rId41" Type="http://schemas.openxmlformats.org/officeDocument/2006/relationships/image" Target="../media/image22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audio" Target="../media/media5.mp3"/><Relationship Id="rId13" Type="http://schemas.openxmlformats.org/officeDocument/2006/relationships/slideLayout" Target="../slideLayouts/slideLayout7.xml"/><Relationship Id="rId18" Type="http://schemas.openxmlformats.org/officeDocument/2006/relationships/image" Target="../media/image18.png"/><Relationship Id="rId26" Type="http://schemas.openxmlformats.org/officeDocument/2006/relationships/image" Target="../media/image26.png"/><Relationship Id="rId3" Type="http://schemas.microsoft.com/office/2007/relationships/media" Target="../media/media3.mp3"/><Relationship Id="rId21" Type="http://schemas.openxmlformats.org/officeDocument/2006/relationships/image" Target="../media/image21.png"/><Relationship Id="rId7" Type="http://schemas.microsoft.com/office/2007/relationships/media" Target="../media/media5.mp3"/><Relationship Id="rId12" Type="http://schemas.openxmlformats.org/officeDocument/2006/relationships/audio" Target="../media/media7.mp3"/><Relationship Id="rId17" Type="http://schemas.openxmlformats.org/officeDocument/2006/relationships/image" Target="../media/image17.png"/><Relationship Id="rId25" Type="http://schemas.openxmlformats.org/officeDocument/2006/relationships/image" Target="../media/image25.png"/><Relationship Id="rId2" Type="http://schemas.openxmlformats.org/officeDocument/2006/relationships/audio" Target="../media/media2.mp3"/><Relationship Id="rId16" Type="http://schemas.microsoft.com/office/2007/relationships/hdphoto" Target="../media/hdphoto3.wdp"/><Relationship Id="rId20" Type="http://schemas.openxmlformats.org/officeDocument/2006/relationships/image" Target="../media/image20.png"/><Relationship Id="rId29" Type="http://schemas.openxmlformats.org/officeDocument/2006/relationships/image" Target="../media/image29.png"/><Relationship Id="rId1" Type="http://schemas.microsoft.com/office/2007/relationships/media" Target="../media/media2.mp3"/><Relationship Id="rId6" Type="http://schemas.openxmlformats.org/officeDocument/2006/relationships/audio" Target="../media/media4.mp3"/><Relationship Id="rId11" Type="http://schemas.microsoft.com/office/2007/relationships/media" Target="../media/media7.mp3"/><Relationship Id="rId24" Type="http://schemas.openxmlformats.org/officeDocument/2006/relationships/image" Target="../media/image24.png"/><Relationship Id="rId5" Type="http://schemas.microsoft.com/office/2007/relationships/media" Target="../media/media4.mp3"/><Relationship Id="rId15" Type="http://schemas.openxmlformats.org/officeDocument/2006/relationships/image" Target="../media/image16.png"/><Relationship Id="rId23" Type="http://schemas.openxmlformats.org/officeDocument/2006/relationships/image" Target="../media/image23.png"/><Relationship Id="rId28" Type="http://schemas.openxmlformats.org/officeDocument/2006/relationships/image" Target="../media/image28.png"/><Relationship Id="rId10" Type="http://schemas.microsoft.com/office/2007/relationships/media" Target="../media/media6.mp3"/><Relationship Id="rId19" Type="http://schemas.openxmlformats.org/officeDocument/2006/relationships/image" Target="../media/image19.jpeg"/><Relationship Id="rId31" Type="http://schemas.openxmlformats.org/officeDocument/2006/relationships/image" Target="../media/image31.png"/><Relationship Id="rId4" Type="http://schemas.openxmlformats.org/officeDocument/2006/relationships/audio" Target="../media/media3.mp3"/><Relationship Id="rId9" Type="http://schemas.openxmlformats.org/officeDocument/2006/relationships/audio" Target="NULL" TargetMode="External"/><Relationship Id="rId14" Type="http://schemas.openxmlformats.org/officeDocument/2006/relationships/notesSlide" Target="../notesSlides/notesSlide3.xml"/><Relationship Id="rId22" Type="http://schemas.openxmlformats.org/officeDocument/2006/relationships/image" Target="../media/image22.png"/><Relationship Id="rId27" Type="http://schemas.openxmlformats.org/officeDocument/2006/relationships/image" Target="../media/image27.png"/><Relationship Id="rId30" Type="http://schemas.openxmlformats.org/officeDocument/2006/relationships/image" Target="../media/image30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audio" Target="../media/media8.mp3"/><Relationship Id="rId13" Type="http://schemas.openxmlformats.org/officeDocument/2006/relationships/image" Target="../media/image16.png"/><Relationship Id="rId18" Type="http://schemas.openxmlformats.org/officeDocument/2006/relationships/image" Target="../media/image20.png"/><Relationship Id="rId3" Type="http://schemas.microsoft.com/office/2007/relationships/media" Target="../media/media5.mp3"/><Relationship Id="rId21" Type="http://schemas.openxmlformats.org/officeDocument/2006/relationships/image" Target="../media/image24.png"/><Relationship Id="rId7" Type="http://schemas.microsoft.com/office/2007/relationships/media" Target="../media/media8.mp3"/><Relationship Id="rId12" Type="http://schemas.openxmlformats.org/officeDocument/2006/relationships/notesSlide" Target="../notesSlides/notesSlide4.xml"/><Relationship Id="rId17" Type="http://schemas.openxmlformats.org/officeDocument/2006/relationships/image" Target="../media/image19.jpeg"/><Relationship Id="rId2" Type="http://schemas.openxmlformats.org/officeDocument/2006/relationships/audio" Target="../media/media4.mp3"/><Relationship Id="rId16" Type="http://schemas.openxmlformats.org/officeDocument/2006/relationships/image" Target="../media/image18.png"/><Relationship Id="rId20" Type="http://schemas.openxmlformats.org/officeDocument/2006/relationships/image" Target="../media/image23.png"/><Relationship Id="rId1" Type="http://schemas.microsoft.com/office/2007/relationships/media" Target="../media/media4.mp3"/><Relationship Id="rId6" Type="http://schemas.microsoft.com/office/2007/relationships/media" Target="../media/media6.mp3"/><Relationship Id="rId11" Type="http://schemas.openxmlformats.org/officeDocument/2006/relationships/slideLayout" Target="../slideLayouts/slideLayout7.xml"/><Relationship Id="rId5" Type="http://schemas.openxmlformats.org/officeDocument/2006/relationships/audio" Target="NULL" TargetMode="External"/><Relationship Id="rId15" Type="http://schemas.openxmlformats.org/officeDocument/2006/relationships/image" Target="../media/image17.png"/><Relationship Id="rId10" Type="http://schemas.openxmlformats.org/officeDocument/2006/relationships/audio" Target="../media/media7.mp3"/><Relationship Id="rId19" Type="http://schemas.openxmlformats.org/officeDocument/2006/relationships/image" Target="../media/image21.png"/><Relationship Id="rId4" Type="http://schemas.openxmlformats.org/officeDocument/2006/relationships/audio" Target="../media/media5.mp3"/><Relationship Id="rId9" Type="http://schemas.microsoft.com/office/2007/relationships/media" Target="../media/media7.mp3"/><Relationship Id="rId14" Type="http://schemas.microsoft.com/office/2007/relationships/hdphoto" Target="../media/hdphoto3.wdp"/><Relationship Id="rId22" Type="http://schemas.openxmlformats.org/officeDocument/2006/relationships/image" Target="../media/image25.png"/></Relationships>
</file>

<file path=ppt/slides/_rels/slide5.xml.rels><?xml version="1.0" encoding="UTF-8" standalone="yes"?>
<Relationships xmlns="http://schemas.openxmlformats.org/package/2006/relationships"><Relationship Id="rId13" Type="http://schemas.microsoft.com/office/2007/relationships/media" Target="../media/media15.mp3"/><Relationship Id="rId18" Type="http://schemas.openxmlformats.org/officeDocument/2006/relationships/audio" Target="../media/media17.mp3"/><Relationship Id="rId26" Type="http://schemas.openxmlformats.org/officeDocument/2006/relationships/image" Target="../media/image33.png"/><Relationship Id="rId39" Type="http://schemas.openxmlformats.org/officeDocument/2006/relationships/image" Target="../media/image8.png"/><Relationship Id="rId21" Type="http://schemas.microsoft.com/office/2007/relationships/media" Target="../media/media19.mp3"/><Relationship Id="rId34" Type="http://schemas.openxmlformats.org/officeDocument/2006/relationships/image" Target="../media/image7.png"/><Relationship Id="rId42" Type="http://schemas.openxmlformats.org/officeDocument/2006/relationships/image" Target="../media/image40.png"/><Relationship Id="rId7" Type="http://schemas.microsoft.com/office/2007/relationships/media" Target="../media/media12.mp3"/><Relationship Id="rId2" Type="http://schemas.openxmlformats.org/officeDocument/2006/relationships/audio" Target="../media/media9.mp3"/><Relationship Id="rId16" Type="http://schemas.openxmlformats.org/officeDocument/2006/relationships/audio" Target="../media/media16.mp3"/><Relationship Id="rId29" Type="http://schemas.openxmlformats.org/officeDocument/2006/relationships/image" Target="../media/image36.png"/><Relationship Id="rId1" Type="http://schemas.microsoft.com/office/2007/relationships/media" Target="../media/media9.mp3"/><Relationship Id="rId6" Type="http://schemas.openxmlformats.org/officeDocument/2006/relationships/audio" Target="../media/media11.mp3"/><Relationship Id="rId11" Type="http://schemas.microsoft.com/office/2007/relationships/media" Target="../media/media14.mp3"/><Relationship Id="rId24" Type="http://schemas.openxmlformats.org/officeDocument/2006/relationships/notesSlide" Target="../notesSlides/notesSlide5.xml"/><Relationship Id="rId32" Type="http://schemas.openxmlformats.org/officeDocument/2006/relationships/image" Target="../media/image5.png"/><Relationship Id="rId37" Type="http://schemas.openxmlformats.org/officeDocument/2006/relationships/image" Target="../media/image11.png"/><Relationship Id="rId40" Type="http://schemas.openxmlformats.org/officeDocument/2006/relationships/image" Target="../media/image12.png"/><Relationship Id="rId45" Type="http://schemas.openxmlformats.org/officeDocument/2006/relationships/image" Target="../media/image43.png"/><Relationship Id="rId5" Type="http://schemas.microsoft.com/office/2007/relationships/media" Target="../media/media11.mp3"/><Relationship Id="rId15" Type="http://schemas.microsoft.com/office/2007/relationships/media" Target="../media/media16.mp3"/><Relationship Id="rId23" Type="http://schemas.openxmlformats.org/officeDocument/2006/relationships/slideLayout" Target="../slideLayouts/slideLayout7.xml"/><Relationship Id="rId28" Type="http://schemas.openxmlformats.org/officeDocument/2006/relationships/image" Target="../media/image35.png"/><Relationship Id="rId36" Type="http://schemas.openxmlformats.org/officeDocument/2006/relationships/image" Target="../media/image10.png"/><Relationship Id="rId10" Type="http://schemas.openxmlformats.org/officeDocument/2006/relationships/audio" Target="../media/media13.mp3"/><Relationship Id="rId19" Type="http://schemas.microsoft.com/office/2007/relationships/media" Target="../media/media18.mp3"/><Relationship Id="rId31" Type="http://schemas.openxmlformats.org/officeDocument/2006/relationships/image" Target="../media/image38.png"/><Relationship Id="rId44" Type="http://schemas.openxmlformats.org/officeDocument/2006/relationships/image" Target="../media/image42.png"/><Relationship Id="rId4" Type="http://schemas.openxmlformats.org/officeDocument/2006/relationships/audio" Target="../media/media10.mp3"/><Relationship Id="rId9" Type="http://schemas.microsoft.com/office/2007/relationships/media" Target="../media/media13.mp3"/><Relationship Id="rId14" Type="http://schemas.openxmlformats.org/officeDocument/2006/relationships/audio" Target="../media/media15.mp3"/><Relationship Id="rId22" Type="http://schemas.openxmlformats.org/officeDocument/2006/relationships/audio" Target="../media/media19.mp3"/><Relationship Id="rId27" Type="http://schemas.openxmlformats.org/officeDocument/2006/relationships/image" Target="../media/image34.png"/><Relationship Id="rId30" Type="http://schemas.openxmlformats.org/officeDocument/2006/relationships/image" Target="../media/image37.png"/><Relationship Id="rId35" Type="http://schemas.openxmlformats.org/officeDocument/2006/relationships/image" Target="../media/image9.png"/><Relationship Id="rId43" Type="http://schemas.openxmlformats.org/officeDocument/2006/relationships/image" Target="../media/image41.png"/><Relationship Id="rId8" Type="http://schemas.openxmlformats.org/officeDocument/2006/relationships/audio" Target="../media/media12.mp3"/><Relationship Id="rId3" Type="http://schemas.microsoft.com/office/2007/relationships/media" Target="../media/media10.mp3"/><Relationship Id="rId12" Type="http://schemas.openxmlformats.org/officeDocument/2006/relationships/audio" Target="../media/media14.mp3"/><Relationship Id="rId17" Type="http://schemas.microsoft.com/office/2007/relationships/media" Target="../media/media17.mp3"/><Relationship Id="rId25" Type="http://schemas.openxmlformats.org/officeDocument/2006/relationships/image" Target="../media/image32.jpg"/><Relationship Id="rId33" Type="http://schemas.openxmlformats.org/officeDocument/2006/relationships/image" Target="../media/image6.png"/><Relationship Id="rId38" Type="http://schemas.openxmlformats.org/officeDocument/2006/relationships/image" Target="../media/image39.png"/><Relationship Id="rId20" Type="http://schemas.openxmlformats.org/officeDocument/2006/relationships/audio" Target="../media/media18.mp3"/><Relationship Id="rId41" Type="http://schemas.openxmlformats.org/officeDocument/2006/relationships/image" Target="../media/image22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audio" Target="../media/media8.mp3"/><Relationship Id="rId13" Type="http://schemas.microsoft.com/office/2007/relationships/media" Target="../media/media7.mp3"/><Relationship Id="rId18" Type="http://schemas.microsoft.com/office/2007/relationships/hdphoto" Target="../media/hdphoto3.wdp"/><Relationship Id="rId26" Type="http://schemas.openxmlformats.org/officeDocument/2006/relationships/image" Target="../media/image23.png"/><Relationship Id="rId3" Type="http://schemas.openxmlformats.org/officeDocument/2006/relationships/audio" Target="NULL" TargetMode="External"/><Relationship Id="rId21" Type="http://schemas.openxmlformats.org/officeDocument/2006/relationships/image" Target="../media/image19.jpeg"/><Relationship Id="rId7" Type="http://schemas.microsoft.com/office/2007/relationships/media" Target="../media/media8.mp3"/><Relationship Id="rId12" Type="http://schemas.openxmlformats.org/officeDocument/2006/relationships/audio" Target="../media/media3.mp3"/><Relationship Id="rId17" Type="http://schemas.openxmlformats.org/officeDocument/2006/relationships/image" Target="../media/image16.png"/><Relationship Id="rId25" Type="http://schemas.openxmlformats.org/officeDocument/2006/relationships/image" Target="../media/image25.png"/><Relationship Id="rId2" Type="http://schemas.openxmlformats.org/officeDocument/2006/relationships/audio" Target="../media/media5.mp3"/><Relationship Id="rId16" Type="http://schemas.openxmlformats.org/officeDocument/2006/relationships/notesSlide" Target="../notesSlides/notesSlide6.xml"/><Relationship Id="rId20" Type="http://schemas.openxmlformats.org/officeDocument/2006/relationships/image" Target="../media/image18.png"/><Relationship Id="rId1" Type="http://schemas.microsoft.com/office/2007/relationships/media" Target="../media/media5.mp3"/><Relationship Id="rId6" Type="http://schemas.openxmlformats.org/officeDocument/2006/relationships/audio" Target="../media/media4.mp3"/><Relationship Id="rId11" Type="http://schemas.microsoft.com/office/2007/relationships/media" Target="../media/media3.mp3"/><Relationship Id="rId24" Type="http://schemas.openxmlformats.org/officeDocument/2006/relationships/image" Target="../media/image24.png"/><Relationship Id="rId5" Type="http://schemas.microsoft.com/office/2007/relationships/media" Target="../media/media4.mp3"/><Relationship Id="rId15" Type="http://schemas.openxmlformats.org/officeDocument/2006/relationships/slideLayout" Target="../slideLayouts/slideLayout7.xml"/><Relationship Id="rId23" Type="http://schemas.openxmlformats.org/officeDocument/2006/relationships/image" Target="../media/image21.png"/><Relationship Id="rId10" Type="http://schemas.openxmlformats.org/officeDocument/2006/relationships/audio" Target="../media/media20.mp3"/><Relationship Id="rId19" Type="http://schemas.openxmlformats.org/officeDocument/2006/relationships/image" Target="../media/image17.png"/><Relationship Id="rId4" Type="http://schemas.microsoft.com/office/2007/relationships/media" Target="../media/media6.mp3"/><Relationship Id="rId9" Type="http://schemas.microsoft.com/office/2007/relationships/media" Target="../media/media20.mp3"/><Relationship Id="rId14" Type="http://schemas.openxmlformats.org/officeDocument/2006/relationships/audio" Target="../media/media7.mp3"/><Relationship Id="rId22" Type="http://schemas.openxmlformats.org/officeDocument/2006/relationships/image" Target="../media/image20.png"/><Relationship Id="rId27" Type="http://schemas.openxmlformats.org/officeDocument/2006/relationships/image" Target="../media/image40.png"/></Relationships>
</file>

<file path=ppt/slides/_rels/slide7.xml.rels><?xml version="1.0" encoding="UTF-8" standalone="yes"?>
<Relationships xmlns="http://schemas.openxmlformats.org/package/2006/relationships"><Relationship Id="rId13" Type="http://schemas.microsoft.com/office/2007/relationships/media" Target="../media/media15.mp3"/><Relationship Id="rId18" Type="http://schemas.openxmlformats.org/officeDocument/2006/relationships/audio" Target="../media/media17.mp3"/><Relationship Id="rId26" Type="http://schemas.openxmlformats.org/officeDocument/2006/relationships/image" Target="../media/image33.png"/><Relationship Id="rId39" Type="http://schemas.openxmlformats.org/officeDocument/2006/relationships/image" Target="../media/image8.png"/><Relationship Id="rId21" Type="http://schemas.microsoft.com/office/2007/relationships/media" Target="../media/media19.mp3"/><Relationship Id="rId34" Type="http://schemas.openxmlformats.org/officeDocument/2006/relationships/image" Target="../media/image7.png"/><Relationship Id="rId42" Type="http://schemas.openxmlformats.org/officeDocument/2006/relationships/image" Target="../media/image40.png"/><Relationship Id="rId7" Type="http://schemas.microsoft.com/office/2007/relationships/media" Target="../media/media12.mp3"/><Relationship Id="rId2" Type="http://schemas.openxmlformats.org/officeDocument/2006/relationships/audio" Target="../media/media9.mp3"/><Relationship Id="rId16" Type="http://schemas.openxmlformats.org/officeDocument/2006/relationships/audio" Target="../media/media16.mp3"/><Relationship Id="rId29" Type="http://schemas.openxmlformats.org/officeDocument/2006/relationships/image" Target="../media/image36.png"/><Relationship Id="rId1" Type="http://schemas.microsoft.com/office/2007/relationships/media" Target="../media/media9.mp3"/><Relationship Id="rId6" Type="http://schemas.openxmlformats.org/officeDocument/2006/relationships/audio" Target="../media/media11.mp3"/><Relationship Id="rId11" Type="http://schemas.microsoft.com/office/2007/relationships/media" Target="../media/media14.mp3"/><Relationship Id="rId24" Type="http://schemas.openxmlformats.org/officeDocument/2006/relationships/notesSlide" Target="../notesSlides/notesSlide7.xml"/><Relationship Id="rId32" Type="http://schemas.openxmlformats.org/officeDocument/2006/relationships/image" Target="../media/image5.png"/><Relationship Id="rId37" Type="http://schemas.openxmlformats.org/officeDocument/2006/relationships/image" Target="../media/image11.png"/><Relationship Id="rId40" Type="http://schemas.openxmlformats.org/officeDocument/2006/relationships/image" Target="../media/image12.png"/><Relationship Id="rId45" Type="http://schemas.openxmlformats.org/officeDocument/2006/relationships/image" Target="../media/image43.png"/><Relationship Id="rId5" Type="http://schemas.microsoft.com/office/2007/relationships/media" Target="../media/media11.mp3"/><Relationship Id="rId15" Type="http://schemas.microsoft.com/office/2007/relationships/media" Target="../media/media16.mp3"/><Relationship Id="rId23" Type="http://schemas.openxmlformats.org/officeDocument/2006/relationships/slideLayout" Target="../slideLayouts/slideLayout7.xml"/><Relationship Id="rId28" Type="http://schemas.openxmlformats.org/officeDocument/2006/relationships/image" Target="../media/image35.png"/><Relationship Id="rId36" Type="http://schemas.openxmlformats.org/officeDocument/2006/relationships/image" Target="../media/image10.png"/><Relationship Id="rId10" Type="http://schemas.openxmlformats.org/officeDocument/2006/relationships/audio" Target="../media/media13.mp3"/><Relationship Id="rId19" Type="http://schemas.microsoft.com/office/2007/relationships/media" Target="../media/media18.mp3"/><Relationship Id="rId31" Type="http://schemas.openxmlformats.org/officeDocument/2006/relationships/image" Target="../media/image38.png"/><Relationship Id="rId44" Type="http://schemas.openxmlformats.org/officeDocument/2006/relationships/image" Target="../media/image42.png"/><Relationship Id="rId4" Type="http://schemas.openxmlformats.org/officeDocument/2006/relationships/audio" Target="../media/media10.mp3"/><Relationship Id="rId9" Type="http://schemas.microsoft.com/office/2007/relationships/media" Target="../media/media13.mp3"/><Relationship Id="rId14" Type="http://schemas.openxmlformats.org/officeDocument/2006/relationships/audio" Target="../media/media15.mp3"/><Relationship Id="rId22" Type="http://schemas.openxmlformats.org/officeDocument/2006/relationships/audio" Target="../media/media19.mp3"/><Relationship Id="rId27" Type="http://schemas.openxmlformats.org/officeDocument/2006/relationships/image" Target="../media/image34.png"/><Relationship Id="rId30" Type="http://schemas.openxmlformats.org/officeDocument/2006/relationships/image" Target="../media/image37.png"/><Relationship Id="rId35" Type="http://schemas.openxmlformats.org/officeDocument/2006/relationships/image" Target="../media/image9.png"/><Relationship Id="rId43" Type="http://schemas.openxmlformats.org/officeDocument/2006/relationships/image" Target="../media/image41.png"/><Relationship Id="rId8" Type="http://schemas.openxmlformats.org/officeDocument/2006/relationships/audio" Target="../media/media12.mp3"/><Relationship Id="rId3" Type="http://schemas.microsoft.com/office/2007/relationships/media" Target="../media/media10.mp3"/><Relationship Id="rId12" Type="http://schemas.openxmlformats.org/officeDocument/2006/relationships/audio" Target="../media/media14.mp3"/><Relationship Id="rId17" Type="http://schemas.microsoft.com/office/2007/relationships/media" Target="../media/media17.mp3"/><Relationship Id="rId25" Type="http://schemas.openxmlformats.org/officeDocument/2006/relationships/image" Target="../media/image32.jpg"/><Relationship Id="rId33" Type="http://schemas.openxmlformats.org/officeDocument/2006/relationships/image" Target="../media/image6.png"/><Relationship Id="rId38" Type="http://schemas.openxmlformats.org/officeDocument/2006/relationships/image" Target="../media/image39.png"/><Relationship Id="rId20" Type="http://schemas.openxmlformats.org/officeDocument/2006/relationships/audio" Target="../media/media18.mp3"/><Relationship Id="rId41" Type="http://schemas.openxmlformats.org/officeDocument/2006/relationships/image" Target="../media/image22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audio" Target="../media/media8.mp3"/><Relationship Id="rId13" Type="http://schemas.microsoft.com/office/2007/relationships/media" Target="../media/media7.mp3"/><Relationship Id="rId18" Type="http://schemas.microsoft.com/office/2007/relationships/hdphoto" Target="../media/hdphoto3.wdp"/><Relationship Id="rId26" Type="http://schemas.openxmlformats.org/officeDocument/2006/relationships/image" Target="../media/image23.png"/><Relationship Id="rId3" Type="http://schemas.openxmlformats.org/officeDocument/2006/relationships/audio" Target="NULL" TargetMode="External"/><Relationship Id="rId21" Type="http://schemas.openxmlformats.org/officeDocument/2006/relationships/image" Target="../media/image19.jpeg"/><Relationship Id="rId7" Type="http://schemas.microsoft.com/office/2007/relationships/media" Target="../media/media8.mp3"/><Relationship Id="rId12" Type="http://schemas.openxmlformats.org/officeDocument/2006/relationships/audio" Target="../media/media2.mp3"/><Relationship Id="rId17" Type="http://schemas.openxmlformats.org/officeDocument/2006/relationships/image" Target="../media/image16.png"/><Relationship Id="rId25" Type="http://schemas.openxmlformats.org/officeDocument/2006/relationships/image" Target="../media/image25.png"/><Relationship Id="rId2" Type="http://schemas.openxmlformats.org/officeDocument/2006/relationships/audio" Target="../media/media5.mp3"/><Relationship Id="rId16" Type="http://schemas.openxmlformats.org/officeDocument/2006/relationships/notesSlide" Target="../notesSlides/notesSlide8.xml"/><Relationship Id="rId20" Type="http://schemas.openxmlformats.org/officeDocument/2006/relationships/image" Target="../media/image18.png"/><Relationship Id="rId1" Type="http://schemas.microsoft.com/office/2007/relationships/media" Target="../media/media5.mp3"/><Relationship Id="rId6" Type="http://schemas.openxmlformats.org/officeDocument/2006/relationships/audio" Target="../media/media4.mp3"/><Relationship Id="rId11" Type="http://schemas.microsoft.com/office/2007/relationships/media" Target="../media/media2.mp3"/><Relationship Id="rId24" Type="http://schemas.openxmlformats.org/officeDocument/2006/relationships/image" Target="../media/image24.png"/><Relationship Id="rId5" Type="http://schemas.microsoft.com/office/2007/relationships/media" Target="../media/media4.mp3"/><Relationship Id="rId15" Type="http://schemas.openxmlformats.org/officeDocument/2006/relationships/slideLayout" Target="../slideLayouts/slideLayout7.xml"/><Relationship Id="rId23" Type="http://schemas.openxmlformats.org/officeDocument/2006/relationships/image" Target="../media/image21.png"/><Relationship Id="rId28" Type="http://schemas.openxmlformats.org/officeDocument/2006/relationships/image" Target="../media/image22.png"/><Relationship Id="rId10" Type="http://schemas.openxmlformats.org/officeDocument/2006/relationships/audio" Target="../media/media20.mp3"/><Relationship Id="rId19" Type="http://schemas.openxmlformats.org/officeDocument/2006/relationships/image" Target="../media/image17.png"/><Relationship Id="rId4" Type="http://schemas.microsoft.com/office/2007/relationships/media" Target="../media/media6.mp3"/><Relationship Id="rId9" Type="http://schemas.microsoft.com/office/2007/relationships/media" Target="../media/media20.mp3"/><Relationship Id="rId14" Type="http://schemas.openxmlformats.org/officeDocument/2006/relationships/audio" Target="../media/media7.mp3"/><Relationship Id="rId22" Type="http://schemas.openxmlformats.org/officeDocument/2006/relationships/image" Target="../media/image20.png"/><Relationship Id="rId27" Type="http://schemas.openxmlformats.org/officeDocument/2006/relationships/image" Target="../media/image40.png"/></Relationships>
</file>

<file path=ppt/slides/_rels/slide9.xml.rels><?xml version="1.0" encoding="UTF-8" standalone="yes"?>
<Relationships xmlns="http://schemas.openxmlformats.org/package/2006/relationships"><Relationship Id="rId13" Type="http://schemas.microsoft.com/office/2007/relationships/media" Target="../media/media15.mp3"/><Relationship Id="rId18" Type="http://schemas.openxmlformats.org/officeDocument/2006/relationships/audio" Target="../media/media17.mp3"/><Relationship Id="rId26" Type="http://schemas.openxmlformats.org/officeDocument/2006/relationships/image" Target="../media/image33.png"/><Relationship Id="rId39" Type="http://schemas.openxmlformats.org/officeDocument/2006/relationships/image" Target="../media/image8.png"/><Relationship Id="rId21" Type="http://schemas.microsoft.com/office/2007/relationships/media" Target="../media/media19.mp3"/><Relationship Id="rId34" Type="http://schemas.openxmlformats.org/officeDocument/2006/relationships/image" Target="../media/image7.png"/><Relationship Id="rId42" Type="http://schemas.openxmlformats.org/officeDocument/2006/relationships/image" Target="../media/image40.png"/><Relationship Id="rId7" Type="http://schemas.microsoft.com/office/2007/relationships/media" Target="../media/media12.mp3"/><Relationship Id="rId2" Type="http://schemas.openxmlformats.org/officeDocument/2006/relationships/audio" Target="../media/media9.mp3"/><Relationship Id="rId16" Type="http://schemas.openxmlformats.org/officeDocument/2006/relationships/audio" Target="../media/media16.mp3"/><Relationship Id="rId29" Type="http://schemas.openxmlformats.org/officeDocument/2006/relationships/image" Target="../media/image36.png"/><Relationship Id="rId1" Type="http://schemas.microsoft.com/office/2007/relationships/media" Target="../media/media9.mp3"/><Relationship Id="rId6" Type="http://schemas.openxmlformats.org/officeDocument/2006/relationships/audio" Target="../media/media11.mp3"/><Relationship Id="rId11" Type="http://schemas.microsoft.com/office/2007/relationships/media" Target="../media/media14.mp3"/><Relationship Id="rId24" Type="http://schemas.openxmlformats.org/officeDocument/2006/relationships/notesSlide" Target="../notesSlides/notesSlide9.xml"/><Relationship Id="rId32" Type="http://schemas.openxmlformats.org/officeDocument/2006/relationships/image" Target="../media/image5.png"/><Relationship Id="rId37" Type="http://schemas.openxmlformats.org/officeDocument/2006/relationships/image" Target="../media/image11.png"/><Relationship Id="rId40" Type="http://schemas.openxmlformats.org/officeDocument/2006/relationships/image" Target="../media/image12.png"/><Relationship Id="rId45" Type="http://schemas.openxmlformats.org/officeDocument/2006/relationships/image" Target="../media/image43.png"/><Relationship Id="rId5" Type="http://schemas.microsoft.com/office/2007/relationships/media" Target="../media/media11.mp3"/><Relationship Id="rId15" Type="http://schemas.microsoft.com/office/2007/relationships/media" Target="../media/media16.mp3"/><Relationship Id="rId23" Type="http://schemas.openxmlformats.org/officeDocument/2006/relationships/slideLayout" Target="../slideLayouts/slideLayout7.xml"/><Relationship Id="rId28" Type="http://schemas.openxmlformats.org/officeDocument/2006/relationships/image" Target="../media/image35.png"/><Relationship Id="rId36" Type="http://schemas.openxmlformats.org/officeDocument/2006/relationships/image" Target="../media/image10.png"/><Relationship Id="rId10" Type="http://schemas.openxmlformats.org/officeDocument/2006/relationships/audio" Target="../media/media13.mp3"/><Relationship Id="rId19" Type="http://schemas.microsoft.com/office/2007/relationships/media" Target="../media/media18.mp3"/><Relationship Id="rId31" Type="http://schemas.openxmlformats.org/officeDocument/2006/relationships/image" Target="../media/image38.png"/><Relationship Id="rId44" Type="http://schemas.openxmlformats.org/officeDocument/2006/relationships/image" Target="../media/image42.png"/><Relationship Id="rId4" Type="http://schemas.openxmlformats.org/officeDocument/2006/relationships/audio" Target="../media/media10.mp3"/><Relationship Id="rId9" Type="http://schemas.microsoft.com/office/2007/relationships/media" Target="../media/media13.mp3"/><Relationship Id="rId14" Type="http://schemas.openxmlformats.org/officeDocument/2006/relationships/audio" Target="../media/media15.mp3"/><Relationship Id="rId22" Type="http://schemas.openxmlformats.org/officeDocument/2006/relationships/audio" Target="../media/media19.mp3"/><Relationship Id="rId27" Type="http://schemas.openxmlformats.org/officeDocument/2006/relationships/image" Target="../media/image34.png"/><Relationship Id="rId30" Type="http://schemas.openxmlformats.org/officeDocument/2006/relationships/image" Target="../media/image37.png"/><Relationship Id="rId35" Type="http://schemas.openxmlformats.org/officeDocument/2006/relationships/image" Target="../media/image9.png"/><Relationship Id="rId43" Type="http://schemas.openxmlformats.org/officeDocument/2006/relationships/image" Target="../media/image41.png"/><Relationship Id="rId8" Type="http://schemas.openxmlformats.org/officeDocument/2006/relationships/audio" Target="../media/media12.mp3"/><Relationship Id="rId3" Type="http://schemas.microsoft.com/office/2007/relationships/media" Target="../media/media10.mp3"/><Relationship Id="rId12" Type="http://schemas.openxmlformats.org/officeDocument/2006/relationships/audio" Target="../media/media14.mp3"/><Relationship Id="rId17" Type="http://schemas.microsoft.com/office/2007/relationships/media" Target="../media/media17.mp3"/><Relationship Id="rId25" Type="http://schemas.openxmlformats.org/officeDocument/2006/relationships/image" Target="../media/image32.jpg"/><Relationship Id="rId33" Type="http://schemas.openxmlformats.org/officeDocument/2006/relationships/image" Target="../media/image6.png"/><Relationship Id="rId38" Type="http://schemas.openxmlformats.org/officeDocument/2006/relationships/image" Target="../media/image39.png"/><Relationship Id="rId20" Type="http://schemas.openxmlformats.org/officeDocument/2006/relationships/audio" Target="../media/media18.mp3"/><Relationship Id="rId41" Type="http://schemas.openxmlformats.org/officeDocument/2006/relationships/image" Target="../media/image2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Background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-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20" name="Watermark"/>
          <p:cNvSpPr/>
          <p:nvPr/>
        </p:nvSpPr>
        <p:spPr>
          <a:xfrm>
            <a:off x="116800" y="277800"/>
            <a:ext cx="2000238" cy="1543041"/>
          </a:xfrm>
          <a:prstGeom prst="rect">
            <a:avLst/>
          </a:prstGeom>
          <a:blipFill dpi="0" rotWithShape="1">
            <a:blip r:embed="rId7" cstate="print">
              <a:alphaModFix amt="8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Title Monster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8080" y="87069"/>
            <a:ext cx="10058400" cy="1891169"/>
          </a:xfrm>
          <a:prstGeom prst="rect">
            <a:avLst/>
          </a:prstGeom>
          <a:effectLst>
            <a:glow rad="228600">
              <a:schemeClr val="bg1">
                <a:alpha val="40000"/>
              </a:schemeClr>
            </a:glow>
          </a:effectLst>
        </p:spPr>
      </p:pic>
      <p:pic>
        <p:nvPicPr>
          <p:cNvPr id="7" name="Title Rescue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0504" y="1732851"/>
            <a:ext cx="9673553" cy="1834744"/>
          </a:xfrm>
          <a:prstGeom prst="rect">
            <a:avLst/>
          </a:prstGeom>
          <a:effectLst>
            <a:glow rad="228600">
              <a:schemeClr val="bg1">
                <a:alpha val="40000"/>
              </a:schemeClr>
            </a:glow>
          </a:effectLst>
        </p:spPr>
      </p:pic>
      <p:pic>
        <p:nvPicPr>
          <p:cNvPr id="14" name="Purple Monster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9011" y="3456818"/>
            <a:ext cx="3906099" cy="419447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0" name="Bat Monster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4125" y="3359330"/>
            <a:ext cx="1999893" cy="2441943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5" name="Snow Monster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41803" y="2816941"/>
            <a:ext cx="2411311" cy="485749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2" name="Green Monster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31549" y="5530300"/>
            <a:ext cx="1589533" cy="219245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6" name="Teal Monster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5081" y="4454307"/>
            <a:ext cx="2142455" cy="3195731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3" name="Pink Monster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3627" y="5222539"/>
            <a:ext cx="2428568" cy="2716874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1" name="Cat Monster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64632" y="5057988"/>
            <a:ext cx="3403585" cy="303214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7" name="Tentacle Monster"/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23554" y="5584862"/>
            <a:ext cx="2611809" cy="2484481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8" name="Yellow Monster"/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3440" y="5069563"/>
            <a:ext cx="2514358" cy="2921091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8" name="Bars"/>
          <p:cNvPicPr>
            <a:picLocks noChangeAspect="1"/>
          </p:cNvPicPr>
          <p:nvPr/>
        </p:nvPicPr>
        <p:blipFill>
          <a:blip r:embed="rId19">
            <a:extLst>
              <a:ext uri="{BEBA8EAE-BF5A-486C-A8C5-ECC9F3942E4B}">
                <a14:imgProps xmlns:a14="http://schemas.microsoft.com/office/drawing/2010/main">
                  <a14:imgLayer r:embed="rId20">
                    <a14:imgEffect>
                      <a14:brightnessContrast brigh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28623" y="0"/>
            <a:ext cx="15487647" cy="8229598"/>
          </a:xfrm>
          <a:prstGeom prst="rect">
            <a:avLst/>
          </a:prstGeom>
        </p:spPr>
      </p:pic>
      <p:pic>
        <p:nvPicPr>
          <p:cNvPr id="2" name="covert-operation title (nicholasdaryl CC0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21"/>
          <a:stretch>
            <a:fillRect/>
          </a:stretch>
        </p:blipFill>
        <p:spPr>
          <a:xfrm>
            <a:off x="276137" y="8523007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28299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1703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0" presetID="2" presetClass="entr" presetSubtype="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2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1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32" presetClass="emph" presetSubtype="0" repeatCount="indefinite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8" presetID="42" presetClass="path" presetSubtype="0" repeatCount="indefinite" autoRev="1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animMotion origin="layout" path="M 0.0026 -6.17284E-8 L 0.00098 0.04321 " pathEditMode="relative" rAng="0" ptsTypes="AA">
                                      <p:cBhvr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7" y="2160"/>
                                    </p:animMotion>
                                  </p:childTnLst>
                                </p:cTn>
                              </p:par>
                              <p:par>
                                <p:cTn id="30" presetID="2" presetClass="entr" presetSubtype="8" fill="hold" nodeType="withEffect">
                                  <p:stCondLst>
                                    <p:cond delay="47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2" fill="hold" nodeType="withEffect">
                                  <p:stCondLst>
                                    <p:cond delay="51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8" fill="hold" nodeType="withEffect">
                                  <p:stCondLst>
                                    <p:cond delay="57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2" fill="hold" nodeType="withEffect">
                                  <p:stCondLst>
                                    <p:cond delay="64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8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2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1" fill="hold" nodeType="withEffect">
                                  <p:stCondLst>
                                    <p:cond delay="82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32" presetClass="emph" presetSubtype="0" fill="hold" nodeType="withEffect">
                                  <p:stCondLst>
                                    <p:cond delay="8200"/>
                                  </p:stCondLst>
                                  <p:childTnLst>
                                    <p:animRot by="120000">
                                      <p:cBhvr>
                                        <p:cTn id="59" dur="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0" dur="50" fill="hold">
                                          <p:stCondLst>
                                            <p:cond delay="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1" dur="5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2" dur="50" fill="hold">
                                          <p:stCondLst>
                                            <p:cond delay="1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3" dur="5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4" presetID="23" presetClass="exit" presetSubtype="16" fill="hold" nodeType="withEffect">
                                  <p:stCondLst>
                                    <p:cond delay="9100"/>
                                  </p:stCondLst>
                                  <p:childTnLst>
                                    <p:anim calcmode="lin" valueType="num">
                                      <p:cBhvr>
                                        <p:cTn id="65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4*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4*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23" presetClass="entr" presetSubtype="32" fill="hold" nodeType="withEffect">
                                  <p:stCondLst>
                                    <p:cond delay="91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0" nodeType="withEffect">
                                  <p:stCondLst>
                                    <p:cond delay="1066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20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Lock Background"/>
          <p:cNvSpPr/>
          <p:nvPr/>
        </p:nvSpPr>
        <p:spPr>
          <a:xfrm>
            <a:off x="0" y="6126480"/>
            <a:ext cx="14630400" cy="2103120"/>
          </a:xfrm>
          <a:prstGeom prst="rect">
            <a:avLst/>
          </a:prstGeom>
          <a:solidFill>
            <a:srgbClr val="2F2A0B"/>
          </a:solidFill>
          <a:ln w="146050" cmpd="sng">
            <a:noFill/>
            <a:miter lim="800000"/>
          </a:ln>
          <a:effectLst>
            <a:outerShdw dist="50800" dir="16200000" rotWithShape="0">
              <a:schemeClr val="accent6">
                <a:lumMod val="50000"/>
                <a:alpha val="9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4" name="Tumbler 5"/>
          <p:cNvPicPr>
            <a:picLocks noChangeAspect="1"/>
          </p:cNvPicPr>
          <p:nvPr/>
        </p:nvPicPr>
        <p:blipFill>
          <a:blip r:embed="rId17">
            <a:extLst>
              <a:ext uri="{BEBA8EAE-BF5A-486C-A8C5-ECC9F3942E4B}">
                <a14:imgProps xmlns:a14="http://schemas.microsoft.com/office/drawing/2010/main">
                  <a14:imgLayer r:embed="rId18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96933" y="6312686"/>
            <a:ext cx="1834744" cy="1759351"/>
          </a:xfrm>
          <a:prstGeom prst="rect">
            <a:avLst/>
          </a:prstGeom>
        </p:spPr>
      </p:pic>
      <p:pic>
        <p:nvPicPr>
          <p:cNvPr id="58" name="Zero 5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94292" y="6609543"/>
            <a:ext cx="640027" cy="1060616"/>
          </a:xfrm>
          <a:prstGeom prst="rect">
            <a:avLst/>
          </a:prstGeom>
        </p:spPr>
      </p:pic>
      <p:pic>
        <p:nvPicPr>
          <p:cNvPr id="59" name="Number Strip 5"/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69252" y="4873129"/>
            <a:ext cx="690106" cy="13350193"/>
          </a:xfrm>
          <a:prstGeom prst="rect">
            <a:avLst/>
          </a:prstGeom>
        </p:spPr>
      </p:pic>
      <p:pic>
        <p:nvPicPr>
          <p:cNvPr id="35" name="Tumbler 4"/>
          <p:cNvPicPr>
            <a:picLocks noChangeAspect="1"/>
          </p:cNvPicPr>
          <p:nvPr/>
        </p:nvPicPr>
        <p:blipFill>
          <a:blip r:embed="rId17">
            <a:extLst>
              <a:ext uri="{BEBA8EAE-BF5A-486C-A8C5-ECC9F3942E4B}">
                <a14:imgProps xmlns:a14="http://schemas.microsoft.com/office/drawing/2010/main">
                  <a14:imgLayer r:embed="rId18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75095" y="6312686"/>
            <a:ext cx="1834744" cy="1759351"/>
          </a:xfrm>
          <a:prstGeom prst="rect">
            <a:avLst/>
          </a:prstGeom>
        </p:spPr>
      </p:pic>
      <p:pic>
        <p:nvPicPr>
          <p:cNvPr id="38" name="Zero 4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72454" y="6609543"/>
            <a:ext cx="640027" cy="1060616"/>
          </a:xfrm>
          <a:prstGeom prst="rect">
            <a:avLst/>
          </a:prstGeom>
        </p:spPr>
      </p:pic>
      <p:pic>
        <p:nvPicPr>
          <p:cNvPr id="40" name="Number Strip 4"/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47414" y="-420231"/>
            <a:ext cx="690106" cy="13350193"/>
          </a:xfrm>
          <a:prstGeom prst="rect">
            <a:avLst/>
          </a:prstGeom>
        </p:spPr>
      </p:pic>
      <p:pic>
        <p:nvPicPr>
          <p:cNvPr id="47" name="Tumbler 3"/>
          <p:cNvPicPr>
            <a:picLocks noChangeAspect="1"/>
          </p:cNvPicPr>
          <p:nvPr/>
        </p:nvPicPr>
        <p:blipFill>
          <a:blip r:embed="rId17">
            <a:extLst>
              <a:ext uri="{BEBA8EAE-BF5A-486C-A8C5-ECC9F3942E4B}">
                <a14:imgProps xmlns:a14="http://schemas.microsoft.com/office/drawing/2010/main">
                  <a14:imgLayer r:embed="rId18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53256" y="6308203"/>
            <a:ext cx="1834744" cy="1759351"/>
          </a:xfrm>
          <a:prstGeom prst="rect">
            <a:avLst/>
          </a:prstGeom>
        </p:spPr>
      </p:pic>
      <p:pic>
        <p:nvPicPr>
          <p:cNvPr id="71" name="Zero 3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0615" y="6605060"/>
            <a:ext cx="640027" cy="1060616"/>
          </a:xfrm>
          <a:prstGeom prst="rect">
            <a:avLst/>
          </a:prstGeom>
        </p:spPr>
      </p:pic>
      <p:pic>
        <p:nvPicPr>
          <p:cNvPr id="30" name="Number Strip 3"/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25575" y="1349064"/>
            <a:ext cx="690106" cy="13350193"/>
          </a:xfrm>
          <a:prstGeom prst="rect">
            <a:avLst/>
          </a:prstGeom>
        </p:spPr>
      </p:pic>
      <p:pic>
        <p:nvPicPr>
          <p:cNvPr id="46" name="Tumbler 2"/>
          <p:cNvPicPr>
            <a:picLocks noChangeAspect="1"/>
          </p:cNvPicPr>
          <p:nvPr/>
        </p:nvPicPr>
        <p:blipFill>
          <a:blip r:embed="rId17">
            <a:extLst>
              <a:ext uri="{BEBA8EAE-BF5A-486C-A8C5-ECC9F3942E4B}">
                <a14:imgProps xmlns:a14="http://schemas.microsoft.com/office/drawing/2010/main">
                  <a14:imgLayer r:embed="rId18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1417" y="6308203"/>
            <a:ext cx="1834744" cy="1759351"/>
          </a:xfrm>
          <a:prstGeom prst="rect">
            <a:avLst/>
          </a:prstGeom>
        </p:spPr>
      </p:pic>
      <p:pic>
        <p:nvPicPr>
          <p:cNvPr id="70" name="Zero 2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8776" y="6605060"/>
            <a:ext cx="640027" cy="1060616"/>
          </a:xfrm>
          <a:prstGeom prst="rect">
            <a:avLst/>
          </a:prstGeom>
        </p:spPr>
      </p:pic>
      <p:pic>
        <p:nvPicPr>
          <p:cNvPr id="72" name="Number Strip 2"/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03736" y="-5678323"/>
            <a:ext cx="690106" cy="13350193"/>
          </a:xfrm>
          <a:prstGeom prst="rect">
            <a:avLst/>
          </a:prstGeom>
        </p:spPr>
      </p:pic>
      <p:pic>
        <p:nvPicPr>
          <p:cNvPr id="45" name="Tumbler 1"/>
          <p:cNvPicPr>
            <a:picLocks noChangeAspect="1"/>
          </p:cNvPicPr>
          <p:nvPr/>
        </p:nvPicPr>
        <p:blipFill>
          <a:blip r:embed="rId17">
            <a:extLst>
              <a:ext uri="{BEBA8EAE-BF5A-486C-A8C5-ECC9F3942E4B}">
                <a14:imgProps xmlns:a14="http://schemas.microsoft.com/office/drawing/2010/main">
                  <a14:imgLayer r:embed="rId18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09578" y="6308203"/>
            <a:ext cx="1834744" cy="1759351"/>
          </a:xfrm>
          <a:prstGeom prst="rect">
            <a:avLst/>
          </a:prstGeom>
        </p:spPr>
      </p:pic>
      <p:pic>
        <p:nvPicPr>
          <p:cNvPr id="69" name="Zero 1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09706" y="6605060"/>
            <a:ext cx="640027" cy="1060616"/>
          </a:xfrm>
          <a:prstGeom prst="rect">
            <a:avLst/>
          </a:prstGeom>
        </p:spPr>
      </p:pic>
      <p:pic>
        <p:nvPicPr>
          <p:cNvPr id="31" name="Number Strip 1"/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79226" y="3093175"/>
            <a:ext cx="690106" cy="13350193"/>
          </a:xfrm>
          <a:prstGeom prst="rect">
            <a:avLst/>
          </a:prstGeom>
        </p:spPr>
      </p:pic>
      <p:sp>
        <p:nvSpPr>
          <p:cNvPr id="37" name="Lock Frame"/>
          <p:cNvSpPr/>
          <p:nvPr/>
        </p:nvSpPr>
        <p:spPr>
          <a:xfrm>
            <a:off x="-3353" y="6126480"/>
            <a:ext cx="14630400" cy="2103120"/>
          </a:xfrm>
          <a:prstGeom prst="frame">
            <a:avLst>
              <a:gd name="adj1" fmla="val 10097"/>
            </a:avLst>
          </a:prstGeom>
          <a:solidFill>
            <a:srgbClr val="40505E"/>
          </a:solidFill>
          <a:ln w="146050" cmpd="sng">
            <a:noFill/>
            <a:miter lim="800000"/>
          </a:ln>
          <a:effectLst>
            <a:outerShdw dist="38100" dir="5400000" algn="t" rotWithShape="0">
              <a:srgbClr val="1A13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Shadow Strip"/>
          <p:cNvSpPr/>
          <p:nvPr/>
        </p:nvSpPr>
        <p:spPr>
          <a:xfrm>
            <a:off x="208903" y="7974527"/>
            <a:ext cx="14200632" cy="45720"/>
          </a:xfrm>
          <a:prstGeom prst="rect">
            <a:avLst/>
          </a:prstGeom>
          <a:solidFill>
            <a:srgbClr val="1A1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Lock Frame Valance"/>
          <p:cNvSpPr/>
          <p:nvPr/>
        </p:nvSpPr>
        <p:spPr>
          <a:xfrm>
            <a:off x="5080" y="6275069"/>
            <a:ext cx="2743200" cy="1792483"/>
          </a:xfrm>
          <a:prstGeom prst="rect">
            <a:avLst/>
          </a:prstGeom>
          <a:solidFill>
            <a:srgbClr val="40505E"/>
          </a:solidFill>
          <a:ln w="146050" cmpd="sng">
            <a:noFill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Shadow Strip"/>
          <p:cNvSpPr/>
          <p:nvPr/>
        </p:nvSpPr>
        <p:spPr>
          <a:xfrm>
            <a:off x="2748733" y="6349562"/>
            <a:ext cx="45720" cy="1645920"/>
          </a:xfrm>
          <a:prstGeom prst="rect">
            <a:avLst/>
          </a:prstGeom>
          <a:solidFill>
            <a:srgbClr val="1A1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0" name="Lock Frame Valance"/>
          <p:cNvSpPr/>
          <p:nvPr/>
        </p:nvSpPr>
        <p:spPr>
          <a:xfrm>
            <a:off x="4716779" y="6275069"/>
            <a:ext cx="444654" cy="1792483"/>
          </a:xfrm>
          <a:prstGeom prst="rect">
            <a:avLst/>
          </a:prstGeom>
          <a:solidFill>
            <a:srgbClr val="40505E"/>
          </a:solidFill>
          <a:ln w="146050" cmpd="sng">
            <a:noFill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Shadow Strip"/>
          <p:cNvSpPr/>
          <p:nvPr/>
        </p:nvSpPr>
        <p:spPr>
          <a:xfrm>
            <a:off x="5161433" y="6349561"/>
            <a:ext cx="45720" cy="1645920"/>
          </a:xfrm>
          <a:prstGeom prst="rect">
            <a:avLst/>
          </a:prstGeom>
          <a:solidFill>
            <a:srgbClr val="1A1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2" name="Shadow Strip"/>
          <p:cNvSpPr/>
          <p:nvPr/>
        </p:nvSpPr>
        <p:spPr>
          <a:xfrm>
            <a:off x="4671060" y="6349561"/>
            <a:ext cx="45720" cy="1645920"/>
          </a:xfrm>
          <a:prstGeom prst="rect">
            <a:avLst/>
          </a:prstGeom>
          <a:solidFill>
            <a:srgbClr val="1A1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Lock Frame Valance"/>
          <p:cNvSpPr/>
          <p:nvPr/>
        </p:nvSpPr>
        <p:spPr>
          <a:xfrm>
            <a:off x="7142479" y="6291636"/>
            <a:ext cx="439437" cy="1792483"/>
          </a:xfrm>
          <a:prstGeom prst="rect">
            <a:avLst/>
          </a:prstGeom>
          <a:solidFill>
            <a:srgbClr val="40505E"/>
          </a:solidFill>
          <a:ln w="146050" cmpd="sng">
            <a:noFill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Shadow Strip"/>
          <p:cNvSpPr/>
          <p:nvPr/>
        </p:nvSpPr>
        <p:spPr>
          <a:xfrm>
            <a:off x="7581916" y="6366128"/>
            <a:ext cx="45720" cy="1645920"/>
          </a:xfrm>
          <a:prstGeom prst="rect">
            <a:avLst/>
          </a:prstGeom>
          <a:solidFill>
            <a:srgbClr val="1A1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Shadow Strip"/>
          <p:cNvSpPr/>
          <p:nvPr/>
        </p:nvSpPr>
        <p:spPr>
          <a:xfrm>
            <a:off x="7096759" y="6366128"/>
            <a:ext cx="45720" cy="1645920"/>
          </a:xfrm>
          <a:prstGeom prst="rect">
            <a:avLst/>
          </a:prstGeom>
          <a:solidFill>
            <a:srgbClr val="1A1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6" name="Lock Frame Valance"/>
          <p:cNvSpPr/>
          <p:nvPr/>
        </p:nvSpPr>
        <p:spPr>
          <a:xfrm>
            <a:off x="9567418" y="6275068"/>
            <a:ext cx="428144" cy="1792483"/>
          </a:xfrm>
          <a:prstGeom prst="rect">
            <a:avLst/>
          </a:prstGeom>
          <a:solidFill>
            <a:srgbClr val="40505E"/>
          </a:solidFill>
          <a:ln w="146050" cmpd="sng">
            <a:noFill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Shadow Strip"/>
          <p:cNvSpPr/>
          <p:nvPr/>
        </p:nvSpPr>
        <p:spPr>
          <a:xfrm>
            <a:off x="9521698" y="6366128"/>
            <a:ext cx="45720" cy="1645920"/>
          </a:xfrm>
          <a:prstGeom prst="rect">
            <a:avLst/>
          </a:prstGeom>
          <a:solidFill>
            <a:srgbClr val="1A1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Shadow Strip"/>
          <p:cNvSpPr/>
          <p:nvPr/>
        </p:nvSpPr>
        <p:spPr>
          <a:xfrm>
            <a:off x="14367918" y="6366128"/>
            <a:ext cx="45720" cy="1645920"/>
          </a:xfrm>
          <a:prstGeom prst="rect">
            <a:avLst/>
          </a:prstGeom>
          <a:solidFill>
            <a:srgbClr val="1A1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Shadow Strip"/>
          <p:cNvSpPr/>
          <p:nvPr/>
        </p:nvSpPr>
        <p:spPr>
          <a:xfrm>
            <a:off x="9995562" y="6366128"/>
            <a:ext cx="45720" cy="1645920"/>
          </a:xfrm>
          <a:prstGeom prst="rect">
            <a:avLst/>
          </a:prstGeom>
          <a:solidFill>
            <a:srgbClr val="1A1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Lock Frame Valance"/>
          <p:cNvSpPr/>
          <p:nvPr/>
        </p:nvSpPr>
        <p:spPr>
          <a:xfrm>
            <a:off x="14409535" y="6275068"/>
            <a:ext cx="237466" cy="1792483"/>
          </a:xfrm>
          <a:prstGeom prst="rect">
            <a:avLst/>
          </a:prstGeom>
          <a:solidFill>
            <a:srgbClr val="40505E"/>
          </a:solidFill>
          <a:ln w="146050" cmpd="sng">
            <a:noFill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Shadow Strip"/>
          <p:cNvSpPr/>
          <p:nvPr/>
        </p:nvSpPr>
        <p:spPr>
          <a:xfrm>
            <a:off x="11944758" y="6366128"/>
            <a:ext cx="45720" cy="1645920"/>
          </a:xfrm>
          <a:prstGeom prst="rect">
            <a:avLst/>
          </a:prstGeom>
          <a:solidFill>
            <a:srgbClr val="1A1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" name="Lock Frame Valance"/>
          <p:cNvSpPr/>
          <p:nvPr/>
        </p:nvSpPr>
        <p:spPr>
          <a:xfrm>
            <a:off x="11990478" y="6250045"/>
            <a:ext cx="426720" cy="1792483"/>
          </a:xfrm>
          <a:prstGeom prst="rect">
            <a:avLst/>
          </a:prstGeom>
          <a:solidFill>
            <a:srgbClr val="40505E"/>
          </a:solidFill>
          <a:ln w="146050" cmpd="sng">
            <a:noFill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Shadow Strip"/>
          <p:cNvSpPr/>
          <p:nvPr/>
        </p:nvSpPr>
        <p:spPr>
          <a:xfrm>
            <a:off x="12417198" y="6366128"/>
            <a:ext cx="45720" cy="1645920"/>
          </a:xfrm>
          <a:prstGeom prst="rect">
            <a:avLst/>
          </a:prstGeom>
          <a:solidFill>
            <a:srgbClr val="1A1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Wood Background"/>
          <p:cNvPicPr>
            <a:picLocks noChangeAspect="1"/>
          </p:cNvPicPr>
          <p:nvPr/>
        </p:nvPicPr>
        <p:blipFill rotWithShape="1"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50" b="23959"/>
          <a:stretch/>
        </p:blipFill>
        <p:spPr>
          <a:xfrm>
            <a:off x="0" y="-52712"/>
            <a:ext cx="14630400" cy="6126480"/>
          </a:xfrm>
          <a:prstGeom prst="rect">
            <a:avLst/>
          </a:prstGeom>
          <a:effectLst>
            <a:outerShdw dist="50800" dir="5400000" algn="t" rotWithShape="0">
              <a:srgbClr val="673105"/>
            </a:outerShdw>
          </a:effectLst>
        </p:spPr>
      </p:pic>
      <p:grpSp>
        <p:nvGrpSpPr>
          <p:cNvPr id="68" name="Frames"/>
          <p:cNvGrpSpPr/>
          <p:nvPr/>
        </p:nvGrpSpPr>
        <p:grpSpPr>
          <a:xfrm>
            <a:off x="227429" y="-184158"/>
            <a:ext cx="14184840" cy="5805029"/>
            <a:chOff x="227429" y="-184158"/>
            <a:chExt cx="14184840" cy="5805029"/>
          </a:xfrm>
        </p:grpSpPr>
        <p:pic>
          <p:nvPicPr>
            <p:cNvPr id="64" name="Image Frames"/>
            <p:cNvPicPr>
              <a:picLocks noChangeAspect="1"/>
            </p:cNvPicPr>
            <p:nvPr/>
          </p:nvPicPr>
          <p:blipFill>
            <a:blip r:embed="rId2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7429" y="534819"/>
              <a:ext cx="14184840" cy="5086052"/>
            </a:xfrm>
            <a:prstGeom prst="rect">
              <a:avLst/>
            </a:prstGeom>
            <a:effectLst>
              <a:outerShdw dist="38100" dir="16200000" rotWithShape="0">
                <a:srgbClr val="673105"/>
              </a:outerShdw>
            </a:effectLst>
          </p:spPr>
        </p:pic>
        <p:pic>
          <p:nvPicPr>
            <p:cNvPr id="67" name="Number Tags"/>
            <p:cNvPicPr>
              <a:picLocks noChangeAspect="1"/>
            </p:cNvPicPr>
            <p:nvPr/>
          </p:nvPicPr>
          <p:blipFill>
            <a:blip r:embed="rId2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1340" y="-184158"/>
              <a:ext cx="12278140" cy="4279392"/>
            </a:xfrm>
            <a:prstGeom prst="rect">
              <a:avLst/>
            </a:prstGeom>
          </p:spPr>
        </p:pic>
      </p:grpSp>
      <p:pic>
        <p:nvPicPr>
          <p:cNvPr id="7" name="hotel room lock (joedeshon CCBY4.0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24"/>
          <a:stretch>
            <a:fillRect/>
          </a:stretch>
        </p:blipFill>
        <p:spPr>
          <a:xfrm>
            <a:off x="889317" y="8711267"/>
            <a:ext cx="487363" cy="487363"/>
          </a:xfrm>
          <a:prstGeom prst="rect">
            <a:avLst/>
          </a:prstGeom>
        </p:spPr>
      </p:pic>
      <p:pic>
        <p:nvPicPr>
          <p:cNvPr id="6" name="covert-operation open (nicholasdaryl CC0).mp3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4">
                  <p14:trim end="4628.4096"/>
                  <p14:fade out="1250"/>
                </p14:media>
              </p:ext>
            </p:extLst>
          </p:nvPr>
        </p:nvPicPr>
        <p:blipFill>
          <a:blip r:embed="rId25"/>
          <a:stretch>
            <a:fillRect/>
          </a:stretch>
        </p:blipFill>
        <p:spPr>
          <a:xfrm>
            <a:off x="14022854" y="8617136"/>
            <a:ext cx="487363" cy="487363"/>
          </a:xfrm>
          <a:prstGeom prst="rect">
            <a:avLst/>
          </a:prstGeom>
        </p:spPr>
      </p:pic>
      <p:pic>
        <p:nvPicPr>
          <p:cNvPr id="5" name="metal click 3 4 (Sheyvan CC0).mp3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26"/>
          <a:stretch>
            <a:fillRect/>
          </a:stretch>
        </p:blipFill>
        <p:spPr>
          <a:xfrm>
            <a:off x="-36606" y="9198630"/>
            <a:ext cx="487363" cy="487363"/>
          </a:xfrm>
          <a:prstGeom prst="rect">
            <a:avLst/>
          </a:prstGeom>
        </p:spPr>
      </p:pic>
      <p:pic>
        <p:nvPicPr>
          <p:cNvPr id="3" name="metal click 7 8 (Sheyvan CC0).mp3">
            <a:hlinkClick r:id="" action="ppaction://media"/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24"/>
          <a:stretch>
            <a:fillRect/>
          </a:stretch>
        </p:blipFill>
        <p:spPr>
          <a:xfrm>
            <a:off x="-56945" y="8467585"/>
            <a:ext cx="487363" cy="487363"/>
          </a:xfrm>
          <a:prstGeom prst="rect">
            <a:avLst/>
          </a:prstGeom>
        </p:spPr>
      </p:pic>
      <p:pic>
        <p:nvPicPr>
          <p:cNvPr id="33" name="metal click 5 6 (Sheyvan CC0).mp3">
            <a:hlinkClick r:id="" action="ppaction://media"/>
          </p:cNvPr>
          <p:cNvPicPr>
            <a:picLocks noChangeAspect="1"/>
          </p:cNvPicPr>
          <p:nvPr>
            <a:audi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27"/>
          <a:stretch>
            <a:fillRect/>
          </a:stretch>
        </p:blipFill>
        <p:spPr>
          <a:xfrm>
            <a:off x="-29874" y="9837965"/>
            <a:ext cx="487363" cy="487363"/>
          </a:xfrm>
          <a:prstGeom prst="rect">
            <a:avLst/>
          </a:prstGeom>
        </p:spPr>
      </p:pic>
      <p:pic>
        <p:nvPicPr>
          <p:cNvPr id="34" name="metal click 2 (Sheyvan CC0).mp3">
            <a:hlinkClick r:id="" action="ppaction://media"/>
          </p:cNvPr>
          <p:cNvPicPr>
            <a:picLocks noChangeAspect="1"/>
          </p:cNvPicPr>
          <p:nvPr>
            <a:audioFile r:link="rId12"/>
            <p:extLst>
              <p:ext uri="{DAA4B4D4-6D71-4841-9C94-3DE7FCFB9230}">
                <p14:media xmlns:p14="http://schemas.microsoft.com/office/powerpoint/2010/main" r:embed="rId11"/>
              </p:ext>
            </p:extLst>
          </p:nvPr>
        </p:nvPicPr>
        <p:blipFill>
          <a:blip r:embed="rId26"/>
          <a:stretch>
            <a:fillRect/>
          </a:stretch>
        </p:blipFill>
        <p:spPr>
          <a:xfrm>
            <a:off x="-16253" y="10419039"/>
            <a:ext cx="487363" cy="487363"/>
          </a:xfrm>
          <a:prstGeom prst="rect">
            <a:avLst/>
          </a:prstGeom>
        </p:spPr>
      </p:pic>
      <p:pic>
        <p:nvPicPr>
          <p:cNvPr id="74" name="metal click ALL (Sheyvan CC0).mp3">
            <a:hlinkClick r:id="" action="ppaction://media"/>
          </p:cNvPr>
          <p:cNvPicPr>
            <a:picLocks noChangeAspect="1"/>
          </p:cNvPicPr>
          <p:nvPr>
            <a:audioFile r:link="rId14"/>
            <p:extLst>
              <p:ext uri="{DAA4B4D4-6D71-4841-9C94-3DE7FCFB9230}">
                <p14:media xmlns:p14="http://schemas.microsoft.com/office/powerpoint/2010/main" r:embed="rId13"/>
              </p:ext>
            </p:extLst>
          </p:nvPr>
        </p:nvPicPr>
        <p:blipFill>
          <a:blip r:embed="rId24"/>
          <a:stretch>
            <a:fillRect/>
          </a:stretch>
        </p:blipFill>
        <p:spPr>
          <a:xfrm>
            <a:off x="886408" y="9423961"/>
            <a:ext cx="487363" cy="487363"/>
          </a:xfrm>
          <a:prstGeom prst="rect">
            <a:avLst/>
          </a:prstGeom>
        </p:spPr>
      </p:pic>
      <p:grpSp>
        <p:nvGrpSpPr>
          <p:cNvPr id="78" name="Unlock Button"/>
          <p:cNvGrpSpPr/>
          <p:nvPr/>
        </p:nvGrpSpPr>
        <p:grpSpPr>
          <a:xfrm>
            <a:off x="154810" y="6304788"/>
            <a:ext cx="2437923" cy="1746504"/>
            <a:chOff x="154810" y="6304788"/>
            <a:chExt cx="2437923" cy="1746504"/>
          </a:xfrm>
        </p:grpSpPr>
        <p:sp>
          <p:nvSpPr>
            <p:cNvPr id="79" name="Round Text"/>
            <p:cNvSpPr txBox="1"/>
            <p:nvPr/>
          </p:nvSpPr>
          <p:spPr>
            <a:xfrm>
              <a:off x="154810" y="6304788"/>
              <a:ext cx="2437923" cy="1746504"/>
            </a:xfrm>
            <a:prstGeom prst="rect">
              <a:avLst/>
            </a:prstGeom>
            <a:solidFill>
              <a:srgbClr val="40505E"/>
            </a:solidFill>
            <a:ln>
              <a:solidFill>
                <a:schemeClr val="bg1"/>
              </a:solidFill>
            </a:ln>
            <a:scene3d>
              <a:camera prst="orthographicFront"/>
              <a:lightRig rig="threePt" dir="t"/>
            </a:scene3d>
            <a:sp3d>
              <a:bevelT prst="angle"/>
            </a:sp3d>
          </p:spPr>
          <p:txBody>
            <a:bodyPr wrap="square" lIns="0" tIns="0" rIns="0" bIns="0" rtlCol="0" anchor="ctr" anchorCtr="0">
              <a:noAutofit/>
              <a:sp3d prstMaterial="plastic"/>
            </a:bodyPr>
            <a:lstStyle/>
            <a:p>
              <a:pPr algn="ctr">
                <a:lnSpc>
                  <a:spcPts val="7500"/>
                </a:lnSpc>
              </a:pPr>
              <a:r>
                <a:rPr lang="en-US" sz="6000" b="1" smtClean="0">
                  <a:gradFill>
                    <a:gsLst>
                      <a:gs pos="0">
                        <a:srgbClr val="464A66">
                          <a:lumMod val="90000"/>
                          <a:lumOff val="10000"/>
                        </a:srgbClr>
                      </a:gs>
                      <a:gs pos="50000">
                        <a:srgbClr val="C5CDD9"/>
                      </a:gs>
                      <a:gs pos="100000">
                        <a:srgbClr val="2F3445"/>
                      </a:gs>
                    </a:gsLst>
                    <a:lin ang="5400000" scaled="0"/>
                  </a:gradFill>
                  <a:effectLst>
                    <a:outerShdw dist="38100" dir="2700000" algn="tl" rotWithShape="0">
                      <a:srgbClr val="2F3445"/>
                    </a:outerShdw>
                  </a:effectLst>
                  <a:latin typeface="Irish Grover" panose="02000000000000000000" pitchFamily="2" charset="0"/>
                </a:rPr>
                <a:t>Round</a:t>
              </a:r>
              <a:r>
                <a:rPr lang="en-US" sz="5600" b="1" smtClean="0">
                  <a:gradFill>
                    <a:gsLst>
                      <a:gs pos="0">
                        <a:srgbClr val="464A66">
                          <a:lumMod val="90000"/>
                          <a:lumOff val="10000"/>
                        </a:srgbClr>
                      </a:gs>
                      <a:gs pos="50000">
                        <a:srgbClr val="C5CDD9"/>
                      </a:gs>
                      <a:gs pos="100000">
                        <a:srgbClr val="2F3445"/>
                      </a:gs>
                    </a:gsLst>
                    <a:lin ang="5400000" scaled="0"/>
                  </a:gradFill>
                  <a:effectLst>
                    <a:outerShdw dist="38100" dir="2700000" algn="tl" rotWithShape="0">
                      <a:srgbClr val="2F3445"/>
                    </a:outerShdw>
                  </a:effectLst>
                  <a:latin typeface="Irish Grover" panose="02000000000000000000" pitchFamily="2" charset="0"/>
                </a:rPr>
                <a:t>  </a:t>
              </a:r>
              <a:r>
                <a:rPr lang="en-US" sz="7200" b="1" smtClean="0">
                  <a:gradFill>
                    <a:gsLst>
                      <a:gs pos="0">
                        <a:srgbClr val="464A66">
                          <a:lumMod val="90000"/>
                          <a:lumOff val="10000"/>
                        </a:srgbClr>
                      </a:gs>
                      <a:gs pos="50000">
                        <a:srgbClr val="C5CDD9"/>
                      </a:gs>
                      <a:gs pos="100000">
                        <a:srgbClr val="2F3445"/>
                      </a:gs>
                    </a:gsLst>
                    <a:lin ang="5400000" scaled="0"/>
                  </a:gradFill>
                  <a:effectLst>
                    <a:outerShdw dist="38100" dir="2700000" algn="tl" rotWithShape="0">
                      <a:srgbClr val="2F3445"/>
                    </a:outerShdw>
                  </a:effectLst>
                  <a:latin typeface="Irish Grover" panose="02000000000000000000" pitchFamily="2" charset="0"/>
                </a:rPr>
                <a:t>Four</a:t>
              </a:r>
              <a:endParaRPr lang="en-US" sz="5600" b="1">
                <a:gradFill>
                  <a:gsLst>
                    <a:gs pos="0">
                      <a:srgbClr val="464A66">
                        <a:lumMod val="90000"/>
                        <a:lumOff val="10000"/>
                      </a:srgbClr>
                    </a:gs>
                    <a:gs pos="50000">
                      <a:srgbClr val="C5CDD9"/>
                    </a:gs>
                    <a:gs pos="100000">
                      <a:srgbClr val="2F3445"/>
                    </a:gs>
                  </a:gsLst>
                  <a:lin ang="5400000" scaled="0"/>
                </a:gradFill>
                <a:effectLst>
                  <a:outerShdw dist="38100" dir="2700000" algn="tl" rotWithShape="0">
                    <a:srgbClr val="2F3445"/>
                  </a:outerShdw>
                </a:effectLst>
                <a:latin typeface="Irish Grover" panose="02000000000000000000" pitchFamily="2" charset="0"/>
              </a:endParaRPr>
            </a:p>
          </p:txBody>
        </p:sp>
        <p:sp>
          <p:nvSpPr>
            <p:cNvPr id="80" name="Key"/>
            <p:cNvSpPr>
              <a:spLocks noChangeAspect="1"/>
            </p:cNvSpPr>
            <p:nvPr/>
          </p:nvSpPr>
          <p:spPr>
            <a:xfrm rot="16200000">
              <a:off x="1249549" y="6679534"/>
              <a:ext cx="398430" cy="941832"/>
            </a:xfrm>
            <a:custGeom>
              <a:avLst/>
              <a:gdLst>
                <a:gd name="connsiteX0" fmla="*/ 0 w 731258"/>
                <a:gd name="connsiteY0" fmla="*/ 1589042 h 1728588"/>
                <a:gd name="connsiteX1" fmla="*/ 214763 w 731258"/>
                <a:gd name="connsiteY1" fmla="*/ 1589042 h 1728588"/>
                <a:gd name="connsiteX2" fmla="*/ 214763 w 731258"/>
                <a:gd name="connsiteY2" fmla="*/ 1728588 h 1728588"/>
                <a:gd name="connsiteX3" fmla="*/ 0 w 731258"/>
                <a:gd name="connsiteY3" fmla="*/ 1728588 h 1728588"/>
                <a:gd name="connsiteX4" fmla="*/ 62423 w 731258"/>
                <a:gd name="connsiteY4" fmla="*/ 1381760 h 1728588"/>
                <a:gd name="connsiteX5" fmla="*/ 214762 w 731258"/>
                <a:gd name="connsiteY5" fmla="*/ 1381760 h 1728588"/>
                <a:gd name="connsiteX6" fmla="*/ 214762 w 731258"/>
                <a:gd name="connsiteY6" fmla="*/ 1493172 h 1728588"/>
                <a:gd name="connsiteX7" fmla="*/ 62423 w 731258"/>
                <a:gd name="connsiteY7" fmla="*/ 1493172 h 1728588"/>
                <a:gd name="connsiteX8" fmla="*/ 411218 w 731258"/>
                <a:gd name="connsiteY8" fmla="*/ 160020 h 1728588"/>
                <a:gd name="connsiteX9" fmla="*/ 251198 w 731258"/>
                <a:gd name="connsiteY9" fmla="*/ 320040 h 1728588"/>
                <a:gd name="connsiteX10" fmla="*/ 411218 w 731258"/>
                <a:gd name="connsiteY10" fmla="*/ 480060 h 1728588"/>
                <a:gd name="connsiteX11" fmla="*/ 571238 w 731258"/>
                <a:gd name="connsiteY11" fmla="*/ 320040 h 1728588"/>
                <a:gd name="connsiteX12" fmla="*/ 411218 w 731258"/>
                <a:gd name="connsiteY12" fmla="*/ 160020 h 1728588"/>
                <a:gd name="connsiteX13" fmla="*/ 411218 w 731258"/>
                <a:gd name="connsiteY13" fmla="*/ 0 h 1728588"/>
                <a:gd name="connsiteX14" fmla="*/ 731258 w 731258"/>
                <a:gd name="connsiteY14" fmla="*/ 320040 h 1728588"/>
                <a:gd name="connsiteX15" fmla="*/ 535792 w 731258"/>
                <a:gd name="connsiteY15" fmla="*/ 614930 h 1728588"/>
                <a:gd name="connsiteX16" fmla="*/ 503012 w 731258"/>
                <a:gd name="connsiteY16" fmla="*/ 621548 h 1728588"/>
                <a:gd name="connsiteX17" fmla="*/ 503012 w 731258"/>
                <a:gd name="connsiteY17" fmla="*/ 1728587 h 1728588"/>
                <a:gd name="connsiteX18" fmla="*/ 319424 w 731258"/>
                <a:gd name="connsiteY18" fmla="*/ 1728587 h 1728588"/>
                <a:gd name="connsiteX19" fmla="*/ 319424 w 731258"/>
                <a:gd name="connsiteY19" fmla="*/ 1637824 h 1728588"/>
                <a:gd name="connsiteX20" fmla="*/ 215516 w 731258"/>
                <a:gd name="connsiteY20" fmla="*/ 1728587 h 1728588"/>
                <a:gd name="connsiteX21" fmla="*/ 215516 w 731258"/>
                <a:gd name="connsiteY21" fmla="*/ 1295713 h 1728588"/>
                <a:gd name="connsiteX22" fmla="*/ 1396 w 731258"/>
                <a:gd name="connsiteY22" fmla="*/ 1295713 h 1728588"/>
                <a:gd name="connsiteX23" fmla="*/ 1396 w 731258"/>
                <a:gd name="connsiteY23" fmla="*/ 1152788 h 1728588"/>
                <a:gd name="connsiteX24" fmla="*/ 216159 w 731258"/>
                <a:gd name="connsiteY24" fmla="*/ 1152788 h 1728588"/>
                <a:gd name="connsiteX25" fmla="*/ 216159 w 731258"/>
                <a:gd name="connsiteY25" fmla="*/ 1153353 h 1728588"/>
                <a:gd name="connsiteX26" fmla="*/ 319424 w 731258"/>
                <a:gd name="connsiteY26" fmla="*/ 1243554 h 1728588"/>
                <a:gd name="connsiteX27" fmla="*/ 319424 w 731258"/>
                <a:gd name="connsiteY27" fmla="*/ 621548 h 1728588"/>
                <a:gd name="connsiteX28" fmla="*/ 286644 w 731258"/>
                <a:gd name="connsiteY28" fmla="*/ 614930 h 1728588"/>
                <a:gd name="connsiteX29" fmla="*/ 91178 w 731258"/>
                <a:gd name="connsiteY29" fmla="*/ 320040 h 1728588"/>
                <a:gd name="connsiteX30" fmla="*/ 411218 w 731258"/>
                <a:gd name="connsiteY30" fmla="*/ 0 h 17285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731258" h="1728588">
                  <a:moveTo>
                    <a:pt x="0" y="1589042"/>
                  </a:moveTo>
                  <a:lnTo>
                    <a:pt x="214763" y="1589042"/>
                  </a:lnTo>
                  <a:lnTo>
                    <a:pt x="214763" y="1728588"/>
                  </a:lnTo>
                  <a:lnTo>
                    <a:pt x="0" y="1728588"/>
                  </a:lnTo>
                  <a:close/>
                  <a:moveTo>
                    <a:pt x="62423" y="1381760"/>
                  </a:moveTo>
                  <a:lnTo>
                    <a:pt x="214762" y="1381760"/>
                  </a:lnTo>
                  <a:lnTo>
                    <a:pt x="214762" y="1493172"/>
                  </a:lnTo>
                  <a:lnTo>
                    <a:pt x="62423" y="1493172"/>
                  </a:lnTo>
                  <a:close/>
                  <a:moveTo>
                    <a:pt x="411218" y="160020"/>
                  </a:moveTo>
                  <a:cubicBezTo>
                    <a:pt x="322841" y="160020"/>
                    <a:pt x="251198" y="231663"/>
                    <a:pt x="251198" y="320040"/>
                  </a:cubicBezTo>
                  <a:cubicBezTo>
                    <a:pt x="251198" y="408417"/>
                    <a:pt x="322841" y="480060"/>
                    <a:pt x="411218" y="480060"/>
                  </a:cubicBezTo>
                  <a:cubicBezTo>
                    <a:pt x="499595" y="480060"/>
                    <a:pt x="571238" y="408417"/>
                    <a:pt x="571238" y="320040"/>
                  </a:cubicBezTo>
                  <a:cubicBezTo>
                    <a:pt x="571238" y="231663"/>
                    <a:pt x="499595" y="160020"/>
                    <a:pt x="411218" y="160020"/>
                  </a:cubicBezTo>
                  <a:close/>
                  <a:moveTo>
                    <a:pt x="411218" y="0"/>
                  </a:moveTo>
                  <a:cubicBezTo>
                    <a:pt x="587971" y="0"/>
                    <a:pt x="731258" y="143287"/>
                    <a:pt x="731258" y="320040"/>
                  </a:cubicBezTo>
                  <a:cubicBezTo>
                    <a:pt x="731258" y="452605"/>
                    <a:pt x="650659" y="566345"/>
                    <a:pt x="535792" y="614930"/>
                  </a:cubicBezTo>
                  <a:lnTo>
                    <a:pt x="503012" y="621548"/>
                  </a:lnTo>
                  <a:lnTo>
                    <a:pt x="503012" y="1728587"/>
                  </a:lnTo>
                  <a:lnTo>
                    <a:pt x="319424" y="1728587"/>
                  </a:lnTo>
                  <a:lnTo>
                    <a:pt x="319424" y="1637824"/>
                  </a:lnTo>
                  <a:lnTo>
                    <a:pt x="215516" y="1728587"/>
                  </a:lnTo>
                  <a:lnTo>
                    <a:pt x="215516" y="1295713"/>
                  </a:lnTo>
                  <a:lnTo>
                    <a:pt x="1396" y="1295713"/>
                  </a:lnTo>
                  <a:lnTo>
                    <a:pt x="1396" y="1152788"/>
                  </a:lnTo>
                  <a:lnTo>
                    <a:pt x="216159" y="1152788"/>
                  </a:lnTo>
                  <a:lnTo>
                    <a:pt x="216159" y="1153353"/>
                  </a:lnTo>
                  <a:lnTo>
                    <a:pt x="319424" y="1243554"/>
                  </a:lnTo>
                  <a:lnTo>
                    <a:pt x="319424" y="621548"/>
                  </a:lnTo>
                  <a:lnTo>
                    <a:pt x="286644" y="614930"/>
                  </a:lnTo>
                  <a:cubicBezTo>
                    <a:pt x="171777" y="566345"/>
                    <a:pt x="91178" y="452605"/>
                    <a:pt x="91178" y="320040"/>
                  </a:cubicBezTo>
                  <a:cubicBezTo>
                    <a:pt x="91178" y="143287"/>
                    <a:pt x="234465" y="0"/>
                    <a:pt x="411218" y="0"/>
                  </a:cubicBezTo>
                  <a:close/>
                </a:path>
              </a:pathLst>
            </a:custGeom>
            <a:solidFill>
              <a:srgbClr val="364450"/>
            </a:solidFill>
            <a:ln>
              <a:noFill/>
            </a:ln>
            <a:effectLst>
              <a:innerShdw blurRad="88900" dist="25400">
                <a:srgbClr val="111619"/>
              </a:innerShdw>
            </a:effectLst>
            <a:scene3d>
              <a:camera prst="orthographicFront">
                <a:rot lat="21599996" lon="0" rev="0"/>
              </a:camera>
              <a:lightRig rig="threePt" dir="t">
                <a:rot lat="0" lon="0" rev="3000000"/>
              </a:lightRig>
            </a:scene3d>
            <a:sp3d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F0000"/>
                </a:solidFill>
              </a:endParaRPr>
            </a:p>
          </p:txBody>
        </p:sp>
      </p:grpSp>
      <p:sp>
        <p:nvSpPr>
          <p:cNvPr id="75" name="Click Box 5"/>
          <p:cNvSpPr/>
          <p:nvPr/>
        </p:nvSpPr>
        <p:spPr>
          <a:xfrm>
            <a:off x="12430081" y="6342697"/>
            <a:ext cx="1968499" cy="1670686"/>
          </a:xfrm>
          <a:prstGeom prst="rect">
            <a:avLst/>
          </a:prstGeom>
          <a:solidFill>
            <a:schemeClr val="tx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3" name="Click Box 4"/>
          <p:cNvSpPr/>
          <p:nvPr/>
        </p:nvSpPr>
        <p:spPr>
          <a:xfrm>
            <a:off x="10007360" y="6342697"/>
            <a:ext cx="1968499" cy="1670686"/>
          </a:xfrm>
          <a:prstGeom prst="rect">
            <a:avLst/>
          </a:prstGeom>
          <a:solidFill>
            <a:schemeClr val="tx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5" name="Click Box 3"/>
          <p:cNvSpPr/>
          <p:nvPr/>
        </p:nvSpPr>
        <p:spPr>
          <a:xfrm>
            <a:off x="7592710" y="6342697"/>
            <a:ext cx="1968499" cy="1670686"/>
          </a:xfrm>
          <a:prstGeom prst="rect">
            <a:avLst/>
          </a:prstGeom>
          <a:solidFill>
            <a:schemeClr val="tx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6" name="Click Box 2"/>
          <p:cNvSpPr/>
          <p:nvPr/>
        </p:nvSpPr>
        <p:spPr>
          <a:xfrm>
            <a:off x="5167760" y="6342697"/>
            <a:ext cx="1968499" cy="1670686"/>
          </a:xfrm>
          <a:prstGeom prst="rect">
            <a:avLst/>
          </a:prstGeom>
          <a:solidFill>
            <a:schemeClr val="tx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3" name="Click Box 1"/>
          <p:cNvSpPr/>
          <p:nvPr/>
        </p:nvSpPr>
        <p:spPr>
          <a:xfrm>
            <a:off x="2748280" y="6342697"/>
            <a:ext cx="1968499" cy="1670686"/>
          </a:xfrm>
          <a:prstGeom prst="rect">
            <a:avLst/>
          </a:prstGeom>
          <a:solidFill>
            <a:schemeClr val="tx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476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055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audio>
              <p:cMediaNode vol="100000">
                <p:cTn id="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audio>
              <p:cMediaNode>
                <p:cTn id="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audio>
              <p:cMediaNode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audio>
              <p:cMediaNode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3"/>
                </p:tgtEl>
              </p:cMediaNode>
            </p:audio>
            <p:audio>
              <p:cMediaNode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4"/>
                </p:tgtEl>
              </p:cMediaNode>
            </p:audio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4"/>
                </p:tgtEl>
              </p:cMediaNode>
            </p:audi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7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" dur="250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250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2" dur="250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50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6" dur="250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250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0" dur="25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25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4" dur="25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25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8" dur="696" fill="hold"/>
                                        <p:tgtEl>
                                          <p:spTgt spid="7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59" presetID="1" presetClass="mediacall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cmd type="call" cmd="playFrom(0.0)">
                                      <p:cBhvr>
                                        <p:cTn id="60" dur="287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8"/>
                  </p:tgtEl>
                </p:cond>
              </p:nextCondLst>
            </p:seq>
            <p:seq concurrent="1" nextAc="seek">
              <p:cTn id="61" restart="whenNotActive" fill="hold" evtFilter="cancelBubble" nodeType="interactiveSeq">
                <p:stCondLst>
                  <p:cond evt="onClick" delay="0">
                    <p:tgtEl>
                      <p:spTgt spid="7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2" fill="hold">
                      <p:stCondLst>
                        <p:cond delay="0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5" dur="2000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2000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1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1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3" dur="144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3"/>
                  </p:tgtEl>
                </p:cond>
              </p:nextCondLst>
            </p:seq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6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>
                      <p:stCondLst>
                        <p:cond delay="0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8" dur="1000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1000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2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2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6" dur="2232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6"/>
                  </p:tgtEl>
                </p:cond>
              </p:nextCondLst>
            </p:seq>
            <p:seq concurrent="1" nextAc="seek">
              <p:cTn id="87" restart="whenNotActive" fill="hold" evtFilter="cancelBubble" nodeType="interactiveSeq">
                <p:stCondLst>
                  <p:cond evt="onClick" delay="0">
                    <p:tgtEl>
                      <p:spTgt spid="6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8" fill="hold">
                      <p:stCondLst>
                        <p:cond delay="0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1" dur="1500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1500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1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1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9" dur="144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5"/>
                  </p:tgtEl>
                </p:cond>
              </p:nextCondLst>
            </p:seq>
            <p:seq concurrent="1" nextAc="seek">
              <p:cTn id="100" restart="whenNotActive" fill="hold" evtFilter="cancelBubble" nodeType="interactiveSeq">
                <p:stCondLst>
                  <p:cond evt="onClick" delay="0">
                    <p:tgtEl>
                      <p:spTgt spid="6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1" fill="hold">
                      <p:stCondLst>
                        <p:cond delay="0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4" dur="1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5" dur="1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163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163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2" dur="1824" fill="hold"/>
                                        <p:tgtEl>
                                          <p:spTgt spid="3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3"/>
                  </p:tgtEl>
                </p:cond>
              </p:nextCondLst>
            </p:seq>
            <p:seq concurrent="1" nextAc="seek">
              <p:cTn id="113" restart="whenNotActive" fill="hold" evtFilter="cancelBubble" nodeType="interactiveSeq">
                <p:stCondLst>
                  <p:cond evt="onClick" delay="0">
                    <p:tgtEl>
                      <p:spTgt spid="7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4" fill="hold">
                      <p:stCondLst>
                        <p:cond delay="0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2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7" dur="25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8" dur="25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24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2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3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5" dur="1224" fill="hold"/>
                                        <p:tgtEl>
                                          <p:spTgt spid="3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26" presetID="1" presetClass="mediacall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7" dur="287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5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Background"/>
          <p:cNvPicPr>
            <a:picLocks noChangeAspect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pic>
        <p:nvPicPr>
          <p:cNvPr id="7" name="Door Numbers"/>
          <p:cNvPicPr>
            <a:picLocks noChangeAspect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1070" y="946936"/>
            <a:ext cx="10259568" cy="1203772"/>
          </a:xfrm>
          <a:prstGeom prst="rect">
            <a:avLst/>
          </a:prstGeom>
        </p:spPr>
      </p:pic>
      <p:pic>
        <p:nvPicPr>
          <p:cNvPr id="4" name="Door 1 Frame"/>
          <p:cNvPicPr>
            <a:picLocks noChangeAspect="1"/>
          </p:cNvPicPr>
          <p:nvPr/>
        </p:nvPicPr>
        <p:blipFill>
          <a:blip r:embed="rId2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9870" y="2385059"/>
            <a:ext cx="3403750" cy="4672583"/>
          </a:xfrm>
          <a:prstGeom prst="rect">
            <a:avLst/>
          </a:prstGeom>
        </p:spPr>
      </p:pic>
      <p:pic>
        <p:nvPicPr>
          <p:cNvPr id="3" name="Door 2 Frame"/>
          <p:cNvPicPr>
            <a:picLocks noChangeAspect="1"/>
          </p:cNvPicPr>
          <p:nvPr/>
        </p:nvPicPr>
        <p:blipFill>
          <a:blip r:embed="rId2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13325" y="2385059"/>
            <a:ext cx="3403750" cy="4672583"/>
          </a:xfrm>
          <a:prstGeom prst="rect">
            <a:avLst/>
          </a:prstGeom>
        </p:spPr>
      </p:pic>
      <p:pic>
        <p:nvPicPr>
          <p:cNvPr id="5" name="Door 3 Frame"/>
          <p:cNvPicPr>
            <a:picLocks noChangeAspect="1"/>
          </p:cNvPicPr>
          <p:nvPr/>
        </p:nvPicPr>
        <p:blipFill>
          <a:blip r:embed="rId2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96780" y="2385059"/>
            <a:ext cx="3403750" cy="4672583"/>
          </a:xfrm>
          <a:prstGeom prst="rect">
            <a:avLst/>
          </a:prstGeom>
        </p:spPr>
      </p:pic>
      <p:sp>
        <p:nvSpPr>
          <p:cNvPr id="14" name="Door 3 Opening"/>
          <p:cNvSpPr/>
          <p:nvPr/>
        </p:nvSpPr>
        <p:spPr>
          <a:xfrm rot="16200000" flipH="1" flipV="1">
            <a:off x="10435302" y="1390947"/>
            <a:ext cx="4846320" cy="6941244"/>
          </a:xfrm>
          <a:prstGeom prst="trapezoid">
            <a:avLst>
              <a:gd name="adj" fmla="val 5386"/>
            </a:avLst>
          </a:prstGeom>
          <a:blipFill dpi="0" rotWithShape="1">
            <a:blip r:embed="rId28"/>
            <a:srcRect/>
            <a:stretch>
              <a:fillRect/>
            </a:stretch>
          </a:blipFill>
          <a:ln>
            <a:noFill/>
          </a:ln>
          <a:scene3d>
            <a:camera prst="orthographicFront">
              <a:rot lat="4799971" lon="21599979" rev="0"/>
            </a:camera>
            <a:lightRig rig="threePt" dir="t">
              <a:rot lat="0" lon="0" rev="8400000"/>
            </a:lightRig>
          </a:scene3d>
          <a:sp3d extrusionH="215900">
            <a:extrusionClr>
              <a:srgbClr val="638093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Door 3 Open"/>
          <p:cNvSpPr/>
          <p:nvPr/>
        </p:nvSpPr>
        <p:spPr>
          <a:xfrm rot="5400000" flipV="1">
            <a:off x="10974761" y="2733042"/>
            <a:ext cx="5486403" cy="4297680"/>
          </a:xfrm>
          <a:prstGeom prst="trapezoid">
            <a:avLst>
              <a:gd name="adj" fmla="val 13775"/>
            </a:avLst>
          </a:prstGeom>
          <a:blipFill dpi="0" rotWithShape="1">
            <a:blip r:embed="rId29"/>
            <a:srcRect/>
            <a:stretch>
              <a:fillRect/>
            </a:stretch>
          </a:blipFill>
          <a:ln>
            <a:noFill/>
          </a:ln>
          <a:scene3d>
            <a:camera prst="orthographicFront">
              <a:rot lat="4799971" lon="21599979" rev="0"/>
            </a:camera>
            <a:lightRig rig="threePt" dir="t">
              <a:rot lat="0" lon="0" rev="8400000"/>
            </a:lightRig>
          </a:scene3d>
          <a:sp3d extrusionH="215900">
            <a:extrusionClr>
              <a:srgbClr val="638093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Door 3 Closed"/>
          <p:cNvPicPr>
            <a:picLocks noChangeAspect="1"/>
          </p:cNvPicPr>
          <p:nvPr/>
        </p:nvPicPr>
        <p:blipFill>
          <a:blip r:embed="rId3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0339" y="2724910"/>
            <a:ext cx="2816631" cy="4337302"/>
          </a:xfrm>
          <a:prstGeom prst="rect">
            <a:avLst/>
          </a:prstGeom>
        </p:spPr>
      </p:pic>
      <p:sp>
        <p:nvSpPr>
          <p:cNvPr id="15" name="Door 2 Opening"/>
          <p:cNvSpPr/>
          <p:nvPr/>
        </p:nvSpPr>
        <p:spPr>
          <a:xfrm rot="16200000" flipH="1" flipV="1">
            <a:off x="5657943" y="1391460"/>
            <a:ext cx="4846320" cy="6941244"/>
          </a:xfrm>
          <a:prstGeom prst="trapezoid">
            <a:avLst>
              <a:gd name="adj" fmla="val 5386"/>
            </a:avLst>
          </a:prstGeom>
          <a:blipFill dpi="0" rotWithShape="1">
            <a:blip r:embed="rId28"/>
            <a:srcRect/>
            <a:stretch>
              <a:fillRect/>
            </a:stretch>
          </a:blipFill>
          <a:ln>
            <a:noFill/>
          </a:ln>
          <a:scene3d>
            <a:camera prst="orthographicFront">
              <a:rot lat="4799971" lon="21599979" rev="0"/>
            </a:camera>
            <a:lightRig rig="threePt" dir="t">
              <a:rot lat="0" lon="0" rev="8400000"/>
            </a:lightRig>
          </a:scene3d>
          <a:sp3d extrusionH="215900">
            <a:extrusionClr>
              <a:srgbClr val="638093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Door 2 Open"/>
          <p:cNvSpPr/>
          <p:nvPr/>
        </p:nvSpPr>
        <p:spPr>
          <a:xfrm rot="5400000" flipV="1">
            <a:off x="6197402" y="2733555"/>
            <a:ext cx="5486403" cy="4297680"/>
          </a:xfrm>
          <a:prstGeom prst="trapezoid">
            <a:avLst>
              <a:gd name="adj" fmla="val 13775"/>
            </a:avLst>
          </a:prstGeom>
          <a:blipFill dpi="0" rotWithShape="1">
            <a:blip r:embed="rId29"/>
            <a:srcRect/>
            <a:stretch>
              <a:fillRect/>
            </a:stretch>
          </a:blipFill>
          <a:ln>
            <a:noFill/>
          </a:ln>
          <a:scene3d>
            <a:camera prst="orthographicFront">
              <a:rot lat="4799971" lon="21599979" rev="0"/>
            </a:camera>
            <a:lightRig rig="threePt" dir="t">
              <a:rot lat="0" lon="0" rev="8400000"/>
            </a:lightRig>
          </a:scene3d>
          <a:sp3d extrusionH="215900">
            <a:extrusionClr>
              <a:srgbClr val="638093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7" name="Door 2 Closed"/>
          <p:cNvPicPr>
            <a:picLocks noChangeAspect="1"/>
          </p:cNvPicPr>
          <p:nvPr/>
        </p:nvPicPr>
        <p:blipFill>
          <a:blip r:embed="rId3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12980" y="2725423"/>
            <a:ext cx="2816631" cy="4337302"/>
          </a:xfrm>
          <a:prstGeom prst="rect">
            <a:avLst/>
          </a:prstGeom>
        </p:spPr>
      </p:pic>
      <p:sp>
        <p:nvSpPr>
          <p:cNvPr id="13" name="Door 1 Opening"/>
          <p:cNvSpPr/>
          <p:nvPr/>
        </p:nvSpPr>
        <p:spPr>
          <a:xfrm rot="16200000" flipH="1" flipV="1">
            <a:off x="874488" y="1391973"/>
            <a:ext cx="4846320" cy="6941244"/>
          </a:xfrm>
          <a:prstGeom prst="trapezoid">
            <a:avLst>
              <a:gd name="adj" fmla="val 5386"/>
            </a:avLst>
          </a:prstGeom>
          <a:blipFill dpi="0" rotWithShape="1">
            <a:blip r:embed="rId28"/>
            <a:srcRect/>
            <a:stretch>
              <a:fillRect/>
            </a:stretch>
          </a:blipFill>
          <a:ln>
            <a:noFill/>
          </a:ln>
          <a:scene3d>
            <a:camera prst="orthographicFront">
              <a:rot lat="4799971" lon="21599979" rev="0"/>
            </a:camera>
            <a:lightRig rig="threePt" dir="t">
              <a:rot lat="0" lon="0" rev="8400000"/>
            </a:lightRig>
          </a:scene3d>
          <a:sp3d extrusionH="215900">
            <a:extrusionClr>
              <a:srgbClr val="638093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Door 1 Open"/>
          <p:cNvSpPr/>
          <p:nvPr/>
        </p:nvSpPr>
        <p:spPr>
          <a:xfrm rot="5400000" flipV="1">
            <a:off x="1413947" y="2734068"/>
            <a:ext cx="5486403" cy="4297680"/>
          </a:xfrm>
          <a:prstGeom prst="trapezoid">
            <a:avLst>
              <a:gd name="adj" fmla="val 13775"/>
            </a:avLst>
          </a:prstGeom>
          <a:blipFill dpi="0" rotWithShape="1">
            <a:blip r:embed="rId29"/>
            <a:srcRect/>
            <a:stretch>
              <a:fillRect/>
            </a:stretch>
          </a:blipFill>
          <a:ln>
            <a:noFill/>
          </a:ln>
          <a:scene3d>
            <a:camera prst="orthographicFront">
              <a:rot lat="4799971" lon="21599979" rev="0"/>
            </a:camera>
            <a:lightRig rig="threePt" dir="t">
              <a:rot lat="0" lon="0" rev="8400000"/>
            </a:lightRig>
          </a:scene3d>
          <a:sp3d extrusionH="215900">
            <a:extrusionClr>
              <a:srgbClr val="638093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9" name="Door 1 Closed"/>
          <p:cNvPicPr>
            <a:picLocks noChangeAspect="1"/>
          </p:cNvPicPr>
          <p:nvPr/>
        </p:nvPicPr>
        <p:blipFill>
          <a:blip r:embed="rId3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9525" y="2725936"/>
            <a:ext cx="2816631" cy="4337302"/>
          </a:xfrm>
          <a:prstGeom prst="rect">
            <a:avLst/>
          </a:prstGeom>
        </p:spPr>
      </p:pic>
      <p:pic>
        <p:nvPicPr>
          <p:cNvPr id="8" name="door opening (gabisaraceni CCBY3.0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31"/>
          <a:stretch>
            <a:fillRect/>
          </a:stretch>
        </p:blipFill>
        <p:spPr>
          <a:xfrm>
            <a:off x="335155" y="8576795"/>
            <a:ext cx="487363" cy="487363"/>
          </a:xfrm>
          <a:prstGeom prst="rect">
            <a:avLst/>
          </a:prstGeom>
        </p:spPr>
      </p:pic>
      <p:pic>
        <p:nvPicPr>
          <p:cNvPr id="9" name="victory fanfare (Sheyvan CCBY4.0).mp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31"/>
          <a:stretch>
            <a:fillRect/>
          </a:stretch>
        </p:blipFill>
        <p:spPr>
          <a:xfrm>
            <a:off x="13800530" y="8697819"/>
            <a:ext cx="487363" cy="487363"/>
          </a:xfrm>
          <a:prstGeom prst="rect">
            <a:avLst/>
          </a:prstGeom>
        </p:spPr>
      </p:pic>
      <p:pic>
        <p:nvPicPr>
          <p:cNvPr id="20" name="Purple Monster"/>
          <p:cNvPicPr preferRelativeResize="0">
            <a:picLocks noChangeAspect="1"/>
          </p:cNvPicPr>
          <p:nvPr/>
        </p:nvPicPr>
        <p:blipFill>
          <a:blip r:embed="rId3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6661" y="3509705"/>
            <a:ext cx="3515489" cy="3775024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1" name="Bat Monster"/>
          <p:cNvPicPr preferRelativeResize="0">
            <a:picLocks noChangeAspect="1"/>
          </p:cNvPicPr>
          <p:nvPr/>
        </p:nvPicPr>
        <p:blipFill>
          <a:blip r:embed="rId3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8465" y="3142857"/>
            <a:ext cx="1799904" cy="2197752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2" name="Snow Monster"/>
          <p:cNvPicPr preferRelativeResize="0">
            <a:picLocks noChangeAspect="1"/>
          </p:cNvPicPr>
          <p:nvPr/>
        </p:nvPicPr>
        <p:blipFill>
          <a:blip r:embed="rId3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17242" y="2912982"/>
            <a:ext cx="2170180" cy="437174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4" name="Teal Monster"/>
          <p:cNvPicPr preferRelativeResize="0">
            <a:picLocks noChangeAspect="1"/>
          </p:cNvPicPr>
          <p:nvPr/>
        </p:nvPicPr>
        <p:blipFill>
          <a:blip r:embed="rId3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98615" y="4408567"/>
            <a:ext cx="1928211" cy="2876162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5" name="Pink Monster"/>
          <p:cNvPicPr preferRelativeResize="0">
            <a:picLocks noChangeAspect="1"/>
          </p:cNvPicPr>
          <p:nvPr/>
        </p:nvPicPr>
        <p:blipFill>
          <a:blip r:embed="rId3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0102" y="4862595"/>
            <a:ext cx="2185712" cy="244518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6" name="Cat Monster"/>
          <p:cNvPicPr preferRelativeResize="0">
            <a:picLocks noChangeAspect="1"/>
          </p:cNvPicPr>
          <p:nvPr/>
        </p:nvPicPr>
        <p:blipFill>
          <a:blip r:embed="rId3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436" y="4578846"/>
            <a:ext cx="3063228" cy="272893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8" name="Yellow Monster"/>
          <p:cNvPicPr preferRelativeResize="0">
            <a:picLocks noChangeAspect="1"/>
          </p:cNvPicPr>
          <p:nvPr/>
        </p:nvPicPr>
        <p:blipFill>
          <a:blip r:embed="rId3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67193" y="4721350"/>
            <a:ext cx="2262924" cy="2628982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3" name="Green Monster"/>
          <p:cNvPicPr preferRelativeResize="0">
            <a:picLocks noChangeAspect="1"/>
          </p:cNvPicPr>
          <p:nvPr/>
        </p:nvPicPr>
        <p:blipFill>
          <a:blip r:embed="rId3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9101" y="5311514"/>
            <a:ext cx="1430579" cy="197321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7" name="Tentacle Monster"/>
          <p:cNvPicPr preferRelativeResize="0">
            <a:picLocks noChangeAspect="1"/>
          </p:cNvPicPr>
          <p:nvPr/>
        </p:nvPicPr>
        <p:blipFill>
          <a:blip r:embed="rId4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39886" y="5071748"/>
            <a:ext cx="2350628" cy="2236034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0" name="Points 1"/>
          <p:cNvSpPr txBox="1"/>
          <p:nvPr/>
        </p:nvSpPr>
        <p:spPr>
          <a:xfrm>
            <a:off x="1692160" y="3386669"/>
            <a:ext cx="1679169" cy="287771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>
              <a:bevelT w="190500" h="171450"/>
              <a:extrusionClr>
                <a:srgbClr val="00FF00"/>
              </a:extrusionClr>
              <a:contourClr>
                <a:srgbClr val="00FF00"/>
              </a:contourClr>
            </a:sp3d>
          </a:bodyPr>
          <a:lstStyle/>
          <a:p>
            <a:pPr algn="ctr"/>
            <a:r>
              <a:rPr lang="en-US" sz="18100" smtClean="0">
                <a:ln w="38100">
                  <a:solidFill>
                    <a:srgbClr val="00FF00"/>
                  </a:solidFill>
                </a:ln>
                <a:gradFill>
                  <a:gsLst>
                    <a:gs pos="0">
                      <a:srgbClr val="FFFFFF"/>
                    </a:gs>
                    <a:gs pos="7001">
                      <a:srgbClr val="E6E6E6"/>
                    </a:gs>
                    <a:gs pos="32001">
                      <a:srgbClr val="7D8496">
                        <a:lumMod val="60000"/>
                        <a:lumOff val="40000"/>
                      </a:srgbClr>
                    </a:gs>
                    <a:gs pos="47000">
                      <a:srgbClr val="E6E6E6">
                        <a:lumMod val="0"/>
                        <a:lumOff val="100000"/>
                      </a:srgbClr>
                    </a:gs>
                    <a:gs pos="85001">
                      <a:srgbClr val="7D8496">
                        <a:lumMod val="76000"/>
                      </a:srgbClr>
                    </a:gs>
                    <a:gs pos="100000">
                      <a:srgbClr val="E6E6E6"/>
                    </a:gs>
                  </a:gsLst>
                  <a:lin ang="5400000" scaled="0"/>
                </a:gradFill>
                <a:effectLst>
                  <a:glow rad="101600">
                    <a:srgbClr val="00FF00">
                      <a:alpha val="25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Irish Grover" panose="02000000000000000000" pitchFamily="2" charset="0"/>
                <a:cs typeface="Sarpanch ExtraBold" panose="00000900000000000000" pitchFamily="2" charset="0"/>
              </a:rPr>
              <a:t>2</a:t>
            </a:r>
          </a:p>
        </p:txBody>
      </p:sp>
      <p:sp>
        <p:nvSpPr>
          <p:cNvPr id="31" name="Points 2"/>
          <p:cNvSpPr txBox="1"/>
          <p:nvPr/>
        </p:nvSpPr>
        <p:spPr>
          <a:xfrm>
            <a:off x="6501269" y="3386669"/>
            <a:ext cx="1679169" cy="287771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>
              <a:bevelT w="190500" h="171450"/>
              <a:extrusionClr>
                <a:srgbClr val="00FF00"/>
              </a:extrusionClr>
              <a:contourClr>
                <a:srgbClr val="00FF00"/>
              </a:contourClr>
            </a:sp3d>
          </a:bodyPr>
          <a:lstStyle/>
          <a:p>
            <a:pPr algn="ctr"/>
            <a:r>
              <a:rPr lang="en-US" sz="18100" smtClean="0">
                <a:ln w="38100">
                  <a:solidFill>
                    <a:srgbClr val="00FF00"/>
                  </a:solidFill>
                </a:ln>
                <a:gradFill>
                  <a:gsLst>
                    <a:gs pos="0">
                      <a:srgbClr val="FFFFFF"/>
                    </a:gs>
                    <a:gs pos="7001">
                      <a:srgbClr val="E6E6E6"/>
                    </a:gs>
                    <a:gs pos="32001">
                      <a:srgbClr val="7D8496">
                        <a:lumMod val="60000"/>
                        <a:lumOff val="40000"/>
                      </a:srgbClr>
                    </a:gs>
                    <a:gs pos="47000">
                      <a:srgbClr val="E6E6E6">
                        <a:lumMod val="0"/>
                        <a:lumOff val="100000"/>
                      </a:srgbClr>
                    </a:gs>
                    <a:gs pos="85001">
                      <a:srgbClr val="7D8496">
                        <a:lumMod val="76000"/>
                      </a:srgbClr>
                    </a:gs>
                    <a:gs pos="100000">
                      <a:srgbClr val="E6E6E6"/>
                    </a:gs>
                  </a:gsLst>
                  <a:lin ang="5400000" scaled="0"/>
                </a:gradFill>
                <a:effectLst>
                  <a:glow rad="101600">
                    <a:srgbClr val="00FF00">
                      <a:alpha val="25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Irish Grover" panose="02000000000000000000" pitchFamily="2" charset="0"/>
                <a:cs typeface="Sarpanch ExtraBold" panose="00000900000000000000" pitchFamily="2" charset="0"/>
              </a:rPr>
              <a:t>4</a:t>
            </a:r>
          </a:p>
        </p:txBody>
      </p:sp>
      <p:sp>
        <p:nvSpPr>
          <p:cNvPr id="32" name="Points 3"/>
          <p:cNvSpPr txBox="1"/>
          <p:nvPr/>
        </p:nvSpPr>
        <p:spPr>
          <a:xfrm>
            <a:off x="11259069" y="3386669"/>
            <a:ext cx="1679169" cy="287771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>
              <a:bevelT w="190500" h="171450"/>
              <a:extrusionClr>
                <a:srgbClr val="00FF00"/>
              </a:extrusionClr>
              <a:contourClr>
                <a:srgbClr val="00FF00"/>
              </a:contourClr>
            </a:sp3d>
          </a:bodyPr>
          <a:lstStyle/>
          <a:p>
            <a:pPr algn="ctr"/>
            <a:r>
              <a:rPr lang="en-US" sz="18100" smtClean="0">
                <a:ln w="38100">
                  <a:solidFill>
                    <a:srgbClr val="00FF00"/>
                  </a:solidFill>
                </a:ln>
                <a:gradFill>
                  <a:gsLst>
                    <a:gs pos="0">
                      <a:srgbClr val="FFFFFF"/>
                    </a:gs>
                    <a:gs pos="7001">
                      <a:srgbClr val="E6E6E6"/>
                    </a:gs>
                    <a:gs pos="32001">
                      <a:srgbClr val="7D8496">
                        <a:lumMod val="60000"/>
                        <a:lumOff val="40000"/>
                      </a:srgbClr>
                    </a:gs>
                    <a:gs pos="47000">
                      <a:srgbClr val="E6E6E6">
                        <a:lumMod val="0"/>
                        <a:lumOff val="100000"/>
                      </a:srgbClr>
                    </a:gs>
                    <a:gs pos="85001">
                      <a:srgbClr val="7D8496">
                        <a:lumMod val="76000"/>
                      </a:srgbClr>
                    </a:gs>
                    <a:gs pos="100000">
                      <a:srgbClr val="E6E6E6"/>
                    </a:gs>
                  </a:gsLst>
                  <a:lin ang="5400000" scaled="0"/>
                </a:gradFill>
                <a:effectLst>
                  <a:glow rad="101600">
                    <a:srgbClr val="00FF00">
                      <a:alpha val="25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Irish Grover" panose="02000000000000000000" pitchFamily="2" charset="0"/>
                <a:cs typeface="Sarpanch ExtraBold" panose="00000900000000000000" pitchFamily="2" charset="0"/>
              </a:rPr>
              <a:t>3</a:t>
            </a:r>
          </a:p>
        </p:txBody>
      </p:sp>
      <p:pic>
        <p:nvPicPr>
          <p:cNvPr id="6" name="Pink Monster (ELG).mp3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41"/>
          <a:stretch>
            <a:fillRect/>
          </a:stretch>
        </p:blipFill>
        <p:spPr>
          <a:xfrm>
            <a:off x="1234776" y="9004811"/>
            <a:ext cx="487363" cy="487363"/>
          </a:xfrm>
          <a:prstGeom prst="rect">
            <a:avLst/>
          </a:prstGeom>
        </p:spPr>
      </p:pic>
      <p:pic>
        <p:nvPicPr>
          <p:cNvPr id="11" name="Cat Monster (ELG).mp3">
            <a:hlinkClick r:id="" action="ppaction://media"/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42"/>
          <a:stretch>
            <a:fillRect/>
          </a:stretch>
        </p:blipFill>
        <p:spPr>
          <a:xfrm>
            <a:off x="1983920" y="8536454"/>
            <a:ext cx="487363" cy="487363"/>
          </a:xfrm>
          <a:prstGeom prst="rect">
            <a:avLst/>
          </a:prstGeom>
        </p:spPr>
      </p:pic>
      <p:pic>
        <p:nvPicPr>
          <p:cNvPr id="33" name="Tentacle Monster (AG).mp3">
            <a:hlinkClick r:id="" action="ppaction://media"/>
          </p:cNvPr>
          <p:cNvPicPr>
            <a:picLocks noChangeAspect="1"/>
          </p:cNvPicPr>
          <p:nvPr>
            <a:audi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43"/>
          <a:stretch>
            <a:fillRect/>
          </a:stretch>
        </p:blipFill>
        <p:spPr>
          <a:xfrm>
            <a:off x="2686984" y="8994494"/>
            <a:ext cx="487363" cy="487363"/>
          </a:xfrm>
          <a:prstGeom prst="rect">
            <a:avLst/>
          </a:prstGeom>
        </p:spPr>
      </p:pic>
      <p:pic>
        <p:nvPicPr>
          <p:cNvPr id="37" name="Yellow Monster (AG).mp3">
            <a:hlinkClick r:id="" action="ppaction://media"/>
          </p:cNvPr>
          <p:cNvPicPr>
            <a:picLocks noChangeAspect="1"/>
          </p:cNvPicPr>
          <p:nvPr>
            <a:audioFile r:link="rId12"/>
            <p:extLst>
              <p:ext uri="{DAA4B4D4-6D71-4841-9C94-3DE7FCFB9230}">
                <p14:media xmlns:p14="http://schemas.microsoft.com/office/powerpoint/2010/main" r:embed="rId11"/>
              </p:ext>
            </p:extLst>
          </p:nvPr>
        </p:nvPicPr>
        <p:blipFill>
          <a:blip r:embed="rId42"/>
          <a:stretch>
            <a:fillRect/>
          </a:stretch>
        </p:blipFill>
        <p:spPr>
          <a:xfrm>
            <a:off x="4610481" y="8563348"/>
            <a:ext cx="487363" cy="487363"/>
          </a:xfrm>
          <a:prstGeom prst="rect">
            <a:avLst/>
          </a:prstGeom>
        </p:spPr>
      </p:pic>
      <p:pic>
        <p:nvPicPr>
          <p:cNvPr id="38" name="Bat Monster (AG).mp3">
            <a:hlinkClick r:id="" action="ppaction://media"/>
          </p:cNvPr>
          <p:cNvPicPr>
            <a:picLocks noChangeAspect="1"/>
          </p:cNvPicPr>
          <p:nvPr>
            <a:audioFile r:link="rId14"/>
            <p:extLst>
              <p:ext uri="{DAA4B4D4-6D71-4841-9C94-3DE7FCFB9230}">
                <p14:media xmlns:p14="http://schemas.microsoft.com/office/powerpoint/2010/main" r:embed="rId13"/>
              </p:ext>
            </p:extLst>
          </p:nvPr>
        </p:nvPicPr>
        <p:blipFill>
          <a:blip r:embed="rId44"/>
          <a:stretch>
            <a:fillRect/>
          </a:stretch>
        </p:blipFill>
        <p:spPr>
          <a:xfrm>
            <a:off x="5255372" y="9129805"/>
            <a:ext cx="487363" cy="487363"/>
          </a:xfrm>
          <a:prstGeom prst="rect">
            <a:avLst/>
          </a:prstGeom>
        </p:spPr>
      </p:pic>
      <p:pic>
        <p:nvPicPr>
          <p:cNvPr id="39" name="Snow Monster (AG).mp3">
            <a:hlinkClick r:id="" action="ppaction://media"/>
          </p:cNvPr>
          <p:cNvPicPr>
            <a:picLocks noChangeAspect="1"/>
          </p:cNvPicPr>
          <p:nvPr>
            <a:audioFile r:link="rId16"/>
            <p:extLst>
              <p:ext uri="{DAA4B4D4-6D71-4841-9C94-3DE7FCFB9230}">
                <p14:media xmlns:p14="http://schemas.microsoft.com/office/powerpoint/2010/main" r:embed="rId15"/>
              </p:ext>
            </p:extLst>
          </p:nvPr>
        </p:nvPicPr>
        <p:blipFill>
          <a:blip r:embed="rId44"/>
          <a:stretch>
            <a:fillRect/>
          </a:stretch>
        </p:blipFill>
        <p:spPr>
          <a:xfrm>
            <a:off x="5896204" y="8560125"/>
            <a:ext cx="487363" cy="487363"/>
          </a:xfrm>
          <a:prstGeom prst="rect">
            <a:avLst/>
          </a:prstGeom>
        </p:spPr>
      </p:pic>
      <p:pic>
        <p:nvPicPr>
          <p:cNvPr id="41" name="Teal Monster (AG).mp3">
            <a:hlinkClick r:id="" action="ppaction://media"/>
          </p:cNvPr>
          <p:cNvPicPr>
            <a:picLocks noChangeAspect="1"/>
          </p:cNvPicPr>
          <p:nvPr>
            <a:audioFile r:link="rId18"/>
            <p:extLst>
              <p:ext uri="{DAA4B4D4-6D71-4841-9C94-3DE7FCFB9230}">
                <p14:media xmlns:p14="http://schemas.microsoft.com/office/powerpoint/2010/main" r:embed="rId17"/>
              </p:ext>
            </p:extLst>
          </p:nvPr>
        </p:nvPicPr>
        <p:blipFill>
          <a:blip r:embed="rId41"/>
          <a:stretch>
            <a:fillRect/>
          </a:stretch>
        </p:blipFill>
        <p:spPr>
          <a:xfrm>
            <a:off x="6501269" y="9064158"/>
            <a:ext cx="487363" cy="487363"/>
          </a:xfrm>
          <a:prstGeom prst="rect">
            <a:avLst/>
          </a:prstGeom>
        </p:spPr>
      </p:pic>
      <p:pic>
        <p:nvPicPr>
          <p:cNvPr id="42" name="Purple Monster (ELG).mp3">
            <a:hlinkClick r:id="" action="ppaction://media"/>
          </p:cNvPr>
          <p:cNvPicPr>
            <a:picLocks noChangeAspect="1"/>
          </p:cNvPicPr>
          <p:nvPr>
            <a:audioFile r:link="rId20"/>
            <p:extLst>
              <p:ext uri="{DAA4B4D4-6D71-4841-9C94-3DE7FCFB9230}">
                <p14:media xmlns:p14="http://schemas.microsoft.com/office/powerpoint/2010/main" r:embed="rId19"/>
              </p:ext>
            </p:extLst>
          </p:nvPr>
        </p:nvPicPr>
        <p:blipFill>
          <a:blip r:embed="rId45"/>
          <a:stretch>
            <a:fillRect/>
          </a:stretch>
        </p:blipFill>
        <p:spPr>
          <a:xfrm>
            <a:off x="3445565" y="8563348"/>
            <a:ext cx="487363" cy="487363"/>
          </a:xfrm>
          <a:prstGeom prst="rect">
            <a:avLst/>
          </a:prstGeom>
        </p:spPr>
      </p:pic>
      <p:pic>
        <p:nvPicPr>
          <p:cNvPr id="43" name="Green Monster (AG).mp3">
            <a:hlinkClick r:id="" action="ppaction://media"/>
          </p:cNvPr>
          <p:cNvPicPr>
            <a:picLocks noChangeAspect="1"/>
          </p:cNvPicPr>
          <p:nvPr>
            <a:audioFile r:link="rId22"/>
            <p:extLst>
              <p:ext uri="{DAA4B4D4-6D71-4841-9C94-3DE7FCFB9230}">
                <p14:media xmlns:p14="http://schemas.microsoft.com/office/powerpoint/2010/main" r:embed="rId21"/>
              </p:ext>
            </p:extLst>
          </p:nvPr>
        </p:nvPicPr>
        <p:blipFill>
          <a:blip r:embed="rId41"/>
          <a:stretch>
            <a:fillRect/>
          </a:stretch>
        </p:blipFill>
        <p:spPr>
          <a:xfrm>
            <a:off x="3989938" y="9116358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23480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76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76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966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3" presetID="2" presetClass="exit" presetSubtype="4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" dur="25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25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6" presetClass="emph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28" dur="400" fill="hold"/>
                                        <p:tgtEl>
                                          <p:spTgt spid="25"/>
                                        </p:tgtEl>
                                      </p:cBhvr>
                                      <p:by x="200000" y="200000"/>
                                    </p:animScale>
                                  </p:childTnLst>
                                </p:cTn>
                              </p:par>
                              <p:par>
                                <p:cTn id="29" presetID="32" presetClass="emph" presetSubtype="0" repeatCount="2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Rot by="120000">
                                      <p:cBhvr>
                                        <p:cTn id="30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1" dur="40" fill="hold">
                                          <p:stCondLst>
                                            <p:cond delay="4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2" dur="40" fill="hold">
                                          <p:stCondLst>
                                            <p:cond delay="8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3" dur="40" fill="hold">
                                          <p:stCondLst>
                                            <p:cond delay="12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4" dur="40" fill="hold">
                                          <p:stCondLst>
                                            <p:cond delay="16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726"/>
                            </p:stCondLst>
                            <p:childTnLst>
                              <p:par>
                                <p:cTn id="3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" presetClass="mediacall" presetSubtype="0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cmd type="call" cmd="playFrom(0.0)">
                                      <p:cBhvr>
                                        <p:cTn id="42" dur="768" fill="hold"/>
                                        <p:tgtEl>
                                          <p:spTgt spid="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3" presetID="2" presetClass="exit" presetSubtype="4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4" dur="25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25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6" presetClass="emph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48" dur="250" fill="hold"/>
                                        <p:tgtEl>
                                          <p:spTgt spid="22"/>
                                        </p:tgtEl>
                                      </p:cBhvr>
                                      <p:by x="200000" y="200000"/>
                                    </p:animScale>
                                  </p:childTnLst>
                                </p:cTn>
                              </p:par>
                              <p:par>
                                <p:cTn id="49" presetID="32" presetClass="emph" presetSubtype="0" repeatCount="2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Rot by="120000">
                                      <p:cBhvr>
                                        <p:cTn id="50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1" dur="40" fill="hold">
                                          <p:stCondLst>
                                            <p:cond delay="4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2" dur="40" fill="hold">
                                          <p:stCondLst>
                                            <p:cond delay="8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3" dur="40" fill="hold">
                                          <p:stCondLst>
                                            <p:cond delay="12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4" dur="40" fill="hold">
                                          <p:stCondLst>
                                            <p:cond delay="16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2876"/>
                            </p:stCondLst>
                            <p:childTnLst>
                              <p:par>
                                <p:cTn id="5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" presetClass="mediacall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cmd type="call" cmd="playFrom(0.0)">
                                      <p:cBhvr>
                                        <p:cTn id="62" dur="600" fill="hold"/>
                                        <p:tgtEl>
                                          <p:spTgt spid="3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63" presetID="2" presetClass="exit" presetSubtype="4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4" dur="25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25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6" presetClass="emph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68" dur="250" fill="hold"/>
                                        <p:tgtEl>
                                          <p:spTgt spid="28"/>
                                        </p:tgtEl>
                                      </p:cBhvr>
                                      <p:by x="200000" y="200000"/>
                                    </p:animScale>
                                  </p:childTnLst>
                                </p:cTn>
                              </p:par>
                              <p:par>
                                <p:cTn id="69" presetID="32" presetClass="emph" presetSubtype="0" repeatCount="2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Rot by="120000">
                                      <p:cBhvr>
                                        <p:cTn id="70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1" dur="40" fill="hold">
                                          <p:stCondLst>
                                            <p:cond delay="4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2" dur="40" fill="hold">
                                          <p:stCondLst>
                                            <p:cond delay="8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3" dur="40" fill="hold">
                                          <p:stCondLst>
                                            <p:cond delay="12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4" dur="40" fill="hold">
                                          <p:stCondLst>
                                            <p:cond delay="16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5" presetID="1" presetClass="mediacall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cmd type="call" cmd="playFrom(0.0)">
                                      <p:cBhvr>
                                        <p:cTn id="76" dur="1752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7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6" presetClass="emph" presetSubtype="0" repeatCount="indefinite" autoRev="1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83" dur="750" fill="hold"/>
                                        <p:tgtEl>
                                          <p:spTgt spid="32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84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5" fill="hold">
                      <p:stCondLst>
                        <p:cond delay="0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8" dur="576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89" presetID="1" presetClass="exit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" presetClass="exit" presetSubtype="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576"/>
                            </p:stCondLst>
                            <p:childTnLst>
                              <p:par>
                                <p:cTn id="9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4" dur="1056" fill="hold"/>
                                        <p:tgtEl>
                                          <p:spTgt spid="3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05" presetID="2" presetClass="exit" presetSubtype="4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6" dur="25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7" dur="25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6" presetClass="emph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110" dur="250" fill="hold"/>
                                        <p:tgtEl>
                                          <p:spTgt spid="27"/>
                                        </p:tgtEl>
                                      </p:cBhvr>
                                      <p:by x="200000" y="200000"/>
                                    </p:animScale>
                                  </p:childTnLst>
                                </p:cTn>
                              </p:par>
                              <p:par>
                                <p:cTn id="111" presetID="32" presetClass="emph" presetSubtype="0" repeatCount="2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Rot by="120000">
                                      <p:cBhvr>
                                        <p:cTn id="112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3" dur="40" fill="hold">
                                          <p:stCondLst>
                                            <p:cond delay="4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14" dur="40" fill="hold">
                                          <p:stCondLst>
                                            <p:cond delay="8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5" dur="40" fill="hold">
                                          <p:stCondLst>
                                            <p:cond delay="12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16" dur="40" fill="hold">
                                          <p:stCondLst>
                                            <p:cond delay="16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1726"/>
                            </p:stCondLst>
                            <p:childTnLst>
                              <p:par>
                                <p:cTn id="11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2" dur="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1" presetClass="mediacall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4" dur="840" fill="hold"/>
                                        <p:tgtEl>
                                          <p:spTgt spid="4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25" presetID="2" presetClass="exit" presetSubtype="4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6" dur="25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7" dur="25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9" presetID="6" presetClass="emph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130" dur="400" fill="hold"/>
                                        <p:tgtEl>
                                          <p:spTgt spid="24"/>
                                        </p:tgtEl>
                                      </p:cBhvr>
                                      <p:by x="200000" y="200000"/>
                                    </p:animScale>
                                  </p:childTnLst>
                                </p:cTn>
                              </p:par>
                              <p:par>
                                <p:cTn id="131" presetID="32" presetClass="emph" presetSubtype="0" repeatCount="2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Rot by="120000">
                                      <p:cBhvr>
                                        <p:cTn id="132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3" dur="40" fill="hold">
                                          <p:stCondLst>
                                            <p:cond delay="4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34" dur="40" fill="hold">
                                          <p:stCondLst>
                                            <p:cond delay="8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5" dur="40" fill="hold">
                                          <p:stCondLst>
                                            <p:cond delay="12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36" dur="40" fill="hold">
                                          <p:stCondLst>
                                            <p:cond delay="16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>
                            <p:stCondLst>
                              <p:cond delay="2876"/>
                            </p:stCondLst>
                            <p:childTnLst>
                              <p:par>
                                <p:cTn id="13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0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2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4" dur="744" fill="hold"/>
                                        <p:tgtEl>
                                          <p:spTgt spid="3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45" presetID="42" presetClass="path" presetSubtype="0" autoRev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4.09722E-6 1.66667E-6 L 0.00283 0.05883 " pathEditMode="relative" rAng="0" ptsTypes="AA">
                                      <p:cBhvr>
                                        <p:cTn id="146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1" y="2932"/>
                                    </p:animMotion>
                                  </p:childTnLst>
                                </p:cTn>
                              </p:par>
                              <p:par>
                                <p:cTn id="147" presetID="32" presetClass="emph" presetSubtype="0" repeatCount="2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Rot by="120000"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9" dur="2" fill="hold">
                                          <p:stCondLst>
                                            <p:cond delay="5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50" dur="2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1" dur="2" fill="hold">
                                          <p:stCondLst>
                                            <p:cond delay="15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52" dur="2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3" presetID="2" presetClass="exit" presetSubtype="1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54" dur="25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5" dur="25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7" presetID="6" presetClass="emph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158" dur="250" fill="hold"/>
                                        <p:tgtEl>
                                          <p:spTgt spid="21"/>
                                        </p:tgtEl>
                                      </p:cBhvr>
                                      <p:by x="200000" y="200000"/>
                                    </p:animScale>
                                  </p:childTnLst>
                                </p:cTn>
                              </p:par>
                              <p:par>
                                <p:cTn id="159" presetID="32" presetClass="emph" presetSubtype="0" repeatCount="2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Rot by="120000">
                                      <p:cBhvr>
                                        <p:cTn id="160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1" dur="40" fill="hold">
                                          <p:stCondLst>
                                            <p:cond delay="4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62" dur="40" fill="hold">
                                          <p:stCondLst>
                                            <p:cond delay="8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3" dur="40" fill="hold">
                                          <p:stCondLst>
                                            <p:cond delay="12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4" dur="40" fill="hold">
                                          <p:stCondLst>
                                            <p:cond delay="16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5" fill="hold">
                            <p:stCondLst>
                              <p:cond delay="4026"/>
                            </p:stCondLst>
                            <p:childTnLst>
                              <p:par>
                                <p:cTn id="16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8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0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2" dur="1056" fill="hold"/>
                                        <p:tgtEl>
                                          <p:spTgt spid="4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73" presetID="2" presetClass="exit" presetSubtype="4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74" dur="25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5" dur="25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7" presetID="6" presetClass="emph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178" dur="250" fill="hold"/>
                                        <p:tgtEl>
                                          <p:spTgt spid="20"/>
                                        </p:tgtEl>
                                      </p:cBhvr>
                                      <p:by x="200000" y="200000"/>
                                    </p:animScale>
                                  </p:childTnLst>
                                </p:cTn>
                              </p:par>
                              <p:par>
                                <p:cTn id="179" presetID="32" presetClass="emph" presetSubtype="0" repeatCount="2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Rot by="120000">
                                      <p:cBhvr>
                                        <p:cTn id="180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1" dur="40" fill="hold">
                                          <p:stCondLst>
                                            <p:cond delay="4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82" dur="40" fill="hold">
                                          <p:stCondLst>
                                            <p:cond delay="8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3" dur="40" fill="hold">
                                          <p:stCondLst>
                                            <p:cond delay="12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84" dur="40" fill="hold">
                                          <p:stCondLst>
                                            <p:cond delay="16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5" presetID="1" presetClass="mediacall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6" dur="1752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87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2" presetID="6" presetClass="emph" presetSubtype="0" repeatCount="indefinite" autoRev="1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193" dur="750" fill="hold"/>
                                        <p:tgtEl>
                                          <p:spTgt spid="31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194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5" fill="hold">
                      <p:stCondLst>
                        <p:cond delay="0"/>
                      </p:stCondLst>
                      <p:childTnLst>
                        <p:par>
                          <p:cTn id="196" fill="hold">
                            <p:stCondLst>
                              <p:cond delay="0"/>
                            </p:stCondLst>
                            <p:childTnLst>
                              <p:par>
                                <p:cTn id="19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98" dur="576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99" presetID="1" presetClass="exit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1" presetID="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3" presetID="1" presetClass="exit" presetSubtype="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5" presetID="1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7" fill="hold">
                            <p:stCondLst>
                              <p:cond delay="576"/>
                            </p:stCondLst>
                            <p:childTnLst>
                              <p:par>
                                <p:cTn id="20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0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2" dur="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3" presetID="1" presetClass="mediacall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cmd type="call" cmd="playFrom(0.0)">
                                      <p:cBhvr>
                                        <p:cTn id="214" dur="757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15" presetID="2" presetClass="exit" presetSubtype="4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16" dur="25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7" dur="25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9" presetID="6" presetClass="emph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220" dur="250" fill="hold"/>
                                        <p:tgtEl>
                                          <p:spTgt spid="26"/>
                                        </p:tgtEl>
                                      </p:cBhvr>
                                      <p:by x="200000" y="200000"/>
                                    </p:animScale>
                                  </p:childTnLst>
                                </p:cTn>
                              </p:par>
                              <p:par>
                                <p:cTn id="221" presetID="32" presetClass="emph" presetSubtype="0" repeatCount="2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Rot by="120000">
                                      <p:cBhvr>
                                        <p:cTn id="222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23" dur="40" fill="hold">
                                          <p:stCondLst>
                                            <p:cond delay="4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4" dur="40" fill="hold">
                                          <p:stCondLst>
                                            <p:cond delay="8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25" dur="40" fill="hold">
                                          <p:stCondLst>
                                            <p:cond delay="12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26" dur="40" fill="hold">
                                          <p:stCondLst>
                                            <p:cond delay="16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7" fill="hold">
                            <p:stCondLst>
                              <p:cond delay="1726"/>
                            </p:stCondLst>
                            <p:childTnLst>
                              <p:par>
                                <p:cTn id="22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0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1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2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34" dur="1152" fill="hold"/>
                                        <p:tgtEl>
                                          <p:spTgt spid="4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35" presetID="2" presetClass="exit" presetSubtype="4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36" dur="25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7" dur="25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9" presetID="6" presetClass="emph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240" dur="250" fill="hold"/>
                                        <p:tgtEl>
                                          <p:spTgt spid="23"/>
                                        </p:tgtEl>
                                      </p:cBhvr>
                                      <p:by x="200000" y="200000"/>
                                    </p:animScale>
                                  </p:childTnLst>
                                </p:cTn>
                              </p:par>
                              <p:par>
                                <p:cTn id="241" presetID="32" presetClass="emph" presetSubtype="0" repeatCount="2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Rot by="120000">
                                      <p:cBhvr>
                                        <p:cTn id="242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3" dur="40" fill="hold">
                                          <p:stCondLst>
                                            <p:cond delay="4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44" dur="40" fill="hold">
                                          <p:stCondLst>
                                            <p:cond delay="8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5" dur="40" fill="hold">
                                          <p:stCondLst>
                                            <p:cond delay="12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6" dur="40" fill="hold">
                                          <p:stCondLst>
                                            <p:cond delay="16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47" presetID="1" presetClass="mediacall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8" dur="1752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49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4" presetID="6" presetClass="emph" presetSubtype="0" repeatCount="indefinite" autoRev="1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255" dur="750" fill="hold"/>
                                        <p:tgtEl>
                                          <p:spTgt spid="30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audio>
              <p:cMediaNode vol="74242">
                <p:cTn id="25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  <p:audio>
              <p:cMediaNode vol="34848">
                <p:cTn id="25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audio>
              <p:cMediaNode>
                <p:cTn id="25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audio>
              <p:cMediaNode>
                <p:cTn id="25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  <p:audio>
              <p:cMediaNode vol="63636">
                <p:cTn id="26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3"/>
                </p:tgtEl>
              </p:cMediaNode>
            </p:audio>
            <p:audio>
              <p:cMediaNode>
                <p:cTn id="26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7"/>
                </p:tgtEl>
              </p:cMediaNode>
            </p:audio>
            <p:audio>
              <p:cMediaNode vol="80000">
                <p:cTn id="26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8"/>
                </p:tgtEl>
              </p:cMediaNode>
            </p:audio>
            <p:audio>
              <p:cMediaNode vol="65152">
                <p:cTn id="26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9"/>
                </p:tgtEl>
              </p:cMediaNode>
            </p:audio>
            <p:audio>
              <p:cMediaNode>
                <p:cTn id="26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1"/>
                </p:tgtEl>
              </p:cMediaNode>
            </p:audio>
            <p:audio>
              <p:cMediaNode>
                <p:cTn id="26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2"/>
                </p:tgtEl>
              </p:cMediaNode>
            </p:audio>
            <p:audio>
              <p:cMediaNode>
                <p:cTn id="26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3"/>
                </p:tgtEl>
              </p:cMediaNode>
            </p:audio>
          </p:childTnLst>
        </p:cTn>
      </p:par>
    </p:tnLst>
    <p:bldLst>
      <p:bldP spid="14" grpId="0" animBg="1"/>
      <p:bldP spid="14" grpId="1" animBg="1"/>
      <p:bldP spid="12" grpId="0" animBg="1"/>
      <p:bldP spid="15" grpId="0" animBg="1"/>
      <p:bldP spid="15" grpId="1" animBg="1"/>
      <p:bldP spid="16" grpId="0" animBg="1"/>
      <p:bldP spid="13" grpId="0" animBg="1"/>
      <p:bldP spid="13" grpId="1" animBg="1"/>
      <p:bldP spid="18" grpId="0" animBg="1"/>
      <p:bldP spid="30" grpId="0"/>
      <p:bldP spid="30" grpId="1"/>
      <p:bldP spid="31" grpId="0"/>
      <p:bldP spid="31" grpId="1"/>
      <p:bldP spid="32" grpId="0"/>
      <p:bldP spid="32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Lock Background"/>
          <p:cNvSpPr/>
          <p:nvPr/>
        </p:nvSpPr>
        <p:spPr>
          <a:xfrm>
            <a:off x="0" y="6126480"/>
            <a:ext cx="14630400" cy="2103120"/>
          </a:xfrm>
          <a:prstGeom prst="rect">
            <a:avLst/>
          </a:prstGeom>
          <a:solidFill>
            <a:srgbClr val="2F2A0B"/>
          </a:solidFill>
          <a:ln w="146050" cmpd="sng">
            <a:noFill/>
            <a:miter lim="800000"/>
          </a:ln>
          <a:effectLst>
            <a:outerShdw dist="50800" dir="16200000" rotWithShape="0">
              <a:schemeClr val="accent6">
                <a:lumMod val="50000"/>
                <a:alpha val="9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4" name="Tumbler 5"/>
          <p:cNvPicPr>
            <a:picLocks noChangeAspect="1"/>
          </p:cNvPicPr>
          <p:nvPr/>
        </p:nvPicPr>
        <p:blipFill>
          <a:blip r:embed="rId17">
            <a:extLst>
              <a:ext uri="{BEBA8EAE-BF5A-486C-A8C5-ECC9F3942E4B}">
                <a14:imgProps xmlns:a14="http://schemas.microsoft.com/office/drawing/2010/main">
                  <a14:imgLayer r:embed="rId18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96933" y="6312686"/>
            <a:ext cx="1834744" cy="1759351"/>
          </a:xfrm>
          <a:prstGeom prst="rect">
            <a:avLst/>
          </a:prstGeom>
        </p:spPr>
      </p:pic>
      <p:pic>
        <p:nvPicPr>
          <p:cNvPr id="58" name="Zero 5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94292" y="6609543"/>
            <a:ext cx="640027" cy="1060616"/>
          </a:xfrm>
          <a:prstGeom prst="rect">
            <a:avLst/>
          </a:prstGeom>
        </p:spPr>
      </p:pic>
      <p:pic>
        <p:nvPicPr>
          <p:cNvPr id="59" name="Number Strip 5"/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69252" y="-2175371"/>
            <a:ext cx="690106" cy="13350193"/>
          </a:xfrm>
          <a:prstGeom prst="rect">
            <a:avLst/>
          </a:prstGeom>
        </p:spPr>
      </p:pic>
      <p:pic>
        <p:nvPicPr>
          <p:cNvPr id="35" name="Tumbler 4"/>
          <p:cNvPicPr>
            <a:picLocks noChangeAspect="1"/>
          </p:cNvPicPr>
          <p:nvPr/>
        </p:nvPicPr>
        <p:blipFill>
          <a:blip r:embed="rId17">
            <a:extLst>
              <a:ext uri="{BEBA8EAE-BF5A-486C-A8C5-ECC9F3942E4B}">
                <a14:imgProps xmlns:a14="http://schemas.microsoft.com/office/drawing/2010/main">
                  <a14:imgLayer r:embed="rId18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75095" y="6312686"/>
            <a:ext cx="1834744" cy="1759351"/>
          </a:xfrm>
          <a:prstGeom prst="rect">
            <a:avLst/>
          </a:prstGeom>
        </p:spPr>
      </p:pic>
      <p:pic>
        <p:nvPicPr>
          <p:cNvPr id="38" name="Zero 4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72454" y="6609543"/>
            <a:ext cx="640027" cy="1060616"/>
          </a:xfrm>
          <a:prstGeom prst="rect">
            <a:avLst/>
          </a:prstGeom>
        </p:spPr>
      </p:pic>
      <p:pic>
        <p:nvPicPr>
          <p:cNvPr id="40" name="Number Strip 4"/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47414" y="6628269"/>
            <a:ext cx="690106" cy="13350193"/>
          </a:xfrm>
          <a:prstGeom prst="rect">
            <a:avLst/>
          </a:prstGeom>
        </p:spPr>
      </p:pic>
      <p:pic>
        <p:nvPicPr>
          <p:cNvPr id="47" name="Tumbler 3"/>
          <p:cNvPicPr>
            <a:picLocks noChangeAspect="1"/>
          </p:cNvPicPr>
          <p:nvPr/>
        </p:nvPicPr>
        <p:blipFill>
          <a:blip r:embed="rId17">
            <a:extLst>
              <a:ext uri="{BEBA8EAE-BF5A-486C-A8C5-ECC9F3942E4B}">
                <a14:imgProps xmlns:a14="http://schemas.microsoft.com/office/drawing/2010/main">
                  <a14:imgLayer r:embed="rId18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53256" y="6308203"/>
            <a:ext cx="1834744" cy="1759351"/>
          </a:xfrm>
          <a:prstGeom prst="rect">
            <a:avLst/>
          </a:prstGeom>
        </p:spPr>
      </p:pic>
      <p:pic>
        <p:nvPicPr>
          <p:cNvPr id="71" name="Zero 3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0615" y="6605060"/>
            <a:ext cx="640027" cy="1060616"/>
          </a:xfrm>
          <a:prstGeom prst="rect">
            <a:avLst/>
          </a:prstGeom>
        </p:spPr>
      </p:pic>
      <p:pic>
        <p:nvPicPr>
          <p:cNvPr id="30" name="Number Strip 3"/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25575" y="3101664"/>
            <a:ext cx="690106" cy="13350193"/>
          </a:xfrm>
          <a:prstGeom prst="rect">
            <a:avLst/>
          </a:prstGeom>
        </p:spPr>
      </p:pic>
      <p:pic>
        <p:nvPicPr>
          <p:cNvPr id="46" name="Tumbler 2"/>
          <p:cNvPicPr>
            <a:picLocks noChangeAspect="1"/>
          </p:cNvPicPr>
          <p:nvPr/>
        </p:nvPicPr>
        <p:blipFill>
          <a:blip r:embed="rId17">
            <a:extLst>
              <a:ext uri="{BEBA8EAE-BF5A-486C-A8C5-ECC9F3942E4B}">
                <a14:imgProps xmlns:a14="http://schemas.microsoft.com/office/drawing/2010/main">
                  <a14:imgLayer r:embed="rId18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1417" y="6308203"/>
            <a:ext cx="1834744" cy="1759351"/>
          </a:xfrm>
          <a:prstGeom prst="rect">
            <a:avLst/>
          </a:prstGeom>
        </p:spPr>
      </p:pic>
      <p:pic>
        <p:nvPicPr>
          <p:cNvPr id="70" name="Zero 2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8776" y="6605060"/>
            <a:ext cx="640027" cy="1060616"/>
          </a:xfrm>
          <a:prstGeom prst="rect">
            <a:avLst/>
          </a:prstGeom>
        </p:spPr>
      </p:pic>
      <p:pic>
        <p:nvPicPr>
          <p:cNvPr id="72" name="Number Strip 2"/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03736" y="-420523"/>
            <a:ext cx="690106" cy="13350193"/>
          </a:xfrm>
          <a:prstGeom prst="rect">
            <a:avLst/>
          </a:prstGeom>
        </p:spPr>
      </p:pic>
      <p:pic>
        <p:nvPicPr>
          <p:cNvPr id="45" name="Tumbler 1"/>
          <p:cNvPicPr>
            <a:picLocks noChangeAspect="1"/>
          </p:cNvPicPr>
          <p:nvPr/>
        </p:nvPicPr>
        <p:blipFill>
          <a:blip r:embed="rId17">
            <a:extLst>
              <a:ext uri="{BEBA8EAE-BF5A-486C-A8C5-ECC9F3942E4B}">
                <a14:imgProps xmlns:a14="http://schemas.microsoft.com/office/drawing/2010/main">
                  <a14:imgLayer r:embed="rId18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09578" y="6308203"/>
            <a:ext cx="1834744" cy="1759351"/>
          </a:xfrm>
          <a:prstGeom prst="rect">
            <a:avLst/>
          </a:prstGeom>
        </p:spPr>
      </p:pic>
      <p:pic>
        <p:nvPicPr>
          <p:cNvPr id="69" name="Zero 1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09706" y="6605060"/>
            <a:ext cx="640027" cy="1060616"/>
          </a:xfrm>
          <a:prstGeom prst="rect">
            <a:avLst/>
          </a:prstGeom>
        </p:spPr>
      </p:pic>
      <p:pic>
        <p:nvPicPr>
          <p:cNvPr id="31" name="Number Strip 1"/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79226" y="4871175"/>
            <a:ext cx="690106" cy="13350193"/>
          </a:xfrm>
          <a:prstGeom prst="rect">
            <a:avLst/>
          </a:prstGeom>
        </p:spPr>
      </p:pic>
      <p:sp>
        <p:nvSpPr>
          <p:cNvPr id="37" name="Lock Frame"/>
          <p:cNvSpPr/>
          <p:nvPr/>
        </p:nvSpPr>
        <p:spPr>
          <a:xfrm>
            <a:off x="-3353" y="6126480"/>
            <a:ext cx="14630400" cy="2103120"/>
          </a:xfrm>
          <a:prstGeom prst="frame">
            <a:avLst>
              <a:gd name="adj1" fmla="val 10097"/>
            </a:avLst>
          </a:prstGeom>
          <a:solidFill>
            <a:srgbClr val="40505E"/>
          </a:solidFill>
          <a:ln w="146050" cmpd="sng">
            <a:noFill/>
            <a:miter lim="800000"/>
          </a:ln>
          <a:effectLst>
            <a:outerShdw dist="38100" dir="5400000" algn="t" rotWithShape="0">
              <a:srgbClr val="1A13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Shadow Strip"/>
          <p:cNvSpPr/>
          <p:nvPr/>
        </p:nvSpPr>
        <p:spPr>
          <a:xfrm>
            <a:off x="208903" y="7974527"/>
            <a:ext cx="14200632" cy="45720"/>
          </a:xfrm>
          <a:prstGeom prst="rect">
            <a:avLst/>
          </a:prstGeom>
          <a:solidFill>
            <a:srgbClr val="1A1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Lock Frame Valance"/>
          <p:cNvSpPr/>
          <p:nvPr/>
        </p:nvSpPr>
        <p:spPr>
          <a:xfrm>
            <a:off x="5080" y="6275069"/>
            <a:ext cx="2743200" cy="1792483"/>
          </a:xfrm>
          <a:prstGeom prst="rect">
            <a:avLst/>
          </a:prstGeom>
          <a:solidFill>
            <a:srgbClr val="40505E"/>
          </a:solidFill>
          <a:ln w="146050" cmpd="sng">
            <a:noFill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Shadow Strip"/>
          <p:cNvSpPr/>
          <p:nvPr/>
        </p:nvSpPr>
        <p:spPr>
          <a:xfrm>
            <a:off x="2748733" y="6349562"/>
            <a:ext cx="45720" cy="1645920"/>
          </a:xfrm>
          <a:prstGeom prst="rect">
            <a:avLst/>
          </a:prstGeom>
          <a:solidFill>
            <a:srgbClr val="1A1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0" name="Lock Frame Valance"/>
          <p:cNvSpPr/>
          <p:nvPr/>
        </p:nvSpPr>
        <p:spPr>
          <a:xfrm>
            <a:off x="4716779" y="6275069"/>
            <a:ext cx="444654" cy="1792483"/>
          </a:xfrm>
          <a:prstGeom prst="rect">
            <a:avLst/>
          </a:prstGeom>
          <a:solidFill>
            <a:srgbClr val="40505E"/>
          </a:solidFill>
          <a:ln w="146050" cmpd="sng">
            <a:noFill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Shadow Strip"/>
          <p:cNvSpPr/>
          <p:nvPr/>
        </p:nvSpPr>
        <p:spPr>
          <a:xfrm>
            <a:off x="5161433" y="6349561"/>
            <a:ext cx="45720" cy="1645920"/>
          </a:xfrm>
          <a:prstGeom prst="rect">
            <a:avLst/>
          </a:prstGeom>
          <a:solidFill>
            <a:srgbClr val="1A1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2" name="Shadow Strip"/>
          <p:cNvSpPr/>
          <p:nvPr/>
        </p:nvSpPr>
        <p:spPr>
          <a:xfrm>
            <a:off x="4671060" y="6349561"/>
            <a:ext cx="45720" cy="1645920"/>
          </a:xfrm>
          <a:prstGeom prst="rect">
            <a:avLst/>
          </a:prstGeom>
          <a:solidFill>
            <a:srgbClr val="1A1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Lock Frame Valance"/>
          <p:cNvSpPr/>
          <p:nvPr/>
        </p:nvSpPr>
        <p:spPr>
          <a:xfrm>
            <a:off x="7142479" y="6291636"/>
            <a:ext cx="439437" cy="1792483"/>
          </a:xfrm>
          <a:prstGeom prst="rect">
            <a:avLst/>
          </a:prstGeom>
          <a:solidFill>
            <a:srgbClr val="40505E"/>
          </a:solidFill>
          <a:ln w="146050" cmpd="sng">
            <a:noFill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Shadow Strip"/>
          <p:cNvSpPr/>
          <p:nvPr/>
        </p:nvSpPr>
        <p:spPr>
          <a:xfrm>
            <a:off x="7581916" y="6366128"/>
            <a:ext cx="45720" cy="1645920"/>
          </a:xfrm>
          <a:prstGeom prst="rect">
            <a:avLst/>
          </a:prstGeom>
          <a:solidFill>
            <a:srgbClr val="1A1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Shadow Strip"/>
          <p:cNvSpPr/>
          <p:nvPr/>
        </p:nvSpPr>
        <p:spPr>
          <a:xfrm>
            <a:off x="7096759" y="6366128"/>
            <a:ext cx="45720" cy="1645920"/>
          </a:xfrm>
          <a:prstGeom prst="rect">
            <a:avLst/>
          </a:prstGeom>
          <a:solidFill>
            <a:srgbClr val="1A1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6" name="Lock Frame Valance"/>
          <p:cNvSpPr/>
          <p:nvPr/>
        </p:nvSpPr>
        <p:spPr>
          <a:xfrm>
            <a:off x="9567418" y="6275068"/>
            <a:ext cx="428144" cy="1792483"/>
          </a:xfrm>
          <a:prstGeom prst="rect">
            <a:avLst/>
          </a:prstGeom>
          <a:solidFill>
            <a:srgbClr val="40505E"/>
          </a:solidFill>
          <a:ln w="146050" cmpd="sng">
            <a:noFill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Shadow Strip"/>
          <p:cNvSpPr/>
          <p:nvPr/>
        </p:nvSpPr>
        <p:spPr>
          <a:xfrm>
            <a:off x="9521698" y="6366128"/>
            <a:ext cx="45720" cy="1645920"/>
          </a:xfrm>
          <a:prstGeom prst="rect">
            <a:avLst/>
          </a:prstGeom>
          <a:solidFill>
            <a:srgbClr val="1A1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Shadow Strip"/>
          <p:cNvSpPr/>
          <p:nvPr/>
        </p:nvSpPr>
        <p:spPr>
          <a:xfrm>
            <a:off x="14367918" y="6366128"/>
            <a:ext cx="45720" cy="1645920"/>
          </a:xfrm>
          <a:prstGeom prst="rect">
            <a:avLst/>
          </a:prstGeom>
          <a:solidFill>
            <a:srgbClr val="1A1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Shadow Strip"/>
          <p:cNvSpPr/>
          <p:nvPr/>
        </p:nvSpPr>
        <p:spPr>
          <a:xfrm>
            <a:off x="9995562" y="6366128"/>
            <a:ext cx="45720" cy="1645920"/>
          </a:xfrm>
          <a:prstGeom prst="rect">
            <a:avLst/>
          </a:prstGeom>
          <a:solidFill>
            <a:srgbClr val="1A1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Lock Frame Valance"/>
          <p:cNvSpPr/>
          <p:nvPr/>
        </p:nvSpPr>
        <p:spPr>
          <a:xfrm>
            <a:off x="14409535" y="6275068"/>
            <a:ext cx="237466" cy="1792483"/>
          </a:xfrm>
          <a:prstGeom prst="rect">
            <a:avLst/>
          </a:prstGeom>
          <a:solidFill>
            <a:srgbClr val="40505E"/>
          </a:solidFill>
          <a:ln w="146050" cmpd="sng">
            <a:noFill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Shadow Strip"/>
          <p:cNvSpPr/>
          <p:nvPr/>
        </p:nvSpPr>
        <p:spPr>
          <a:xfrm>
            <a:off x="11944758" y="6366128"/>
            <a:ext cx="45720" cy="1645920"/>
          </a:xfrm>
          <a:prstGeom prst="rect">
            <a:avLst/>
          </a:prstGeom>
          <a:solidFill>
            <a:srgbClr val="1A1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" name="Lock Frame Valance"/>
          <p:cNvSpPr/>
          <p:nvPr/>
        </p:nvSpPr>
        <p:spPr>
          <a:xfrm>
            <a:off x="11990478" y="6250045"/>
            <a:ext cx="426720" cy="1792483"/>
          </a:xfrm>
          <a:prstGeom prst="rect">
            <a:avLst/>
          </a:prstGeom>
          <a:solidFill>
            <a:srgbClr val="40505E"/>
          </a:solidFill>
          <a:ln w="146050" cmpd="sng">
            <a:noFill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Shadow Strip"/>
          <p:cNvSpPr/>
          <p:nvPr/>
        </p:nvSpPr>
        <p:spPr>
          <a:xfrm>
            <a:off x="12417198" y="6366128"/>
            <a:ext cx="45720" cy="1645920"/>
          </a:xfrm>
          <a:prstGeom prst="rect">
            <a:avLst/>
          </a:prstGeom>
          <a:solidFill>
            <a:srgbClr val="1A1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Wood Background"/>
          <p:cNvPicPr>
            <a:picLocks noChangeAspect="1"/>
          </p:cNvPicPr>
          <p:nvPr/>
        </p:nvPicPr>
        <p:blipFill rotWithShape="1"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50" b="23959"/>
          <a:stretch/>
        </p:blipFill>
        <p:spPr>
          <a:xfrm>
            <a:off x="0" y="-52712"/>
            <a:ext cx="14630400" cy="6126480"/>
          </a:xfrm>
          <a:prstGeom prst="rect">
            <a:avLst/>
          </a:prstGeom>
          <a:effectLst>
            <a:outerShdw dist="50800" dir="5400000" algn="t" rotWithShape="0">
              <a:srgbClr val="673105"/>
            </a:outerShdw>
          </a:effectLst>
        </p:spPr>
      </p:pic>
      <p:grpSp>
        <p:nvGrpSpPr>
          <p:cNvPr id="68" name="Frames"/>
          <p:cNvGrpSpPr/>
          <p:nvPr/>
        </p:nvGrpSpPr>
        <p:grpSpPr>
          <a:xfrm>
            <a:off x="227429" y="-184158"/>
            <a:ext cx="14184840" cy="5805029"/>
            <a:chOff x="227429" y="-184158"/>
            <a:chExt cx="14184840" cy="5805029"/>
          </a:xfrm>
        </p:grpSpPr>
        <p:pic>
          <p:nvPicPr>
            <p:cNvPr id="64" name="Image Frames"/>
            <p:cNvPicPr>
              <a:picLocks noChangeAspect="1"/>
            </p:cNvPicPr>
            <p:nvPr/>
          </p:nvPicPr>
          <p:blipFill>
            <a:blip r:embed="rId2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7429" y="534819"/>
              <a:ext cx="14184840" cy="5086052"/>
            </a:xfrm>
            <a:prstGeom prst="rect">
              <a:avLst/>
            </a:prstGeom>
            <a:effectLst>
              <a:outerShdw dist="38100" dir="16200000" rotWithShape="0">
                <a:srgbClr val="673105"/>
              </a:outerShdw>
            </a:effectLst>
          </p:spPr>
        </p:pic>
        <p:pic>
          <p:nvPicPr>
            <p:cNvPr id="67" name="Number Tags"/>
            <p:cNvPicPr>
              <a:picLocks noChangeAspect="1"/>
            </p:cNvPicPr>
            <p:nvPr/>
          </p:nvPicPr>
          <p:blipFill>
            <a:blip r:embed="rId2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1340" y="-184158"/>
              <a:ext cx="12278140" cy="4279392"/>
            </a:xfrm>
            <a:prstGeom prst="rect">
              <a:avLst/>
            </a:prstGeom>
          </p:spPr>
        </p:pic>
      </p:grpSp>
      <p:pic>
        <p:nvPicPr>
          <p:cNvPr id="7" name="hotel room lock (joedeshon CCBY4.0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24"/>
          <a:stretch>
            <a:fillRect/>
          </a:stretch>
        </p:blipFill>
        <p:spPr>
          <a:xfrm>
            <a:off x="889317" y="8711267"/>
            <a:ext cx="487363" cy="487363"/>
          </a:xfrm>
          <a:prstGeom prst="rect">
            <a:avLst/>
          </a:prstGeom>
        </p:spPr>
      </p:pic>
      <p:pic>
        <p:nvPicPr>
          <p:cNvPr id="6" name="covert-operation open (nicholasdaryl CC0).mp3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4">
                  <p14:trim end="4628.4096"/>
                  <p14:fade out="1250"/>
                </p14:media>
              </p:ext>
            </p:extLst>
          </p:nvPr>
        </p:nvPicPr>
        <p:blipFill>
          <a:blip r:embed="rId25"/>
          <a:stretch>
            <a:fillRect/>
          </a:stretch>
        </p:blipFill>
        <p:spPr>
          <a:xfrm>
            <a:off x="14022854" y="8617136"/>
            <a:ext cx="487363" cy="487363"/>
          </a:xfrm>
          <a:prstGeom prst="rect">
            <a:avLst/>
          </a:prstGeom>
        </p:spPr>
      </p:pic>
      <p:pic>
        <p:nvPicPr>
          <p:cNvPr id="5" name="metal click 3 4 (Sheyvan CC0).mp3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26"/>
          <a:stretch>
            <a:fillRect/>
          </a:stretch>
        </p:blipFill>
        <p:spPr>
          <a:xfrm>
            <a:off x="-36606" y="9198630"/>
            <a:ext cx="487363" cy="487363"/>
          </a:xfrm>
          <a:prstGeom prst="rect">
            <a:avLst/>
          </a:prstGeom>
        </p:spPr>
      </p:pic>
      <p:pic>
        <p:nvPicPr>
          <p:cNvPr id="33" name="metal click 5 6 (Sheyvan CC0).mp3">
            <a:hlinkClick r:id="" action="ppaction://media"/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27"/>
          <a:stretch>
            <a:fillRect/>
          </a:stretch>
        </p:blipFill>
        <p:spPr>
          <a:xfrm>
            <a:off x="-29874" y="9837965"/>
            <a:ext cx="487363" cy="487363"/>
          </a:xfrm>
          <a:prstGeom prst="rect">
            <a:avLst/>
          </a:prstGeom>
        </p:spPr>
      </p:pic>
      <p:pic>
        <p:nvPicPr>
          <p:cNvPr id="34" name="metal click 2 (Sheyvan CC0).mp3">
            <a:hlinkClick r:id="" action="ppaction://media"/>
          </p:cNvPr>
          <p:cNvPicPr>
            <a:picLocks noChangeAspect="1"/>
          </p:cNvPicPr>
          <p:nvPr>
            <a:audi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26"/>
          <a:stretch>
            <a:fillRect/>
          </a:stretch>
        </p:blipFill>
        <p:spPr>
          <a:xfrm>
            <a:off x="-16253" y="10419039"/>
            <a:ext cx="487363" cy="487363"/>
          </a:xfrm>
          <a:prstGeom prst="rect">
            <a:avLst/>
          </a:prstGeom>
        </p:spPr>
      </p:pic>
      <p:pic>
        <p:nvPicPr>
          <p:cNvPr id="74" name="metal click ALL (Sheyvan CC0).mp3">
            <a:hlinkClick r:id="" action="ppaction://media"/>
          </p:cNvPr>
          <p:cNvPicPr>
            <a:picLocks noChangeAspect="1"/>
          </p:cNvPicPr>
          <p:nvPr>
            <a:audioFile r:link="rId12"/>
            <p:extLst>
              <p:ext uri="{DAA4B4D4-6D71-4841-9C94-3DE7FCFB9230}">
                <p14:media xmlns:p14="http://schemas.microsoft.com/office/powerpoint/2010/main" r:embed="rId11"/>
              </p:ext>
            </p:extLst>
          </p:nvPr>
        </p:nvPicPr>
        <p:blipFill>
          <a:blip r:embed="rId24"/>
          <a:stretch>
            <a:fillRect/>
          </a:stretch>
        </p:blipFill>
        <p:spPr>
          <a:xfrm>
            <a:off x="886408" y="9423961"/>
            <a:ext cx="487363" cy="487363"/>
          </a:xfrm>
          <a:prstGeom prst="rect">
            <a:avLst/>
          </a:prstGeom>
        </p:spPr>
      </p:pic>
      <p:grpSp>
        <p:nvGrpSpPr>
          <p:cNvPr id="78" name="Unlock Button"/>
          <p:cNvGrpSpPr/>
          <p:nvPr/>
        </p:nvGrpSpPr>
        <p:grpSpPr>
          <a:xfrm>
            <a:off x="154810" y="6304788"/>
            <a:ext cx="2437923" cy="1746504"/>
            <a:chOff x="154810" y="6304788"/>
            <a:chExt cx="2437923" cy="1746504"/>
          </a:xfrm>
        </p:grpSpPr>
        <p:sp>
          <p:nvSpPr>
            <p:cNvPr id="79" name="Round Text"/>
            <p:cNvSpPr txBox="1"/>
            <p:nvPr/>
          </p:nvSpPr>
          <p:spPr>
            <a:xfrm>
              <a:off x="154810" y="6304788"/>
              <a:ext cx="2437923" cy="1746504"/>
            </a:xfrm>
            <a:prstGeom prst="rect">
              <a:avLst/>
            </a:prstGeom>
            <a:solidFill>
              <a:srgbClr val="40505E"/>
            </a:solidFill>
            <a:ln>
              <a:solidFill>
                <a:schemeClr val="bg1"/>
              </a:solidFill>
            </a:ln>
            <a:scene3d>
              <a:camera prst="orthographicFront"/>
              <a:lightRig rig="threePt" dir="t"/>
            </a:scene3d>
            <a:sp3d>
              <a:bevelT prst="angle"/>
            </a:sp3d>
          </p:spPr>
          <p:txBody>
            <a:bodyPr wrap="square" lIns="0" tIns="0" rIns="0" bIns="0" rtlCol="0" anchor="ctr" anchorCtr="0">
              <a:noAutofit/>
              <a:sp3d prstMaterial="plastic"/>
            </a:bodyPr>
            <a:lstStyle/>
            <a:p>
              <a:pPr algn="ctr">
                <a:lnSpc>
                  <a:spcPts val="7500"/>
                </a:lnSpc>
              </a:pPr>
              <a:r>
                <a:rPr lang="en-US" sz="6000" b="1" smtClean="0">
                  <a:gradFill>
                    <a:gsLst>
                      <a:gs pos="0">
                        <a:srgbClr val="464A66">
                          <a:lumMod val="90000"/>
                          <a:lumOff val="10000"/>
                        </a:srgbClr>
                      </a:gs>
                      <a:gs pos="50000">
                        <a:srgbClr val="C5CDD9"/>
                      </a:gs>
                      <a:gs pos="100000">
                        <a:srgbClr val="2F3445"/>
                      </a:gs>
                    </a:gsLst>
                    <a:lin ang="5400000" scaled="0"/>
                  </a:gradFill>
                  <a:effectLst>
                    <a:outerShdw dist="38100" dir="2700000" algn="tl" rotWithShape="0">
                      <a:srgbClr val="2F3445"/>
                    </a:outerShdw>
                  </a:effectLst>
                  <a:latin typeface="Irish Grover" panose="02000000000000000000" pitchFamily="2" charset="0"/>
                </a:rPr>
                <a:t>Round</a:t>
              </a:r>
              <a:r>
                <a:rPr lang="en-US" sz="5600" b="1" smtClean="0">
                  <a:gradFill>
                    <a:gsLst>
                      <a:gs pos="0">
                        <a:srgbClr val="464A66">
                          <a:lumMod val="90000"/>
                          <a:lumOff val="10000"/>
                        </a:srgbClr>
                      </a:gs>
                      <a:gs pos="50000">
                        <a:srgbClr val="C5CDD9"/>
                      </a:gs>
                      <a:gs pos="100000">
                        <a:srgbClr val="2F3445"/>
                      </a:gs>
                    </a:gsLst>
                    <a:lin ang="5400000" scaled="0"/>
                  </a:gradFill>
                  <a:effectLst>
                    <a:outerShdw dist="38100" dir="2700000" algn="tl" rotWithShape="0">
                      <a:srgbClr val="2F3445"/>
                    </a:outerShdw>
                  </a:effectLst>
                  <a:latin typeface="Irish Grover" panose="02000000000000000000" pitchFamily="2" charset="0"/>
                </a:rPr>
                <a:t>  </a:t>
              </a:r>
              <a:r>
                <a:rPr lang="en-US" sz="7200" b="1" smtClean="0">
                  <a:gradFill>
                    <a:gsLst>
                      <a:gs pos="0">
                        <a:srgbClr val="464A66">
                          <a:lumMod val="90000"/>
                          <a:lumOff val="10000"/>
                        </a:srgbClr>
                      </a:gs>
                      <a:gs pos="50000">
                        <a:srgbClr val="C5CDD9"/>
                      </a:gs>
                      <a:gs pos="100000">
                        <a:srgbClr val="2F3445"/>
                      </a:gs>
                    </a:gsLst>
                    <a:lin ang="5400000" scaled="0"/>
                  </a:gradFill>
                  <a:effectLst>
                    <a:outerShdw dist="38100" dir="2700000" algn="tl" rotWithShape="0">
                      <a:srgbClr val="2F3445"/>
                    </a:outerShdw>
                  </a:effectLst>
                  <a:latin typeface="Irish Grover" panose="02000000000000000000" pitchFamily="2" charset="0"/>
                </a:rPr>
                <a:t>Five</a:t>
              </a:r>
              <a:endParaRPr lang="en-US" sz="5600" b="1">
                <a:gradFill>
                  <a:gsLst>
                    <a:gs pos="0">
                      <a:srgbClr val="464A66">
                        <a:lumMod val="90000"/>
                        <a:lumOff val="10000"/>
                      </a:srgbClr>
                    </a:gs>
                    <a:gs pos="50000">
                      <a:srgbClr val="C5CDD9"/>
                    </a:gs>
                    <a:gs pos="100000">
                      <a:srgbClr val="2F3445"/>
                    </a:gs>
                  </a:gsLst>
                  <a:lin ang="5400000" scaled="0"/>
                </a:gradFill>
                <a:effectLst>
                  <a:outerShdw dist="38100" dir="2700000" algn="tl" rotWithShape="0">
                    <a:srgbClr val="2F3445"/>
                  </a:outerShdw>
                </a:effectLst>
                <a:latin typeface="Irish Grover" panose="02000000000000000000" pitchFamily="2" charset="0"/>
              </a:endParaRPr>
            </a:p>
          </p:txBody>
        </p:sp>
        <p:sp>
          <p:nvSpPr>
            <p:cNvPr id="80" name="Key"/>
            <p:cNvSpPr>
              <a:spLocks noChangeAspect="1"/>
            </p:cNvSpPr>
            <p:nvPr/>
          </p:nvSpPr>
          <p:spPr>
            <a:xfrm rot="16200000">
              <a:off x="1391789" y="6679534"/>
              <a:ext cx="398430" cy="941832"/>
            </a:xfrm>
            <a:custGeom>
              <a:avLst/>
              <a:gdLst>
                <a:gd name="connsiteX0" fmla="*/ 0 w 731258"/>
                <a:gd name="connsiteY0" fmla="*/ 1589042 h 1728588"/>
                <a:gd name="connsiteX1" fmla="*/ 214763 w 731258"/>
                <a:gd name="connsiteY1" fmla="*/ 1589042 h 1728588"/>
                <a:gd name="connsiteX2" fmla="*/ 214763 w 731258"/>
                <a:gd name="connsiteY2" fmla="*/ 1728588 h 1728588"/>
                <a:gd name="connsiteX3" fmla="*/ 0 w 731258"/>
                <a:gd name="connsiteY3" fmla="*/ 1728588 h 1728588"/>
                <a:gd name="connsiteX4" fmla="*/ 62423 w 731258"/>
                <a:gd name="connsiteY4" fmla="*/ 1381760 h 1728588"/>
                <a:gd name="connsiteX5" fmla="*/ 214762 w 731258"/>
                <a:gd name="connsiteY5" fmla="*/ 1381760 h 1728588"/>
                <a:gd name="connsiteX6" fmla="*/ 214762 w 731258"/>
                <a:gd name="connsiteY6" fmla="*/ 1493172 h 1728588"/>
                <a:gd name="connsiteX7" fmla="*/ 62423 w 731258"/>
                <a:gd name="connsiteY7" fmla="*/ 1493172 h 1728588"/>
                <a:gd name="connsiteX8" fmla="*/ 411218 w 731258"/>
                <a:gd name="connsiteY8" fmla="*/ 160020 h 1728588"/>
                <a:gd name="connsiteX9" fmla="*/ 251198 w 731258"/>
                <a:gd name="connsiteY9" fmla="*/ 320040 h 1728588"/>
                <a:gd name="connsiteX10" fmla="*/ 411218 w 731258"/>
                <a:gd name="connsiteY10" fmla="*/ 480060 h 1728588"/>
                <a:gd name="connsiteX11" fmla="*/ 571238 w 731258"/>
                <a:gd name="connsiteY11" fmla="*/ 320040 h 1728588"/>
                <a:gd name="connsiteX12" fmla="*/ 411218 w 731258"/>
                <a:gd name="connsiteY12" fmla="*/ 160020 h 1728588"/>
                <a:gd name="connsiteX13" fmla="*/ 411218 w 731258"/>
                <a:gd name="connsiteY13" fmla="*/ 0 h 1728588"/>
                <a:gd name="connsiteX14" fmla="*/ 731258 w 731258"/>
                <a:gd name="connsiteY14" fmla="*/ 320040 h 1728588"/>
                <a:gd name="connsiteX15" fmla="*/ 535792 w 731258"/>
                <a:gd name="connsiteY15" fmla="*/ 614930 h 1728588"/>
                <a:gd name="connsiteX16" fmla="*/ 503012 w 731258"/>
                <a:gd name="connsiteY16" fmla="*/ 621548 h 1728588"/>
                <a:gd name="connsiteX17" fmla="*/ 503012 w 731258"/>
                <a:gd name="connsiteY17" fmla="*/ 1728587 h 1728588"/>
                <a:gd name="connsiteX18" fmla="*/ 319424 w 731258"/>
                <a:gd name="connsiteY18" fmla="*/ 1728587 h 1728588"/>
                <a:gd name="connsiteX19" fmla="*/ 319424 w 731258"/>
                <a:gd name="connsiteY19" fmla="*/ 1637824 h 1728588"/>
                <a:gd name="connsiteX20" fmla="*/ 215516 w 731258"/>
                <a:gd name="connsiteY20" fmla="*/ 1728587 h 1728588"/>
                <a:gd name="connsiteX21" fmla="*/ 215516 w 731258"/>
                <a:gd name="connsiteY21" fmla="*/ 1295713 h 1728588"/>
                <a:gd name="connsiteX22" fmla="*/ 1396 w 731258"/>
                <a:gd name="connsiteY22" fmla="*/ 1295713 h 1728588"/>
                <a:gd name="connsiteX23" fmla="*/ 1396 w 731258"/>
                <a:gd name="connsiteY23" fmla="*/ 1152788 h 1728588"/>
                <a:gd name="connsiteX24" fmla="*/ 216159 w 731258"/>
                <a:gd name="connsiteY24" fmla="*/ 1152788 h 1728588"/>
                <a:gd name="connsiteX25" fmla="*/ 216159 w 731258"/>
                <a:gd name="connsiteY25" fmla="*/ 1153353 h 1728588"/>
                <a:gd name="connsiteX26" fmla="*/ 319424 w 731258"/>
                <a:gd name="connsiteY26" fmla="*/ 1243554 h 1728588"/>
                <a:gd name="connsiteX27" fmla="*/ 319424 w 731258"/>
                <a:gd name="connsiteY27" fmla="*/ 621548 h 1728588"/>
                <a:gd name="connsiteX28" fmla="*/ 286644 w 731258"/>
                <a:gd name="connsiteY28" fmla="*/ 614930 h 1728588"/>
                <a:gd name="connsiteX29" fmla="*/ 91178 w 731258"/>
                <a:gd name="connsiteY29" fmla="*/ 320040 h 1728588"/>
                <a:gd name="connsiteX30" fmla="*/ 411218 w 731258"/>
                <a:gd name="connsiteY30" fmla="*/ 0 h 17285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731258" h="1728588">
                  <a:moveTo>
                    <a:pt x="0" y="1589042"/>
                  </a:moveTo>
                  <a:lnTo>
                    <a:pt x="214763" y="1589042"/>
                  </a:lnTo>
                  <a:lnTo>
                    <a:pt x="214763" y="1728588"/>
                  </a:lnTo>
                  <a:lnTo>
                    <a:pt x="0" y="1728588"/>
                  </a:lnTo>
                  <a:close/>
                  <a:moveTo>
                    <a:pt x="62423" y="1381760"/>
                  </a:moveTo>
                  <a:lnTo>
                    <a:pt x="214762" y="1381760"/>
                  </a:lnTo>
                  <a:lnTo>
                    <a:pt x="214762" y="1493172"/>
                  </a:lnTo>
                  <a:lnTo>
                    <a:pt x="62423" y="1493172"/>
                  </a:lnTo>
                  <a:close/>
                  <a:moveTo>
                    <a:pt x="411218" y="160020"/>
                  </a:moveTo>
                  <a:cubicBezTo>
                    <a:pt x="322841" y="160020"/>
                    <a:pt x="251198" y="231663"/>
                    <a:pt x="251198" y="320040"/>
                  </a:cubicBezTo>
                  <a:cubicBezTo>
                    <a:pt x="251198" y="408417"/>
                    <a:pt x="322841" y="480060"/>
                    <a:pt x="411218" y="480060"/>
                  </a:cubicBezTo>
                  <a:cubicBezTo>
                    <a:pt x="499595" y="480060"/>
                    <a:pt x="571238" y="408417"/>
                    <a:pt x="571238" y="320040"/>
                  </a:cubicBezTo>
                  <a:cubicBezTo>
                    <a:pt x="571238" y="231663"/>
                    <a:pt x="499595" y="160020"/>
                    <a:pt x="411218" y="160020"/>
                  </a:cubicBezTo>
                  <a:close/>
                  <a:moveTo>
                    <a:pt x="411218" y="0"/>
                  </a:moveTo>
                  <a:cubicBezTo>
                    <a:pt x="587971" y="0"/>
                    <a:pt x="731258" y="143287"/>
                    <a:pt x="731258" y="320040"/>
                  </a:cubicBezTo>
                  <a:cubicBezTo>
                    <a:pt x="731258" y="452605"/>
                    <a:pt x="650659" y="566345"/>
                    <a:pt x="535792" y="614930"/>
                  </a:cubicBezTo>
                  <a:lnTo>
                    <a:pt x="503012" y="621548"/>
                  </a:lnTo>
                  <a:lnTo>
                    <a:pt x="503012" y="1728587"/>
                  </a:lnTo>
                  <a:lnTo>
                    <a:pt x="319424" y="1728587"/>
                  </a:lnTo>
                  <a:lnTo>
                    <a:pt x="319424" y="1637824"/>
                  </a:lnTo>
                  <a:lnTo>
                    <a:pt x="215516" y="1728587"/>
                  </a:lnTo>
                  <a:lnTo>
                    <a:pt x="215516" y="1295713"/>
                  </a:lnTo>
                  <a:lnTo>
                    <a:pt x="1396" y="1295713"/>
                  </a:lnTo>
                  <a:lnTo>
                    <a:pt x="1396" y="1152788"/>
                  </a:lnTo>
                  <a:lnTo>
                    <a:pt x="216159" y="1152788"/>
                  </a:lnTo>
                  <a:lnTo>
                    <a:pt x="216159" y="1153353"/>
                  </a:lnTo>
                  <a:lnTo>
                    <a:pt x="319424" y="1243554"/>
                  </a:lnTo>
                  <a:lnTo>
                    <a:pt x="319424" y="621548"/>
                  </a:lnTo>
                  <a:lnTo>
                    <a:pt x="286644" y="614930"/>
                  </a:lnTo>
                  <a:cubicBezTo>
                    <a:pt x="171777" y="566345"/>
                    <a:pt x="91178" y="452605"/>
                    <a:pt x="91178" y="320040"/>
                  </a:cubicBezTo>
                  <a:cubicBezTo>
                    <a:pt x="91178" y="143287"/>
                    <a:pt x="234465" y="0"/>
                    <a:pt x="411218" y="0"/>
                  </a:cubicBezTo>
                  <a:close/>
                </a:path>
              </a:pathLst>
            </a:custGeom>
            <a:solidFill>
              <a:srgbClr val="364450"/>
            </a:solidFill>
            <a:ln>
              <a:noFill/>
            </a:ln>
            <a:effectLst>
              <a:innerShdw blurRad="88900" dist="25400">
                <a:srgbClr val="111619"/>
              </a:innerShdw>
            </a:effectLst>
            <a:scene3d>
              <a:camera prst="orthographicFront">
                <a:rot lat="21599996" lon="0" rev="0"/>
              </a:camera>
              <a:lightRig rig="threePt" dir="t">
                <a:rot lat="0" lon="0" rev="3000000"/>
              </a:lightRig>
            </a:scene3d>
            <a:sp3d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F0000"/>
                </a:solidFill>
              </a:endParaRPr>
            </a:p>
          </p:txBody>
        </p:sp>
      </p:grpSp>
      <p:pic>
        <p:nvPicPr>
          <p:cNvPr id="63" name="metal click 1 (Sheyvan CC0).mp3">
            <a:hlinkClick r:id="" action="ppaction://media"/>
          </p:cNvPr>
          <p:cNvPicPr>
            <a:picLocks noChangeAspect="1"/>
          </p:cNvPicPr>
          <p:nvPr>
            <a:audioFile r:link="rId14"/>
            <p:extLst>
              <p:ext uri="{DAA4B4D4-6D71-4841-9C94-3DE7FCFB9230}">
                <p14:media xmlns:p14="http://schemas.microsoft.com/office/powerpoint/2010/main" r:embed="rId13"/>
              </p:ext>
            </p:extLst>
          </p:nvPr>
        </p:nvPicPr>
        <p:blipFill>
          <a:blip r:embed="rId28"/>
          <a:stretch>
            <a:fillRect/>
          </a:stretch>
        </p:blipFill>
        <p:spPr>
          <a:xfrm>
            <a:off x="5080" y="8698567"/>
            <a:ext cx="487363" cy="487363"/>
          </a:xfrm>
          <a:prstGeom prst="rect">
            <a:avLst/>
          </a:prstGeom>
        </p:spPr>
      </p:pic>
      <p:sp>
        <p:nvSpPr>
          <p:cNvPr id="65" name="Click Box 5"/>
          <p:cNvSpPr/>
          <p:nvPr/>
        </p:nvSpPr>
        <p:spPr>
          <a:xfrm>
            <a:off x="12430081" y="6342697"/>
            <a:ext cx="1968499" cy="1670686"/>
          </a:xfrm>
          <a:prstGeom prst="rect">
            <a:avLst/>
          </a:prstGeom>
          <a:solidFill>
            <a:schemeClr val="tx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6" name="Click Box 4"/>
          <p:cNvSpPr/>
          <p:nvPr/>
        </p:nvSpPr>
        <p:spPr>
          <a:xfrm>
            <a:off x="10007360" y="6342697"/>
            <a:ext cx="1968499" cy="1670686"/>
          </a:xfrm>
          <a:prstGeom prst="rect">
            <a:avLst/>
          </a:prstGeom>
          <a:solidFill>
            <a:schemeClr val="tx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3" name="Click Box 3"/>
          <p:cNvSpPr/>
          <p:nvPr/>
        </p:nvSpPr>
        <p:spPr>
          <a:xfrm>
            <a:off x="7592710" y="6342697"/>
            <a:ext cx="1968499" cy="1670686"/>
          </a:xfrm>
          <a:prstGeom prst="rect">
            <a:avLst/>
          </a:prstGeom>
          <a:solidFill>
            <a:schemeClr val="tx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5" name="Click Box 2"/>
          <p:cNvSpPr/>
          <p:nvPr/>
        </p:nvSpPr>
        <p:spPr>
          <a:xfrm>
            <a:off x="5167760" y="6342697"/>
            <a:ext cx="1968499" cy="1670686"/>
          </a:xfrm>
          <a:prstGeom prst="rect">
            <a:avLst/>
          </a:prstGeom>
          <a:solidFill>
            <a:schemeClr val="tx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6" name="Click Box 1"/>
          <p:cNvSpPr/>
          <p:nvPr/>
        </p:nvSpPr>
        <p:spPr>
          <a:xfrm>
            <a:off x="2748280" y="6342697"/>
            <a:ext cx="1968499" cy="1670686"/>
          </a:xfrm>
          <a:prstGeom prst="rect">
            <a:avLst/>
          </a:prstGeom>
          <a:solidFill>
            <a:schemeClr val="tx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60382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055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audio>
              <p:cMediaNode vol="100000">
                <p:cTn id="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audio>
              <p:cMediaNode>
                <p:cTn id="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audio>
              <p:cMediaNode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3"/>
                </p:tgtEl>
              </p:cMediaNode>
            </p:audio>
            <p:audio>
              <p:cMediaNode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4"/>
                </p:tgtEl>
              </p:cMediaNode>
            </p:audio>
            <p:audio>
              <p:cMediaNode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4"/>
                </p:tgtEl>
              </p:cMediaNode>
            </p:audio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7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7" dur="1000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1" dur="250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250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5" dur="250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50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9" dur="275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275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274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3" dur="25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25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7" dur="696" fill="hold"/>
                                        <p:tgtEl>
                                          <p:spTgt spid="7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58" presetID="1" presetClass="mediacall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cmd type="call" cmd="playFrom(0.0)">
                                      <p:cBhvr>
                                        <p:cTn id="59" dur="287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8"/>
                  </p:tgtEl>
                </p:cond>
              </p:nextCondLst>
            </p:seq>
            <p:audio>
              <p:cMediaNode>
                <p:cTn id="6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3"/>
                </p:tgtEl>
              </p:cMediaNode>
            </p:audio>
            <p:seq concurrent="1" nextAc="seek">
              <p:cTn id="61" restart="whenNotActive" fill="hold" evtFilter="cancelBubble" nodeType="interactiveSeq">
                <p:stCondLst>
                  <p:cond evt="onClick" delay="0">
                    <p:tgtEl>
                      <p:spTgt spid="7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2" fill="hold">
                      <p:stCondLst>
                        <p:cond delay="0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5" dur="2500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2500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2499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3" dur="1224" fill="hold"/>
                                        <p:tgtEl>
                                          <p:spTgt spid="3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6"/>
                  </p:tgtEl>
                </p:cond>
              </p:nextCondLst>
            </p:seq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7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>
                      <p:stCondLst>
                        <p:cond delay="0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8" dur="1500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1500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163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163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6" dur="1824" fill="hold"/>
                                        <p:tgtEl>
                                          <p:spTgt spid="3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5"/>
                  </p:tgtEl>
                </p:cond>
              </p:nextCondLst>
            </p:seq>
            <p:seq concurrent="1" nextAc="seek">
              <p:cTn id="87" restart="whenNotActive" fill="hold" evtFilter="cancelBubble" nodeType="interactiveSeq">
                <p:stCondLst>
                  <p:cond evt="onClick" delay="0">
                    <p:tgtEl>
                      <p:spTgt spid="7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8" fill="hold">
                      <p:stCondLst>
                        <p:cond delay="0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1" dur="2000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2000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1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1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9" dur="144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3"/>
                  </p:tgtEl>
                </p:cond>
              </p:nextCondLst>
            </p:seq>
            <p:seq concurrent="1" nextAc="seek">
              <p:cTn id="100" restart="whenNotActive" fill="hold" evtFilter="cancelBubble" nodeType="interactiveSeq">
                <p:stCondLst>
                  <p:cond evt="onClick" delay="0">
                    <p:tgtEl>
                      <p:spTgt spid="6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1" fill="hold">
                      <p:stCondLst>
                        <p:cond delay="0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4" dur="275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5" dur="275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274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2" dur="672" fill="hold"/>
                                        <p:tgtEl>
                                          <p:spTgt spid="6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6"/>
                  </p:tgtEl>
                </p:cond>
              </p:nextCondLst>
            </p:seq>
            <p:seq concurrent="1" nextAc="seek">
              <p:cTn id="113" restart="whenNotActive" fill="hold" evtFilter="cancelBubble" nodeType="interactiveSeq">
                <p:stCondLst>
                  <p:cond evt="onClick" delay="0">
                    <p:tgtEl>
                      <p:spTgt spid="6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4" fill="hold">
                      <p:stCondLst>
                        <p:cond delay="0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2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7" dur="125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8" dur="125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2" dur="163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3" dur="163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5" dur="1824" fill="hold"/>
                                        <p:tgtEl>
                                          <p:spTgt spid="3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26" presetID="1" presetClass="mediacall" presetSubtype="0" fill="hold" nodeType="withEffect">
                                  <p:stCondLst>
                                    <p:cond delay="188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7" dur="287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5"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Background"/>
          <p:cNvPicPr>
            <a:picLocks noChangeAspect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pic>
        <p:nvPicPr>
          <p:cNvPr id="7" name="Door Numbers"/>
          <p:cNvPicPr>
            <a:picLocks noChangeAspect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1070" y="946936"/>
            <a:ext cx="10259568" cy="1203772"/>
          </a:xfrm>
          <a:prstGeom prst="rect">
            <a:avLst/>
          </a:prstGeom>
        </p:spPr>
      </p:pic>
      <p:pic>
        <p:nvPicPr>
          <p:cNvPr id="4" name="Door 1 Frame"/>
          <p:cNvPicPr>
            <a:picLocks noChangeAspect="1"/>
          </p:cNvPicPr>
          <p:nvPr/>
        </p:nvPicPr>
        <p:blipFill>
          <a:blip r:embed="rId2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9870" y="2385059"/>
            <a:ext cx="3403750" cy="4672583"/>
          </a:xfrm>
          <a:prstGeom prst="rect">
            <a:avLst/>
          </a:prstGeom>
        </p:spPr>
      </p:pic>
      <p:pic>
        <p:nvPicPr>
          <p:cNvPr id="3" name="Door 2 Frame"/>
          <p:cNvPicPr>
            <a:picLocks noChangeAspect="1"/>
          </p:cNvPicPr>
          <p:nvPr/>
        </p:nvPicPr>
        <p:blipFill>
          <a:blip r:embed="rId2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13325" y="2385059"/>
            <a:ext cx="3403750" cy="4672583"/>
          </a:xfrm>
          <a:prstGeom prst="rect">
            <a:avLst/>
          </a:prstGeom>
        </p:spPr>
      </p:pic>
      <p:pic>
        <p:nvPicPr>
          <p:cNvPr id="5" name="Door 3 Frame"/>
          <p:cNvPicPr>
            <a:picLocks noChangeAspect="1"/>
          </p:cNvPicPr>
          <p:nvPr/>
        </p:nvPicPr>
        <p:blipFill>
          <a:blip r:embed="rId2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96780" y="2385059"/>
            <a:ext cx="3403750" cy="4672583"/>
          </a:xfrm>
          <a:prstGeom prst="rect">
            <a:avLst/>
          </a:prstGeom>
        </p:spPr>
      </p:pic>
      <p:sp>
        <p:nvSpPr>
          <p:cNvPr id="14" name="Door 3 Opening"/>
          <p:cNvSpPr/>
          <p:nvPr/>
        </p:nvSpPr>
        <p:spPr>
          <a:xfrm rot="16200000" flipH="1" flipV="1">
            <a:off x="10435302" y="1390947"/>
            <a:ext cx="4846320" cy="6941244"/>
          </a:xfrm>
          <a:prstGeom prst="trapezoid">
            <a:avLst>
              <a:gd name="adj" fmla="val 5386"/>
            </a:avLst>
          </a:prstGeom>
          <a:blipFill dpi="0" rotWithShape="1">
            <a:blip r:embed="rId28"/>
            <a:srcRect/>
            <a:stretch>
              <a:fillRect/>
            </a:stretch>
          </a:blipFill>
          <a:ln>
            <a:noFill/>
          </a:ln>
          <a:scene3d>
            <a:camera prst="orthographicFront">
              <a:rot lat="4799971" lon="21599979" rev="0"/>
            </a:camera>
            <a:lightRig rig="threePt" dir="t">
              <a:rot lat="0" lon="0" rev="8400000"/>
            </a:lightRig>
          </a:scene3d>
          <a:sp3d extrusionH="215900">
            <a:extrusionClr>
              <a:srgbClr val="638093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Door 3 Open"/>
          <p:cNvSpPr/>
          <p:nvPr/>
        </p:nvSpPr>
        <p:spPr>
          <a:xfrm rot="5400000" flipV="1">
            <a:off x="10974761" y="2733042"/>
            <a:ext cx="5486403" cy="4297680"/>
          </a:xfrm>
          <a:prstGeom prst="trapezoid">
            <a:avLst>
              <a:gd name="adj" fmla="val 13775"/>
            </a:avLst>
          </a:prstGeom>
          <a:blipFill dpi="0" rotWithShape="1">
            <a:blip r:embed="rId29"/>
            <a:srcRect/>
            <a:stretch>
              <a:fillRect/>
            </a:stretch>
          </a:blipFill>
          <a:ln>
            <a:noFill/>
          </a:ln>
          <a:scene3d>
            <a:camera prst="orthographicFront">
              <a:rot lat="4799971" lon="21599979" rev="0"/>
            </a:camera>
            <a:lightRig rig="threePt" dir="t">
              <a:rot lat="0" lon="0" rev="8400000"/>
            </a:lightRig>
          </a:scene3d>
          <a:sp3d extrusionH="215900">
            <a:extrusionClr>
              <a:srgbClr val="638093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Door 3 Closed"/>
          <p:cNvPicPr>
            <a:picLocks noChangeAspect="1"/>
          </p:cNvPicPr>
          <p:nvPr/>
        </p:nvPicPr>
        <p:blipFill>
          <a:blip r:embed="rId3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0339" y="2724910"/>
            <a:ext cx="2816631" cy="4337302"/>
          </a:xfrm>
          <a:prstGeom prst="rect">
            <a:avLst/>
          </a:prstGeom>
        </p:spPr>
      </p:pic>
      <p:sp>
        <p:nvSpPr>
          <p:cNvPr id="15" name="Door 2 Opening"/>
          <p:cNvSpPr/>
          <p:nvPr/>
        </p:nvSpPr>
        <p:spPr>
          <a:xfrm rot="16200000" flipH="1" flipV="1">
            <a:off x="5657943" y="1391460"/>
            <a:ext cx="4846320" cy="6941244"/>
          </a:xfrm>
          <a:prstGeom prst="trapezoid">
            <a:avLst>
              <a:gd name="adj" fmla="val 5386"/>
            </a:avLst>
          </a:prstGeom>
          <a:blipFill dpi="0" rotWithShape="1">
            <a:blip r:embed="rId28"/>
            <a:srcRect/>
            <a:stretch>
              <a:fillRect/>
            </a:stretch>
          </a:blipFill>
          <a:ln>
            <a:noFill/>
          </a:ln>
          <a:scene3d>
            <a:camera prst="orthographicFront">
              <a:rot lat="4799971" lon="21599979" rev="0"/>
            </a:camera>
            <a:lightRig rig="threePt" dir="t">
              <a:rot lat="0" lon="0" rev="8400000"/>
            </a:lightRig>
          </a:scene3d>
          <a:sp3d extrusionH="215900">
            <a:extrusionClr>
              <a:srgbClr val="638093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Door 2 Open"/>
          <p:cNvSpPr/>
          <p:nvPr/>
        </p:nvSpPr>
        <p:spPr>
          <a:xfrm rot="5400000" flipV="1">
            <a:off x="6197402" y="2733555"/>
            <a:ext cx="5486403" cy="4297680"/>
          </a:xfrm>
          <a:prstGeom prst="trapezoid">
            <a:avLst>
              <a:gd name="adj" fmla="val 13775"/>
            </a:avLst>
          </a:prstGeom>
          <a:blipFill dpi="0" rotWithShape="1">
            <a:blip r:embed="rId29"/>
            <a:srcRect/>
            <a:stretch>
              <a:fillRect/>
            </a:stretch>
          </a:blipFill>
          <a:ln>
            <a:noFill/>
          </a:ln>
          <a:scene3d>
            <a:camera prst="orthographicFront">
              <a:rot lat="4799971" lon="21599979" rev="0"/>
            </a:camera>
            <a:lightRig rig="threePt" dir="t">
              <a:rot lat="0" lon="0" rev="8400000"/>
            </a:lightRig>
          </a:scene3d>
          <a:sp3d extrusionH="215900">
            <a:extrusionClr>
              <a:srgbClr val="638093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7" name="Door 2 Closed"/>
          <p:cNvPicPr>
            <a:picLocks noChangeAspect="1"/>
          </p:cNvPicPr>
          <p:nvPr/>
        </p:nvPicPr>
        <p:blipFill>
          <a:blip r:embed="rId3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12980" y="2725423"/>
            <a:ext cx="2816631" cy="4337302"/>
          </a:xfrm>
          <a:prstGeom prst="rect">
            <a:avLst/>
          </a:prstGeom>
        </p:spPr>
      </p:pic>
      <p:sp>
        <p:nvSpPr>
          <p:cNvPr id="13" name="Door 1 Opening"/>
          <p:cNvSpPr/>
          <p:nvPr/>
        </p:nvSpPr>
        <p:spPr>
          <a:xfrm rot="16200000" flipH="1" flipV="1">
            <a:off x="874488" y="1391973"/>
            <a:ext cx="4846320" cy="6941244"/>
          </a:xfrm>
          <a:prstGeom prst="trapezoid">
            <a:avLst>
              <a:gd name="adj" fmla="val 5386"/>
            </a:avLst>
          </a:prstGeom>
          <a:blipFill dpi="0" rotWithShape="1">
            <a:blip r:embed="rId28"/>
            <a:srcRect/>
            <a:stretch>
              <a:fillRect/>
            </a:stretch>
          </a:blipFill>
          <a:ln>
            <a:noFill/>
          </a:ln>
          <a:scene3d>
            <a:camera prst="orthographicFront">
              <a:rot lat="4799971" lon="21599979" rev="0"/>
            </a:camera>
            <a:lightRig rig="threePt" dir="t">
              <a:rot lat="0" lon="0" rev="8400000"/>
            </a:lightRig>
          </a:scene3d>
          <a:sp3d extrusionH="215900">
            <a:extrusionClr>
              <a:srgbClr val="638093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Door 1 Open"/>
          <p:cNvSpPr/>
          <p:nvPr/>
        </p:nvSpPr>
        <p:spPr>
          <a:xfrm rot="5400000" flipV="1">
            <a:off x="1413947" y="2734068"/>
            <a:ext cx="5486403" cy="4297680"/>
          </a:xfrm>
          <a:prstGeom prst="trapezoid">
            <a:avLst>
              <a:gd name="adj" fmla="val 13775"/>
            </a:avLst>
          </a:prstGeom>
          <a:blipFill dpi="0" rotWithShape="1">
            <a:blip r:embed="rId29"/>
            <a:srcRect/>
            <a:stretch>
              <a:fillRect/>
            </a:stretch>
          </a:blipFill>
          <a:ln>
            <a:noFill/>
          </a:ln>
          <a:scene3d>
            <a:camera prst="orthographicFront">
              <a:rot lat="4799971" lon="21599979" rev="0"/>
            </a:camera>
            <a:lightRig rig="threePt" dir="t">
              <a:rot lat="0" lon="0" rev="8400000"/>
            </a:lightRig>
          </a:scene3d>
          <a:sp3d extrusionH="215900">
            <a:extrusionClr>
              <a:srgbClr val="638093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9" name="Door 1 Closed"/>
          <p:cNvPicPr>
            <a:picLocks noChangeAspect="1"/>
          </p:cNvPicPr>
          <p:nvPr/>
        </p:nvPicPr>
        <p:blipFill>
          <a:blip r:embed="rId3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9525" y="2725936"/>
            <a:ext cx="2816631" cy="4337302"/>
          </a:xfrm>
          <a:prstGeom prst="rect">
            <a:avLst/>
          </a:prstGeom>
        </p:spPr>
      </p:pic>
      <p:pic>
        <p:nvPicPr>
          <p:cNvPr id="8" name="door opening (gabisaraceni CCBY3.0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31"/>
          <a:stretch>
            <a:fillRect/>
          </a:stretch>
        </p:blipFill>
        <p:spPr>
          <a:xfrm>
            <a:off x="335155" y="8576795"/>
            <a:ext cx="487363" cy="487363"/>
          </a:xfrm>
          <a:prstGeom prst="rect">
            <a:avLst/>
          </a:prstGeom>
        </p:spPr>
      </p:pic>
      <p:pic>
        <p:nvPicPr>
          <p:cNvPr id="9" name="victory fanfare (Sheyvan CCBY4.0).mp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31"/>
          <a:stretch>
            <a:fillRect/>
          </a:stretch>
        </p:blipFill>
        <p:spPr>
          <a:xfrm>
            <a:off x="13800530" y="8697819"/>
            <a:ext cx="487363" cy="487363"/>
          </a:xfrm>
          <a:prstGeom prst="rect">
            <a:avLst/>
          </a:prstGeom>
        </p:spPr>
      </p:pic>
      <p:pic>
        <p:nvPicPr>
          <p:cNvPr id="20" name="Purple Monster"/>
          <p:cNvPicPr preferRelativeResize="0">
            <a:picLocks noChangeAspect="1"/>
          </p:cNvPicPr>
          <p:nvPr/>
        </p:nvPicPr>
        <p:blipFill>
          <a:blip r:embed="rId3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635" y="3509705"/>
            <a:ext cx="3515489" cy="3775024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1" name="Bat Monster"/>
          <p:cNvPicPr preferRelativeResize="0">
            <a:picLocks noChangeAspect="1"/>
          </p:cNvPicPr>
          <p:nvPr/>
        </p:nvPicPr>
        <p:blipFill>
          <a:blip r:embed="rId3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0992" y="3142857"/>
            <a:ext cx="1799904" cy="2197752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2" name="Snow Monster"/>
          <p:cNvPicPr preferRelativeResize="0">
            <a:picLocks noChangeAspect="1"/>
          </p:cNvPicPr>
          <p:nvPr/>
        </p:nvPicPr>
        <p:blipFill>
          <a:blip r:embed="rId3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0110" y="2912982"/>
            <a:ext cx="2170180" cy="437174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4" name="Teal Monster"/>
          <p:cNvPicPr preferRelativeResize="0">
            <a:picLocks noChangeAspect="1"/>
          </p:cNvPicPr>
          <p:nvPr/>
        </p:nvPicPr>
        <p:blipFill>
          <a:blip r:embed="rId3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05065" y="4408567"/>
            <a:ext cx="1928211" cy="2876162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5" name="Pink Monster"/>
          <p:cNvPicPr preferRelativeResize="0">
            <a:picLocks noChangeAspect="1"/>
          </p:cNvPicPr>
          <p:nvPr/>
        </p:nvPicPr>
        <p:blipFill>
          <a:blip r:embed="rId3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02629" y="4862595"/>
            <a:ext cx="2185712" cy="244518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6" name="Cat Monster"/>
          <p:cNvPicPr preferRelativeResize="0">
            <a:picLocks noChangeAspect="1"/>
          </p:cNvPicPr>
          <p:nvPr/>
        </p:nvPicPr>
        <p:blipFill>
          <a:blip r:embed="rId3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6224" y="4578846"/>
            <a:ext cx="3063228" cy="272893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8" name="Yellow Monster"/>
          <p:cNvPicPr preferRelativeResize="0">
            <a:picLocks noChangeAspect="1"/>
          </p:cNvPicPr>
          <p:nvPr/>
        </p:nvPicPr>
        <p:blipFill>
          <a:blip r:embed="rId3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3508" y="4721350"/>
            <a:ext cx="2262924" cy="2628982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3" name="Green Monster"/>
          <p:cNvPicPr preferRelativeResize="0">
            <a:picLocks noChangeAspect="1"/>
          </p:cNvPicPr>
          <p:nvPr/>
        </p:nvPicPr>
        <p:blipFill>
          <a:blip r:embed="rId3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83365" y="5311514"/>
            <a:ext cx="1430579" cy="197321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7" name="Tentacle Monster"/>
          <p:cNvPicPr preferRelativeResize="0">
            <a:picLocks noChangeAspect="1"/>
          </p:cNvPicPr>
          <p:nvPr/>
        </p:nvPicPr>
        <p:blipFill>
          <a:blip r:embed="rId4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9989" y="5071748"/>
            <a:ext cx="2350628" cy="2236034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0" name="Points 1"/>
          <p:cNvSpPr txBox="1"/>
          <p:nvPr/>
        </p:nvSpPr>
        <p:spPr>
          <a:xfrm>
            <a:off x="1692160" y="3386669"/>
            <a:ext cx="1679169" cy="287771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>
              <a:bevelT w="190500" h="171450"/>
              <a:extrusionClr>
                <a:srgbClr val="00FF00"/>
              </a:extrusionClr>
              <a:contourClr>
                <a:srgbClr val="00FF00"/>
              </a:contourClr>
            </a:sp3d>
          </a:bodyPr>
          <a:lstStyle/>
          <a:p>
            <a:pPr algn="ctr"/>
            <a:r>
              <a:rPr lang="en-US" sz="18100" smtClean="0">
                <a:ln w="38100">
                  <a:solidFill>
                    <a:srgbClr val="00FF00"/>
                  </a:solidFill>
                </a:ln>
                <a:gradFill>
                  <a:gsLst>
                    <a:gs pos="0">
                      <a:srgbClr val="FFFFFF"/>
                    </a:gs>
                    <a:gs pos="7001">
                      <a:srgbClr val="E6E6E6"/>
                    </a:gs>
                    <a:gs pos="32001">
                      <a:srgbClr val="7D8496">
                        <a:lumMod val="60000"/>
                        <a:lumOff val="40000"/>
                      </a:srgbClr>
                    </a:gs>
                    <a:gs pos="47000">
                      <a:srgbClr val="E6E6E6">
                        <a:lumMod val="0"/>
                        <a:lumOff val="100000"/>
                      </a:srgbClr>
                    </a:gs>
                    <a:gs pos="85001">
                      <a:srgbClr val="7D8496">
                        <a:lumMod val="76000"/>
                      </a:srgbClr>
                    </a:gs>
                    <a:gs pos="100000">
                      <a:srgbClr val="E6E6E6"/>
                    </a:gs>
                  </a:gsLst>
                  <a:lin ang="5400000" scaled="0"/>
                </a:gradFill>
                <a:effectLst>
                  <a:glow rad="101600">
                    <a:srgbClr val="00FF00">
                      <a:alpha val="25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Irish Grover" panose="02000000000000000000" pitchFamily="2" charset="0"/>
                <a:cs typeface="Sarpanch ExtraBold" panose="00000900000000000000" pitchFamily="2" charset="0"/>
              </a:rPr>
              <a:t>4</a:t>
            </a:r>
          </a:p>
        </p:txBody>
      </p:sp>
      <p:sp>
        <p:nvSpPr>
          <p:cNvPr id="31" name="Points 2"/>
          <p:cNvSpPr txBox="1"/>
          <p:nvPr/>
        </p:nvSpPr>
        <p:spPr>
          <a:xfrm>
            <a:off x="6501269" y="3386669"/>
            <a:ext cx="1679169" cy="287771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>
              <a:bevelT w="190500" h="171450"/>
              <a:extrusionClr>
                <a:srgbClr val="00FF00"/>
              </a:extrusionClr>
              <a:contourClr>
                <a:srgbClr val="00FF00"/>
              </a:contourClr>
            </a:sp3d>
          </a:bodyPr>
          <a:lstStyle/>
          <a:p>
            <a:pPr algn="ctr"/>
            <a:r>
              <a:rPr lang="en-US" sz="18100" smtClean="0">
                <a:ln w="38100">
                  <a:solidFill>
                    <a:srgbClr val="00FF00"/>
                  </a:solidFill>
                </a:ln>
                <a:gradFill>
                  <a:gsLst>
                    <a:gs pos="0">
                      <a:srgbClr val="FFFFFF"/>
                    </a:gs>
                    <a:gs pos="7001">
                      <a:srgbClr val="E6E6E6"/>
                    </a:gs>
                    <a:gs pos="32001">
                      <a:srgbClr val="7D8496">
                        <a:lumMod val="60000"/>
                        <a:lumOff val="40000"/>
                      </a:srgbClr>
                    </a:gs>
                    <a:gs pos="47000">
                      <a:srgbClr val="E6E6E6">
                        <a:lumMod val="0"/>
                        <a:lumOff val="100000"/>
                      </a:srgbClr>
                    </a:gs>
                    <a:gs pos="85001">
                      <a:srgbClr val="7D8496">
                        <a:lumMod val="76000"/>
                      </a:srgbClr>
                    </a:gs>
                    <a:gs pos="100000">
                      <a:srgbClr val="E6E6E6"/>
                    </a:gs>
                  </a:gsLst>
                  <a:lin ang="5400000" scaled="0"/>
                </a:gradFill>
                <a:effectLst>
                  <a:glow rad="101600">
                    <a:srgbClr val="00FF00">
                      <a:alpha val="25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Irish Grover" panose="02000000000000000000" pitchFamily="2" charset="0"/>
                <a:cs typeface="Sarpanch ExtraBold" panose="00000900000000000000" pitchFamily="2" charset="0"/>
              </a:rPr>
              <a:t>3</a:t>
            </a:r>
          </a:p>
        </p:txBody>
      </p:sp>
      <p:sp>
        <p:nvSpPr>
          <p:cNvPr id="32" name="Points 3"/>
          <p:cNvSpPr txBox="1"/>
          <p:nvPr/>
        </p:nvSpPr>
        <p:spPr>
          <a:xfrm>
            <a:off x="11259069" y="3386669"/>
            <a:ext cx="1679169" cy="287771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>
              <a:bevelT w="190500" h="171450"/>
              <a:extrusionClr>
                <a:srgbClr val="00FF00"/>
              </a:extrusionClr>
              <a:contourClr>
                <a:srgbClr val="00FF00"/>
              </a:contourClr>
            </a:sp3d>
          </a:bodyPr>
          <a:lstStyle/>
          <a:p>
            <a:pPr algn="ctr"/>
            <a:r>
              <a:rPr lang="en-US" sz="18100" smtClean="0">
                <a:ln w="38100">
                  <a:solidFill>
                    <a:srgbClr val="00FF00"/>
                  </a:solidFill>
                </a:ln>
                <a:gradFill>
                  <a:gsLst>
                    <a:gs pos="0">
                      <a:srgbClr val="FFFFFF"/>
                    </a:gs>
                    <a:gs pos="7001">
                      <a:srgbClr val="E6E6E6"/>
                    </a:gs>
                    <a:gs pos="32001">
                      <a:srgbClr val="7D8496">
                        <a:lumMod val="60000"/>
                        <a:lumOff val="40000"/>
                      </a:srgbClr>
                    </a:gs>
                    <a:gs pos="47000">
                      <a:srgbClr val="E6E6E6">
                        <a:lumMod val="0"/>
                        <a:lumOff val="100000"/>
                      </a:srgbClr>
                    </a:gs>
                    <a:gs pos="85001">
                      <a:srgbClr val="7D8496">
                        <a:lumMod val="76000"/>
                      </a:srgbClr>
                    </a:gs>
                    <a:gs pos="100000">
                      <a:srgbClr val="E6E6E6"/>
                    </a:gs>
                  </a:gsLst>
                  <a:lin ang="5400000" scaled="0"/>
                </a:gradFill>
                <a:effectLst>
                  <a:glow rad="101600">
                    <a:srgbClr val="00FF00">
                      <a:alpha val="25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Irish Grover" panose="02000000000000000000" pitchFamily="2" charset="0"/>
                <a:cs typeface="Sarpanch ExtraBold" panose="00000900000000000000" pitchFamily="2" charset="0"/>
              </a:rPr>
              <a:t>2</a:t>
            </a:r>
          </a:p>
        </p:txBody>
      </p:sp>
      <p:pic>
        <p:nvPicPr>
          <p:cNvPr id="6" name="Pink Monster (ELG).mp3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41"/>
          <a:stretch>
            <a:fillRect/>
          </a:stretch>
        </p:blipFill>
        <p:spPr>
          <a:xfrm>
            <a:off x="1234776" y="9004811"/>
            <a:ext cx="487363" cy="487363"/>
          </a:xfrm>
          <a:prstGeom prst="rect">
            <a:avLst/>
          </a:prstGeom>
        </p:spPr>
      </p:pic>
      <p:pic>
        <p:nvPicPr>
          <p:cNvPr id="11" name="Cat Monster (ELG).mp3">
            <a:hlinkClick r:id="" action="ppaction://media"/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42"/>
          <a:stretch>
            <a:fillRect/>
          </a:stretch>
        </p:blipFill>
        <p:spPr>
          <a:xfrm>
            <a:off x="1983920" y="8536454"/>
            <a:ext cx="487363" cy="487363"/>
          </a:xfrm>
          <a:prstGeom prst="rect">
            <a:avLst/>
          </a:prstGeom>
        </p:spPr>
      </p:pic>
      <p:pic>
        <p:nvPicPr>
          <p:cNvPr id="33" name="Tentacle Monster (AG).mp3">
            <a:hlinkClick r:id="" action="ppaction://media"/>
          </p:cNvPr>
          <p:cNvPicPr>
            <a:picLocks noChangeAspect="1"/>
          </p:cNvPicPr>
          <p:nvPr>
            <a:audi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43"/>
          <a:stretch>
            <a:fillRect/>
          </a:stretch>
        </p:blipFill>
        <p:spPr>
          <a:xfrm>
            <a:off x="2686984" y="8994494"/>
            <a:ext cx="487363" cy="487363"/>
          </a:xfrm>
          <a:prstGeom prst="rect">
            <a:avLst/>
          </a:prstGeom>
        </p:spPr>
      </p:pic>
      <p:pic>
        <p:nvPicPr>
          <p:cNvPr id="37" name="Yellow Monster (AG).mp3">
            <a:hlinkClick r:id="" action="ppaction://media"/>
          </p:cNvPr>
          <p:cNvPicPr>
            <a:picLocks noChangeAspect="1"/>
          </p:cNvPicPr>
          <p:nvPr>
            <a:audioFile r:link="rId12"/>
            <p:extLst>
              <p:ext uri="{DAA4B4D4-6D71-4841-9C94-3DE7FCFB9230}">
                <p14:media xmlns:p14="http://schemas.microsoft.com/office/powerpoint/2010/main" r:embed="rId11"/>
              </p:ext>
            </p:extLst>
          </p:nvPr>
        </p:nvPicPr>
        <p:blipFill>
          <a:blip r:embed="rId42"/>
          <a:stretch>
            <a:fillRect/>
          </a:stretch>
        </p:blipFill>
        <p:spPr>
          <a:xfrm>
            <a:off x="4610481" y="8563348"/>
            <a:ext cx="487363" cy="487363"/>
          </a:xfrm>
          <a:prstGeom prst="rect">
            <a:avLst/>
          </a:prstGeom>
        </p:spPr>
      </p:pic>
      <p:pic>
        <p:nvPicPr>
          <p:cNvPr id="38" name="Bat Monster (AG).mp3">
            <a:hlinkClick r:id="" action="ppaction://media"/>
          </p:cNvPr>
          <p:cNvPicPr>
            <a:picLocks noChangeAspect="1"/>
          </p:cNvPicPr>
          <p:nvPr>
            <a:audioFile r:link="rId14"/>
            <p:extLst>
              <p:ext uri="{DAA4B4D4-6D71-4841-9C94-3DE7FCFB9230}">
                <p14:media xmlns:p14="http://schemas.microsoft.com/office/powerpoint/2010/main" r:embed="rId13"/>
              </p:ext>
            </p:extLst>
          </p:nvPr>
        </p:nvPicPr>
        <p:blipFill>
          <a:blip r:embed="rId44"/>
          <a:stretch>
            <a:fillRect/>
          </a:stretch>
        </p:blipFill>
        <p:spPr>
          <a:xfrm>
            <a:off x="5255372" y="9129805"/>
            <a:ext cx="487363" cy="487363"/>
          </a:xfrm>
          <a:prstGeom prst="rect">
            <a:avLst/>
          </a:prstGeom>
        </p:spPr>
      </p:pic>
      <p:pic>
        <p:nvPicPr>
          <p:cNvPr id="39" name="Snow Monster (AG).mp3">
            <a:hlinkClick r:id="" action="ppaction://media"/>
          </p:cNvPr>
          <p:cNvPicPr>
            <a:picLocks noChangeAspect="1"/>
          </p:cNvPicPr>
          <p:nvPr>
            <a:audioFile r:link="rId16"/>
            <p:extLst>
              <p:ext uri="{DAA4B4D4-6D71-4841-9C94-3DE7FCFB9230}">
                <p14:media xmlns:p14="http://schemas.microsoft.com/office/powerpoint/2010/main" r:embed="rId15"/>
              </p:ext>
            </p:extLst>
          </p:nvPr>
        </p:nvPicPr>
        <p:blipFill>
          <a:blip r:embed="rId44"/>
          <a:stretch>
            <a:fillRect/>
          </a:stretch>
        </p:blipFill>
        <p:spPr>
          <a:xfrm>
            <a:off x="5896204" y="8560125"/>
            <a:ext cx="487363" cy="487363"/>
          </a:xfrm>
          <a:prstGeom prst="rect">
            <a:avLst/>
          </a:prstGeom>
        </p:spPr>
      </p:pic>
      <p:pic>
        <p:nvPicPr>
          <p:cNvPr id="41" name="Teal Monster (AG).mp3">
            <a:hlinkClick r:id="" action="ppaction://media"/>
          </p:cNvPr>
          <p:cNvPicPr>
            <a:picLocks noChangeAspect="1"/>
          </p:cNvPicPr>
          <p:nvPr>
            <a:audioFile r:link="rId18"/>
            <p:extLst>
              <p:ext uri="{DAA4B4D4-6D71-4841-9C94-3DE7FCFB9230}">
                <p14:media xmlns:p14="http://schemas.microsoft.com/office/powerpoint/2010/main" r:embed="rId17"/>
              </p:ext>
            </p:extLst>
          </p:nvPr>
        </p:nvPicPr>
        <p:blipFill>
          <a:blip r:embed="rId41"/>
          <a:stretch>
            <a:fillRect/>
          </a:stretch>
        </p:blipFill>
        <p:spPr>
          <a:xfrm>
            <a:off x="6501269" y="9064158"/>
            <a:ext cx="487363" cy="487363"/>
          </a:xfrm>
          <a:prstGeom prst="rect">
            <a:avLst/>
          </a:prstGeom>
        </p:spPr>
      </p:pic>
      <p:pic>
        <p:nvPicPr>
          <p:cNvPr id="42" name="Purple Monster (ELG).mp3">
            <a:hlinkClick r:id="" action="ppaction://media"/>
          </p:cNvPr>
          <p:cNvPicPr>
            <a:picLocks noChangeAspect="1"/>
          </p:cNvPicPr>
          <p:nvPr>
            <a:audioFile r:link="rId20"/>
            <p:extLst>
              <p:ext uri="{DAA4B4D4-6D71-4841-9C94-3DE7FCFB9230}">
                <p14:media xmlns:p14="http://schemas.microsoft.com/office/powerpoint/2010/main" r:embed="rId19"/>
              </p:ext>
            </p:extLst>
          </p:nvPr>
        </p:nvPicPr>
        <p:blipFill>
          <a:blip r:embed="rId45"/>
          <a:stretch>
            <a:fillRect/>
          </a:stretch>
        </p:blipFill>
        <p:spPr>
          <a:xfrm>
            <a:off x="3445565" y="8563348"/>
            <a:ext cx="487363" cy="487363"/>
          </a:xfrm>
          <a:prstGeom prst="rect">
            <a:avLst/>
          </a:prstGeom>
        </p:spPr>
      </p:pic>
      <p:pic>
        <p:nvPicPr>
          <p:cNvPr id="43" name="Green Monster (AG).mp3">
            <a:hlinkClick r:id="" action="ppaction://media"/>
          </p:cNvPr>
          <p:cNvPicPr>
            <a:picLocks noChangeAspect="1"/>
          </p:cNvPicPr>
          <p:nvPr>
            <a:audioFile r:link="rId22"/>
            <p:extLst>
              <p:ext uri="{DAA4B4D4-6D71-4841-9C94-3DE7FCFB9230}">
                <p14:media xmlns:p14="http://schemas.microsoft.com/office/powerpoint/2010/main" r:embed="rId21"/>
              </p:ext>
            </p:extLst>
          </p:nvPr>
        </p:nvPicPr>
        <p:blipFill>
          <a:blip r:embed="rId41"/>
          <a:stretch>
            <a:fillRect/>
          </a:stretch>
        </p:blipFill>
        <p:spPr>
          <a:xfrm>
            <a:off x="3989938" y="9116358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08610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76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76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840" fill="hold"/>
                                        <p:tgtEl>
                                          <p:spTgt spid="4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3" presetID="2" presetClass="exit" presetSubtype="4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" dur="25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25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6" presetClass="emph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28" dur="400" fill="hold"/>
                                        <p:tgtEl>
                                          <p:spTgt spid="24"/>
                                        </p:tgtEl>
                                      </p:cBhvr>
                                      <p:by x="200000" y="200000"/>
                                    </p:animScale>
                                  </p:childTnLst>
                                </p:cTn>
                              </p:par>
                              <p:par>
                                <p:cTn id="29" presetID="32" presetClass="emph" presetSubtype="0" repeatCount="2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Rot by="120000">
                                      <p:cBhvr>
                                        <p:cTn id="30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1" dur="40" fill="hold">
                                          <p:stCondLst>
                                            <p:cond delay="4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2" dur="40" fill="hold">
                                          <p:stCondLst>
                                            <p:cond delay="8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3" dur="40" fill="hold">
                                          <p:stCondLst>
                                            <p:cond delay="12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4" dur="40" fill="hold">
                                          <p:stCondLst>
                                            <p:cond delay="16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726"/>
                            </p:stCondLst>
                            <p:childTnLst>
                              <p:par>
                                <p:cTn id="3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2" dur="1152" fill="hold"/>
                                        <p:tgtEl>
                                          <p:spTgt spid="4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3" presetID="2" presetClass="exit" presetSubtype="4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4" dur="25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25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6" presetClass="emph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48" dur="250" fill="hold"/>
                                        <p:tgtEl>
                                          <p:spTgt spid="23"/>
                                        </p:tgtEl>
                                      </p:cBhvr>
                                      <p:by x="200000" y="200000"/>
                                    </p:animScale>
                                  </p:childTnLst>
                                </p:cTn>
                              </p:par>
                              <p:par>
                                <p:cTn id="49" presetID="32" presetClass="emph" presetSubtype="0" repeatCount="2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Rot by="120000">
                                      <p:cBhvr>
                                        <p:cTn id="50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1" dur="40" fill="hold">
                                          <p:stCondLst>
                                            <p:cond delay="4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2" dur="40" fill="hold">
                                          <p:stCondLst>
                                            <p:cond delay="8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3" dur="40" fill="hold">
                                          <p:stCondLst>
                                            <p:cond delay="12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4" dur="40" fill="hold">
                                          <p:stCondLst>
                                            <p:cond delay="16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5" presetID="1" presetClass="mediacall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cmd type="call" cmd="playFrom(0.0)">
                                      <p:cBhvr>
                                        <p:cTn id="56" dur="1752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57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6" presetClass="emph" presetSubtype="0" repeatCount="indefinite" autoRev="1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63" dur="750" fill="hold"/>
                                        <p:tgtEl>
                                          <p:spTgt spid="32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64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5" fill="hold">
                      <p:stCondLst>
                        <p:cond delay="0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8" dur="576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69" presetID="1" presetClass="exit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xit" presetSubtype="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576"/>
                            </p:stCondLst>
                            <p:childTnLst>
                              <p:par>
                                <p:cTn id="7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4" dur="966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85" presetID="2" presetClass="exit" presetSubtype="4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6" dur="25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25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6" presetClass="emph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90" dur="400" fill="hold"/>
                                        <p:tgtEl>
                                          <p:spTgt spid="25"/>
                                        </p:tgtEl>
                                      </p:cBhvr>
                                      <p:by x="200000" y="200000"/>
                                    </p:animScale>
                                  </p:childTnLst>
                                </p:cTn>
                              </p:par>
                              <p:par>
                                <p:cTn id="91" presetID="32" presetClass="emph" presetSubtype="0" repeatCount="2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Rot by="120000">
                                      <p:cBhvr>
                                        <p:cTn id="92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3" dur="40" fill="hold">
                                          <p:stCondLst>
                                            <p:cond delay="4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94" dur="40" fill="hold">
                                          <p:stCondLst>
                                            <p:cond delay="8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5" dur="40" fill="hold">
                                          <p:stCondLst>
                                            <p:cond delay="12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96" dur="40" fill="hold">
                                          <p:stCondLst>
                                            <p:cond delay="16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1726"/>
                            </p:stCondLst>
                            <p:childTnLst>
                              <p:par>
                                <p:cTn id="9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1" presetClass="mediacall" presetSubtype="0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4" dur="768" fill="hold"/>
                                        <p:tgtEl>
                                          <p:spTgt spid="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05" presetID="2" presetClass="exit" presetSubtype="4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6" dur="25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7" dur="25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6" presetClass="emph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110" dur="250" fill="hold"/>
                                        <p:tgtEl>
                                          <p:spTgt spid="22"/>
                                        </p:tgtEl>
                                      </p:cBhvr>
                                      <p:by x="200000" y="200000"/>
                                    </p:animScale>
                                  </p:childTnLst>
                                </p:cTn>
                              </p:par>
                              <p:par>
                                <p:cTn id="111" presetID="32" presetClass="emph" presetSubtype="0" repeatCount="2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Rot by="120000">
                                      <p:cBhvr>
                                        <p:cTn id="112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3" dur="40" fill="hold">
                                          <p:stCondLst>
                                            <p:cond delay="4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14" dur="40" fill="hold">
                                          <p:stCondLst>
                                            <p:cond delay="8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5" dur="40" fill="hold">
                                          <p:stCondLst>
                                            <p:cond delay="12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16" dur="40" fill="hold">
                                          <p:stCondLst>
                                            <p:cond delay="16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2876"/>
                            </p:stCondLst>
                            <p:childTnLst>
                              <p:par>
                                <p:cTn id="11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2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1" presetClass="mediacall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4" dur="600" fill="hold"/>
                                        <p:tgtEl>
                                          <p:spTgt spid="3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25" presetID="2" presetClass="exit" presetSubtype="4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6" dur="25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7" dur="25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9" presetID="6" presetClass="emph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130" dur="250" fill="hold"/>
                                        <p:tgtEl>
                                          <p:spTgt spid="28"/>
                                        </p:tgtEl>
                                      </p:cBhvr>
                                      <p:by x="200000" y="200000"/>
                                    </p:animScale>
                                  </p:childTnLst>
                                </p:cTn>
                              </p:par>
                              <p:par>
                                <p:cTn id="131" presetID="32" presetClass="emph" presetSubtype="0" repeatCount="2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Rot by="120000">
                                      <p:cBhvr>
                                        <p:cTn id="132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3" dur="40" fill="hold">
                                          <p:stCondLst>
                                            <p:cond delay="4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34" dur="40" fill="hold">
                                          <p:stCondLst>
                                            <p:cond delay="8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5" dur="40" fill="hold">
                                          <p:stCondLst>
                                            <p:cond delay="12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36" dur="40" fill="hold">
                                          <p:stCondLst>
                                            <p:cond delay="16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7" presetID="1" presetClass="mediacall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8" dur="1752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39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4" presetID="6" presetClass="emph" presetSubtype="0" repeatCount="indefinite" autoRev="1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145" dur="750" fill="hold"/>
                                        <p:tgtEl>
                                          <p:spTgt spid="31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146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7" fill="hold">
                      <p:stCondLst>
                        <p:cond delay="0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0" dur="576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51" presetID="1" presetClass="exit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3" presetID="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5" presetID="1" presetClass="exit" presetSubtype="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7" presetID="1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9" fill="hold">
                            <p:stCondLst>
                              <p:cond delay="576"/>
                            </p:stCondLst>
                            <p:childTnLst>
                              <p:par>
                                <p:cTn id="16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2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4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6" dur="744" fill="hold"/>
                                        <p:tgtEl>
                                          <p:spTgt spid="3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67" presetID="42" presetClass="path" presetSubtype="0" autoRev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4.09722E-6 1.66667E-6 L 0.00283 0.05883 " pathEditMode="relative" rAng="0" ptsTypes="AA">
                                      <p:cBhvr>
                                        <p:cTn id="168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1" y="2932"/>
                                    </p:animMotion>
                                  </p:childTnLst>
                                </p:cTn>
                              </p:par>
                              <p:par>
                                <p:cTn id="169" presetID="32" presetClass="emph" presetSubtype="0" repeatCount="2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Rot by="120000"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1" dur="2" fill="hold">
                                          <p:stCondLst>
                                            <p:cond delay="5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72" dur="2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3" dur="2" fill="hold">
                                          <p:stCondLst>
                                            <p:cond delay="15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74" dur="2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5" presetID="2" presetClass="exit" presetSubtype="1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76" dur="25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7" dur="25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9" presetID="6" presetClass="emph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180" dur="250" fill="hold"/>
                                        <p:tgtEl>
                                          <p:spTgt spid="21"/>
                                        </p:tgtEl>
                                      </p:cBhvr>
                                      <p:by x="200000" y="200000"/>
                                    </p:animScale>
                                  </p:childTnLst>
                                </p:cTn>
                              </p:par>
                              <p:par>
                                <p:cTn id="181" presetID="32" presetClass="emph" presetSubtype="0" repeatCount="2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Rot by="120000">
                                      <p:cBhvr>
                                        <p:cTn id="182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3" dur="40" fill="hold">
                                          <p:stCondLst>
                                            <p:cond delay="4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84" dur="40" fill="hold">
                                          <p:stCondLst>
                                            <p:cond delay="8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5" dur="40" fill="hold">
                                          <p:stCondLst>
                                            <p:cond delay="12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86" dur="40" fill="hold">
                                          <p:stCondLst>
                                            <p:cond delay="16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7" fill="hold">
                            <p:stCondLst>
                              <p:cond delay="1726"/>
                            </p:stCondLst>
                            <p:childTnLst>
                              <p:par>
                                <p:cTn id="18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0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2" dur="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3" presetID="1" presetClass="mediacall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cmd type="call" cmd="playFrom(0.0)">
                                      <p:cBhvr>
                                        <p:cTn id="194" dur="757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95" presetID="2" presetClass="exit" presetSubtype="4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96" dur="25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7" dur="25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9" presetID="6" presetClass="emph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200" dur="250" fill="hold"/>
                                        <p:tgtEl>
                                          <p:spTgt spid="26"/>
                                        </p:tgtEl>
                                      </p:cBhvr>
                                      <p:by x="200000" y="200000"/>
                                    </p:animScale>
                                  </p:childTnLst>
                                </p:cTn>
                              </p:par>
                              <p:par>
                                <p:cTn id="201" presetID="32" presetClass="emph" presetSubtype="0" repeatCount="2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Rot by="120000">
                                      <p:cBhvr>
                                        <p:cTn id="202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03" dur="40" fill="hold">
                                          <p:stCondLst>
                                            <p:cond delay="4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04" dur="40" fill="hold">
                                          <p:stCondLst>
                                            <p:cond delay="8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05" dur="40" fill="hold">
                                          <p:stCondLst>
                                            <p:cond delay="12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06" dur="40" fill="hold">
                                          <p:stCondLst>
                                            <p:cond delay="16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7" fill="hold">
                            <p:stCondLst>
                              <p:cond delay="2876"/>
                            </p:stCondLst>
                            <p:childTnLst>
                              <p:par>
                                <p:cTn id="20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0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2" dur="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14" dur="1056" fill="hold"/>
                                        <p:tgtEl>
                                          <p:spTgt spid="3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15" presetID="2" presetClass="exit" presetSubtype="4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16" dur="25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7" dur="25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9" presetID="6" presetClass="emph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220" dur="250" fill="hold"/>
                                        <p:tgtEl>
                                          <p:spTgt spid="27"/>
                                        </p:tgtEl>
                                      </p:cBhvr>
                                      <p:by x="200000" y="200000"/>
                                    </p:animScale>
                                  </p:childTnLst>
                                </p:cTn>
                              </p:par>
                              <p:par>
                                <p:cTn id="221" presetID="32" presetClass="emph" presetSubtype="0" repeatCount="2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Rot by="120000">
                                      <p:cBhvr>
                                        <p:cTn id="222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23" dur="40" fill="hold">
                                          <p:stCondLst>
                                            <p:cond delay="4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4" dur="40" fill="hold">
                                          <p:stCondLst>
                                            <p:cond delay="8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25" dur="40" fill="hold">
                                          <p:stCondLst>
                                            <p:cond delay="12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26" dur="40" fill="hold">
                                          <p:stCondLst>
                                            <p:cond delay="16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7" fill="hold">
                            <p:stCondLst>
                              <p:cond delay="4026"/>
                            </p:stCondLst>
                            <p:childTnLst>
                              <p:par>
                                <p:cTn id="22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0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1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2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34" dur="1056" fill="hold"/>
                                        <p:tgtEl>
                                          <p:spTgt spid="4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35" presetID="2" presetClass="exit" presetSubtype="4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36" dur="25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7" dur="25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9" presetID="6" presetClass="emph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240" dur="250" fill="hold"/>
                                        <p:tgtEl>
                                          <p:spTgt spid="20"/>
                                        </p:tgtEl>
                                      </p:cBhvr>
                                      <p:by x="200000" y="200000"/>
                                    </p:animScale>
                                  </p:childTnLst>
                                </p:cTn>
                              </p:par>
                              <p:par>
                                <p:cTn id="241" presetID="32" presetClass="emph" presetSubtype="0" repeatCount="2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Rot by="120000">
                                      <p:cBhvr>
                                        <p:cTn id="242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3" dur="40" fill="hold">
                                          <p:stCondLst>
                                            <p:cond delay="4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44" dur="40" fill="hold">
                                          <p:stCondLst>
                                            <p:cond delay="8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5" dur="40" fill="hold">
                                          <p:stCondLst>
                                            <p:cond delay="12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6" dur="40" fill="hold">
                                          <p:stCondLst>
                                            <p:cond delay="16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47" presetID="1" presetClass="mediacall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8" dur="1752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49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4" presetID="6" presetClass="emph" presetSubtype="0" repeatCount="indefinite" autoRev="1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255" dur="750" fill="hold"/>
                                        <p:tgtEl>
                                          <p:spTgt spid="30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audio>
              <p:cMediaNode vol="74242">
                <p:cTn id="25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  <p:audio>
              <p:cMediaNode vol="34848">
                <p:cTn id="25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audio>
              <p:cMediaNode>
                <p:cTn id="25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audio>
              <p:cMediaNode>
                <p:cTn id="25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  <p:audio>
              <p:cMediaNode vol="63636">
                <p:cTn id="26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3"/>
                </p:tgtEl>
              </p:cMediaNode>
            </p:audio>
            <p:audio>
              <p:cMediaNode>
                <p:cTn id="26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7"/>
                </p:tgtEl>
              </p:cMediaNode>
            </p:audio>
            <p:audio>
              <p:cMediaNode vol="80000">
                <p:cTn id="26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8"/>
                </p:tgtEl>
              </p:cMediaNode>
            </p:audio>
            <p:audio>
              <p:cMediaNode vol="65152">
                <p:cTn id="26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9"/>
                </p:tgtEl>
              </p:cMediaNode>
            </p:audio>
            <p:audio>
              <p:cMediaNode>
                <p:cTn id="26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1"/>
                </p:tgtEl>
              </p:cMediaNode>
            </p:audio>
            <p:audio>
              <p:cMediaNode>
                <p:cTn id="26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2"/>
                </p:tgtEl>
              </p:cMediaNode>
            </p:audio>
            <p:audio>
              <p:cMediaNode>
                <p:cTn id="26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3"/>
                </p:tgtEl>
              </p:cMediaNode>
            </p:audio>
          </p:childTnLst>
        </p:cTn>
      </p:par>
    </p:tnLst>
    <p:bldLst>
      <p:bldP spid="14" grpId="0" animBg="1"/>
      <p:bldP spid="14" grpId="1" animBg="1"/>
      <p:bldP spid="12" grpId="0" animBg="1"/>
      <p:bldP spid="15" grpId="0" animBg="1"/>
      <p:bldP spid="15" grpId="1" animBg="1"/>
      <p:bldP spid="16" grpId="0" animBg="1"/>
      <p:bldP spid="13" grpId="0" animBg="1"/>
      <p:bldP spid="13" grpId="1" animBg="1"/>
      <p:bldP spid="18" grpId="0" animBg="1"/>
      <p:bldP spid="30" grpId="0"/>
      <p:bldP spid="30" grpId="1"/>
      <p:bldP spid="31" grpId="0"/>
      <p:bldP spid="31" grpId="1"/>
      <p:bldP spid="32" grpId="0"/>
      <p:bldP spid="32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Lock Background"/>
          <p:cNvSpPr/>
          <p:nvPr/>
        </p:nvSpPr>
        <p:spPr>
          <a:xfrm>
            <a:off x="0" y="6126480"/>
            <a:ext cx="14630400" cy="2103120"/>
          </a:xfrm>
          <a:prstGeom prst="rect">
            <a:avLst/>
          </a:prstGeom>
          <a:solidFill>
            <a:srgbClr val="2F2A0B"/>
          </a:solidFill>
          <a:ln w="146050" cmpd="sng">
            <a:noFill/>
            <a:miter lim="800000"/>
          </a:ln>
          <a:effectLst>
            <a:outerShdw dist="50800" dir="16200000" rotWithShape="0">
              <a:schemeClr val="accent6">
                <a:lumMod val="50000"/>
                <a:alpha val="9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6" name="Tumbler 6"/>
          <p:cNvPicPr>
            <a:picLocks noChangeAspect="1"/>
          </p:cNvPicPr>
          <p:nvPr/>
        </p:nvPicPr>
        <p:blipFill>
          <a:blip r:embed="rId19">
            <a:extLst>
              <a:ext uri="{BEBA8EAE-BF5A-486C-A8C5-ECC9F3942E4B}">
                <a14:imgProps xmlns:a14="http://schemas.microsoft.com/office/drawing/2010/main">
                  <a14:imgLayer r:embed="rId20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72963" y="6312686"/>
            <a:ext cx="1834744" cy="1759351"/>
          </a:xfrm>
          <a:prstGeom prst="rect">
            <a:avLst/>
          </a:prstGeom>
        </p:spPr>
      </p:pic>
      <p:pic>
        <p:nvPicPr>
          <p:cNvPr id="73" name="Zero 6"/>
          <p:cNvPicPr>
            <a:picLocks noChangeAspect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70322" y="6609543"/>
            <a:ext cx="640027" cy="1060616"/>
          </a:xfrm>
          <a:prstGeom prst="rect">
            <a:avLst/>
          </a:prstGeom>
        </p:spPr>
      </p:pic>
      <p:pic>
        <p:nvPicPr>
          <p:cNvPr id="75" name="Number Strip 6"/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45282" y="6625705"/>
            <a:ext cx="690106" cy="13350193"/>
          </a:xfrm>
          <a:prstGeom prst="rect">
            <a:avLst/>
          </a:prstGeom>
        </p:spPr>
      </p:pic>
      <p:pic>
        <p:nvPicPr>
          <p:cNvPr id="44" name="Tumbler 5"/>
          <p:cNvPicPr>
            <a:picLocks noChangeAspect="1"/>
          </p:cNvPicPr>
          <p:nvPr/>
        </p:nvPicPr>
        <p:blipFill>
          <a:blip r:embed="rId19">
            <a:extLst>
              <a:ext uri="{BEBA8EAE-BF5A-486C-A8C5-ECC9F3942E4B}">
                <a14:imgProps xmlns:a14="http://schemas.microsoft.com/office/drawing/2010/main">
                  <a14:imgLayer r:embed="rId20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70566" y="6312686"/>
            <a:ext cx="1834744" cy="1759351"/>
          </a:xfrm>
          <a:prstGeom prst="rect">
            <a:avLst/>
          </a:prstGeom>
        </p:spPr>
      </p:pic>
      <p:pic>
        <p:nvPicPr>
          <p:cNvPr id="58" name="Zero 5"/>
          <p:cNvPicPr>
            <a:picLocks noChangeAspect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67925" y="6609543"/>
            <a:ext cx="640027" cy="1060616"/>
          </a:xfrm>
          <a:prstGeom prst="rect">
            <a:avLst/>
          </a:prstGeom>
        </p:spPr>
      </p:pic>
      <p:pic>
        <p:nvPicPr>
          <p:cNvPr id="59" name="Number Strip 5"/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42885" y="1361190"/>
            <a:ext cx="690106" cy="13350193"/>
          </a:xfrm>
          <a:prstGeom prst="rect">
            <a:avLst/>
          </a:prstGeom>
        </p:spPr>
      </p:pic>
      <p:pic>
        <p:nvPicPr>
          <p:cNvPr id="35" name="Tumbler 4"/>
          <p:cNvPicPr>
            <a:picLocks noChangeAspect="1"/>
          </p:cNvPicPr>
          <p:nvPr/>
        </p:nvPicPr>
        <p:blipFill>
          <a:blip r:embed="rId19">
            <a:extLst>
              <a:ext uri="{BEBA8EAE-BF5A-486C-A8C5-ECC9F3942E4B}">
                <a14:imgProps xmlns:a14="http://schemas.microsoft.com/office/drawing/2010/main">
                  <a14:imgLayer r:embed="rId20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68168" y="6312686"/>
            <a:ext cx="1834744" cy="1759351"/>
          </a:xfrm>
          <a:prstGeom prst="rect">
            <a:avLst/>
          </a:prstGeom>
        </p:spPr>
      </p:pic>
      <p:pic>
        <p:nvPicPr>
          <p:cNvPr id="38" name="Zero 4"/>
          <p:cNvPicPr>
            <a:picLocks noChangeAspect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65527" y="6609543"/>
            <a:ext cx="640027" cy="1060616"/>
          </a:xfrm>
          <a:prstGeom prst="rect">
            <a:avLst/>
          </a:prstGeom>
        </p:spPr>
      </p:pic>
      <p:pic>
        <p:nvPicPr>
          <p:cNvPr id="40" name="Number Strip 4"/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40487" y="-3917249"/>
            <a:ext cx="690106" cy="13350193"/>
          </a:xfrm>
          <a:prstGeom prst="rect">
            <a:avLst/>
          </a:prstGeom>
        </p:spPr>
      </p:pic>
      <p:pic>
        <p:nvPicPr>
          <p:cNvPr id="47" name="Tumbler 3"/>
          <p:cNvPicPr>
            <a:picLocks noChangeAspect="1"/>
          </p:cNvPicPr>
          <p:nvPr/>
        </p:nvPicPr>
        <p:blipFill>
          <a:blip r:embed="rId19">
            <a:extLst>
              <a:ext uri="{BEBA8EAE-BF5A-486C-A8C5-ECC9F3942E4B}">
                <a14:imgProps xmlns:a14="http://schemas.microsoft.com/office/drawing/2010/main">
                  <a14:imgLayer r:embed="rId20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65770" y="6308203"/>
            <a:ext cx="1834744" cy="1759351"/>
          </a:xfrm>
          <a:prstGeom prst="rect">
            <a:avLst/>
          </a:prstGeom>
        </p:spPr>
      </p:pic>
      <p:pic>
        <p:nvPicPr>
          <p:cNvPr id="71" name="Zero 3"/>
          <p:cNvPicPr>
            <a:picLocks noChangeAspect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3129" y="6605060"/>
            <a:ext cx="640027" cy="1060616"/>
          </a:xfrm>
          <a:prstGeom prst="rect">
            <a:avLst/>
          </a:prstGeom>
        </p:spPr>
      </p:pic>
      <p:pic>
        <p:nvPicPr>
          <p:cNvPr id="30" name="Number Strip 3"/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38089" y="-2156113"/>
            <a:ext cx="690106" cy="13350193"/>
          </a:xfrm>
          <a:prstGeom prst="rect">
            <a:avLst/>
          </a:prstGeom>
        </p:spPr>
      </p:pic>
      <p:pic>
        <p:nvPicPr>
          <p:cNvPr id="46" name="Tumbler 2"/>
          <p:cNvPicPr>
            <a:picLocks noChangeAspect="1"/>
          </p:cNvPicPr>
          <p:nvPr/>
        </p:nvPicPr>
        <p:blipFill>
          <a:blip r:embed="rId19">
            <a:extLst>
              <a:ext uri="{BEBA8EAE-BF5A-486C-A8C5-ECC9F3942E4B}">
                <a14:imgProps xmlns:a14="http://schemas.microsoft.com/office/drawing/2010/main">
                  <a14:imgLayer r:embed="rId20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3372" y="6308203"/>
            <a:ext cx="1834744" cy="1759351"/>
          </a:xfrm>
          <a:prstGeom prst="rect">
            <a:avLst/>
          </a:prstGeom>
        </p:spPr>
      </p:pic>
      <p:pic>
        <p:nvPicPr>
          <p:cNvPr id="70" name="Zero 2"/>
          <p:cNvPicPr>
            <a:picLocks noChangeAspect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731" y="6605060"/>
            <a:ext cx="640027" cy="1060616"/>
          </a:xfrm>
          <a:prstGeom prst="rect">
            <a:avLst/>
          </a:prstGeom>
        </p:spPr>
      </p:pic>
      <p:pic>
        <p:nvPicPr>
          <p:cNvPr id="72" name="Number Strip 2"/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5691" y="4864148"/>
            <a:ext cx="690106" cy="13350193"/>
          </a:xfrm>
          <a:prstGeom prst="rect">
            <a:avLst/>
          </a:prstGeom>
        </p:spPr>
      </p:pic>
      <p:pic>
        <p:nvPicPr>
          <p:cNvPr id="45" name="Tumbler 1"/>
          <p:cNvPicPr>
            <a:picLocks noChangeAspect="1"/>
          </p:cNvPicPr>
          <p:nvPr/>
        </p:nvPicPr>
        <p:blipFill>
          <a:blip r:embed="rId19">
            <a:extLst>
              <a:ext uri="{BEBA8EAE-BF5A-486C-A8C5-ECC9F3942E4B}">
                <a14:imgProps xmlns:a14="http://schemas.microsoft.com/office/drawing/2010/main">
                  <a14:imgLayer r:embed="rId20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0974" y="6308203"/>
            <a:ext cx="1834744" cy="1759351"/>
          </a:xfrm>
          <a:prstGeom prst="rect">
            <a:avLst/>
          </a:prstGeom>
        </p:spPr>
      </p:pic>
      <p:pic>
        <p:nvPicPr>
          <p:cNvPr id="69" name="Zero 1"/>
          <p:cNvPicPr>
            <a:picLocks noChangeAspect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58333" y="6605060"/>
            <a:ext cx="640027" cy="1060616"/>
          </a:xfrm>
          <a:prstGeom prst="rect">
            <a:avLst/>
          </a:prstGeom>
        </p:spPr>
      </p:pic>
      <p:pic>
        <p:nvPicPr>
          <p:cNvPr id="31" name="Number Strip 1"/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33293" y="-5684720"/>
            <a:ext cx="690106" cy="13350193"/>
          </a:xfrm>
          <a:prstGeom prst="rect">
            <a:avLst/>
          </a:prstGeom>
        </p:spPr>
      </p:pic>
      <p:sp>
        <p:nvSpPr>
          <p:cNvPr id="37" name="Lock Frame"/>
          <p:cNvSpPr/>
          <p:nvPr/>
        </p:nvSpPr>
        <p:spPr>
          <a:xfrm>
            <a:off x="-3353" y="6126480"/>
            <a:ext cx="14630400" cy="2103120"/>
          </a:xfrm>
          <a:prstGeom prst="frame">
            <a:avLst>
              <a:gd name="adj1" fmla="val 4059"/>
            </a:avLst>
          </a:prstGeom>
          <a:solidFill>
            <a:srgbClr val="40505E"/>
          </a:solidFill>
          <a:ln w="146050" cmpd="sng">
            <a:noFill/>
            <a:miter lim="800000"/>
          </a:ln>
          <a:effectLst>
            <a:outerShdw dist="38100" dir="5400000" algn="t" rotWithShape="0">
              <a:srgbClr val="1A13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2" name="Lock Frame Valance"/>
          <p:cNvSpPr/>
          <p:nvPr/>
        </p:nvSpPr>
        <p:spPr>
          <a:xfrm>
            <a:off x="0" y="6155055"/>
            <a:ext cx="14630400" cy="182880"/>
          </a:xfrm>
          <a:prstGeom prst="rect">
            <a:avLst/>
          </a:prstGeom>
          <a:solidFill>
            <a:srgbClr val="40505E"/>
          </a:solidFill>
          <a:ln w="146050" cmpd="sng">
            <a:noFill/>
            <a:miter lim="800000"/>
          </a:ln>
          <a:effectLst>
            <a:outerShdw dist="38100" dir="5400000" algn="t" rotWithShape="0">
              <a:srgbClr val="1A13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Shadow Strip"/>
          <p:cNvSpPr/>
          <p:nvPr/>
        </p:nvSpPr>
        <p:spPr>
          <a:xfrm>
            <a:off x="376543" y="7974527"/>
            <a:ext cx="14200632" cy="45720"/>
          </a:xfrm>
          <a:prstGeom prst="rect">
            <a:avLst/>
          </a:prstGeom>
          <a:solidFill>
            <a:srgbClr val="1A1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Lock Frame Valance"/>
          <p:cNvSpPr/>
          <p:nvPr/>
        </p:nvSpPr>
        <p:spPr>
          <a:xfrm>
            <a:off x="-3352" y="6275069"/>
            <a:ext cx="2104496" cy="1792483"/>
          </a:xfrm>
          <a:prstGeom prst="rect">
            <a:avLst/>
          </a:prstGeom>
          <a:solidFill>
            <a:srgbClr val="40505E"/>
          </a:solidFill>
          <a:ln w="146050" cmpd="sng">
            <a:noFill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Shadow Strip"/>
          <p:cNvSpPr/>
          <p:nvPr/>
        </p:nvSpPr>
        <p:spPr>
          <a:xfrm>
            <a:off x="2101144" y="6349562"/>
            <a:ext cx="45720" cy="1645920"/>
          </a:xfrm>
          <a:prstGeom prst="rect">
            <a:avLst/>
          </a:prstGeom>
          <a:solidFill>
            <a:srgbClr val="1A1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0" name="Lock Frame Valance"/>
          <p:cNvSpPr/>
          <p:nvPr/>
        </p:nvSpPr>
        <p:spPr>
          <a:xfrm>
            <a:off x="4069333" y="6275069"/>
            <a:ext cx="115216" cy="1792483"/>
          </a:xfrm>
          <a:prstGeom prst="rect">
            <a:avLst/>
          </a:prstGeom>
          <a:solidFill>
            <a:srgbClr val="40505E"/>
          </a:solidFill>
          <a:ln w="146050" cmpd="sng">
            <a:noFill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Shadow Strip"/>
          <p:cNvSpPr/>
          <p:nvPr/>
        </p:nvSpPr>
        <p:spPr>
          <a:xfrm>
            <a:off x="4184549" y="6349561"/>
            <a:ext cx="45720" cy="1645920"/>
          </a:xfrm>
          <a:prstGeom prst="rect">
            <a:avLst/>
          </a:prstGeom>
          <a:solidFill>
            <a:srgbClr val="1A1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2" name="Shadow Strip"/>
          <p:cNvSpPr/>
          <p:nvPr/>
        </p:nvSpPr>
        <p:spPr>
          <a:xfrm>
            <a:off x="4019915" y="6349561"/>
            <a:ext cx="45720" cy="1645920"/>
          </a:xfrm>
          <a:prstGeom prst="rect">
            <a:avLst/>
          </a:prstGeom>
          <a:solidFill>
            <a:srgbClr val="1A1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Lock Frame Valance"/>
          <p:cNvSpPr/>
          <p:nvPr/>
        </p:nvSpPr>
        <p:spPr>
          <a:xfrm>
            <a:off x="6182359" y="6291636"/>
            <a:ext cx="104157" cy="1792483"/>
          </a:xfrm>
          <a:prstGeom prst="rect">
            <a:avLst/>
          </a:prstGeom>
          <a:solidFill>
            <a:srgbClr val="40505E"/>
          </a:solidFill>
          <a:ln w="146050" cmpd="sng">
            <a:noFill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Shadow Strip"/>
          <p:cNvSpPr/>
          <p:nvPr/>
        </p:nvSpPr>
        <p:spPr>
          <a:xfrm>
            <a:off x="6286516" y="6366128"/>
            <a:ext cx="45720" cy="1645920"/>
          </a:xfrm>
          <a:prstGeom prst="rect">
            <a:avLst/>
          </a:prstGeom>
          <a:solidFill>
            <a:srgbClr val="1A1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Shadow Strip"/>
          <p:cNvSpPr/>
          <p:nvPr/>
        </p:nvSpPr>
        <p:spPr>
          <a:xfrm>
            <a:off x="6136639" y="6366128"/>
            <a:ext cx="45720" cy="1645920"/>
          </a:xfrm>
          <a:prstGeom prst="rect">
            <a:avLst/>
          </a:prstGeom>
          <a:solidFill>
            <a:srgbClr val="1A1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6" name="Lock Frame Valance"/>
          <p:cNvSpPr/>
          <p:nvPr/>
        </p:nvSpPr>
        <p:spPr>
          <a:xfrm>
            <a:off x="8279638" y="6275068"/>
            <a:ext cx="115724" cy="1792483"/>
          </a:xfrm>
          <a:prstGeom prst="rect">
            <a:avLst/>
          </a:prstGeom>
          <a:solidFill>
            <a:srgbClr val="40505E"/>
          </a:solidFill>
          <a:ln w="146050" cmpd="sng">
            <a:noFill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Shadow Strip"/>
          <p:cNvSpPr/>
          <p:nvPr/>
        </p:nvSpPr>
        <p:spPr>
          <a:xfrm>
            <a:off x="8233918" y="6366128"/>
            <a:ext cx="45720" cy="1645920"/>
          </a:xfrm>
          <a:prstGeom prst="rect">
            <a:avLst/>
          </a:prstGeom>
          <a:solidFill>
            <a:srgbClr val="1A1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Shadow Strip"/>
          <p:cNvSpPr/>
          <p:nvPr/>
        </p:nvSpPr>
        <p:spPr>
          <a:xfrm>
            <a:off x="14536193" y="6366128"/>
            <a:ext cx="45720" cy="1645920"/>
          </a:xfrm>
          <a:prstGeom prst="rect">
            <a:avLst/>
          </a:prstGeom>
          <a:solidFill>
            <a:srgbClr val="1A1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Shadow Strip"/>
          <p:cNvSpPr/>
          <p:nvPr/>
        </p:nvSpPr>
        <p:spPr>
          <a:xfrm>
            <a:off x="8395362" y="6366128"/>
            <a:ext cx="45720" cy="1645920"/>
          </a:xfrm>
          <a:prstGeom prst="rect">
            <a:avLst/>
          </a:prstGeom>
          <a:solidFill>
            <a:srgbClr val="1A1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Lock Frame Valance"/>
          <p:cNvSpPr/>
          <p:nvPr/>
        </p:nvSpPr>
        <p:spPr>
          <a:xfrm>
            <a:off x="14578609" y="6275068"/>
            <a:ext cx="68392" cy="1792483"/>
          </a:xfrm>
          <a:prstGeom prst="rect">
            <a:avLst/>
          </a:prstGeom>
          <a:solidFill>
            <a:srgbClr val="40505E"/>
          </a:solidFill>
          <a:ln w="146050" cmpd="sng">
            <a:noFill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Shadow Strip"/>
          <p:cNvSpPr/>
          <p:nvPr/>
        </p:nvSpPr>
        <p:spPr>
          <a:xfrm>
            <a:off x="10336938" y="6366128"/>
            <a:ext cx="45720" cy="1645920"/>
          </a:xfrm>
          <a:prstGeom prst="rect">
            <a:avLst/>
          </a:prstGeom>
          <a:solidFill>
            <a:srgbClr val="1A1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" name="Lock Frame Valance"/>
          <p:cNvSpPr/>
          <p:nvPr/>
        </p:nvSpPr>
        <p:spPr>
          <a:xfrm>
            <a:off x="10382658" y="6250045"/>
            <a:ext cx="115978" cy="1792483"/>
          </a:xfrm>
          <a:prstGeom prst="rect">
            <a:avLst/>
          </a:prstGeom>
          <a:solidFill>
            <a:srgbClr val="40505E"/>
          </a:solidFill>
          <a:ln w="146050" cmpd="sng">
            <a:noFill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Wood Background"/>
          <p:cNvPicPr>
            <a:picLocks noChangeAspect="1"/>
          </p:cNvPicPr>
          <p:nvPr/>
        </p:nvPicPr>
        <p:blipFill rotWithShape="1"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50" b="23959"/>
          <a:stretch/>
        </p:blipFill>
        <p:spPr>
          <a:xfrm>
            <a:off x="0" y="-52712"/>
            <a:ext cx="14630400" cy="6126480"/>
          </a:xfrm>
          <a:prstGeom prst="rect">
            <a:avLst/>
          </a:prstGeom>
          <a:effectLst>
            <a:outerShdw dist="50800" dir="5400000" algn="t" rotWithShape="0">
              <a:srgbClr val="673105"/>
            </a:outerShdw>
          </a:effectLst>
        </p:spPr>
      </p:pic>
      <p:sp>
        <p:nvSpPr>
          <p:cNvPr id="76" name="Lock Frame Valance"/>
          <p:cNvSpPr/>
          <p:nvPr/>
        </p:nvSpPr>
        <p:spPr>
          <a:xfrm>
            <a:off x="12493101" y="6250045"/>
            <a:ext cx="121103" cy="1792483"/>
          </a:xfrm>
          <a:prstGeom prst="rect">
            <a:avLst/>
          </a:prstGeom>
          <a:solidFill>
            <a:srgbClr val="40505E"/>
          </a:solidFill>
          <a:ln w="146050" cmpd="sng">
            <a:noFill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7" name="Shadow Strip"/>
          <p:cNvSpPr/>
          <p:nvPr/>
        </p:nvSpPr>
        <p:spPr>
          <a:xfrm>
            <a:off x="12614205" y="6366128"/>
            <a:ext cx="45720" cy="1645920"/>
          </a:xfrm>
          <a:prstGeom prst="rect">
            <a:avLst/>
          </a:prstGeom>
          <a:solidFill>
            <a:srgbClr val="1A1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3" name="Lock Frame Valance"/>
          <p:cNvSpPr/>
          <p:nvPr/>
        </p:nvSpPr>
        <p:spPr>
          <a:xfrm>
            <a:off x="0" y="8020247"/>
            <a:ext cx="14630400" cy="185882"/>
          </a:xfrm>
          <a:prstGeom prst="rect">
            <a:avLst/>
          </a:prstGeom>
          <a:solidFill>
            <a:srgbClr val="40505E"/>
          </a:solidFill>
          <a:ln w="146050" cmpd="sng">
            <a:noFill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5" name="Shadow Strip"/>
          <p:cNvSpPr/>
          <p:nvPr/>
        </p:nvSpPr>
        <p:spPr>
          <a:xfrm>
            <a:off x="12447381" y="6366128"/>
            <a:ext cx="45720" cy="1645920"/>
          </a:xfrm>
          <a:prstGeom prst="rect">
            <a:avLst/>
          </a:prstGeom>
          <a:solidFill>
            <a:srgbClr val="1A1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4" name="Shadow Strip"/>
          <p:cNvSpPr/>
          <p:nvPr/>
        </p:nvSpPr>
        <p:spPr>
          <a:xfrm>
            <a:off x="10498636" y="6366128"/>
            <a:ext cx="45720" cy="1645920"/>
          </a:xfrm>
          <a:prstGeom prst="rect">
            <a:avLst/>
          </a:prstGeom>
          <a:solidFill>
            <a:srgbClr val="1A1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8" name="Frames"/>
          <p:cNvGrpSpPr/>
          <p:nvPr/>
        </p:nvGrpSpPr>
        <p:grpSpPr>
          <a:xfrm>
            <a:off x="227429" y="-184158"/>
            <a:ext cx="14184840" cy="5805029"/>
            <a:chOff x="227429" y="-184158"/>
            <a:chExt cx="14184840" cy="5805029"/>
          </a:xfrm>
        </p:grpSpPr>
        <p:pic>
          <p:nvPicPr>
            <p:cNvPr id="64" name="Image Frames"/>
            <p:cNvPicPr>
              <a:picLocks noChangeAspect="1"/>
            </p:cNvPicPr>
            <p:nvPr/>
          </p:nvPicPr>
          <p:blipFill>
            <a:blip r:embed="rId2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7429" y="534819"/>
              <a:ext cx="14184840" cy="5086052"/>
            </a:xfrm>
            <a:prstGeom prst="rect">
              <a:avLst/>
            </a:prstGeom>
            <a:effectLst>
              <a:outerShdw dist="38100" dir="16200000" rotWithShape="0">
                <a:srgbClr val="673105"/>
              </a:outerShdw>
            </a:effectLst>
          </p:spPr>
        </p:pic>
        <p:pic>
          <p:nvPicPr>
            <p:cNvPr id="67" name="Number Tags"/>
            <p:cNvPicPr>
              <a:picLocks noChangeAspect="1"/>
            </p:cNvPicPr>
            <p:nvPr/>
          </p:nvPicPr>
          <p:blipFill>
            <a:blip r:embed="rId2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1340" y="-184158"/>
              <a:ext cx="12278140" cy="4279392"/>
            </a:xfrm>
            <a:prstGeom prst="rect">
              <a:avLst/>
            </a:prstGeom>
          </p:spPr>
        </p:pic>
      </p:grpSp>
      <p:pic>
        <p:nvPicPr>
          <p:cNvPr id="7" name="hotel room lock (joedeshon CCBY4.0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26"/>
          <a:stretch>
            <a:fillRect/>
          </a:stretch>
        </p:blipFill>
        <p:spPr>
          <a:xfrm>
            <a:off x="889317" y="8711267"/>
            <a:ext cx="487363" cy="487363"/>
          </a:xfrm>
          <a:prstGeom prst="rect">
            <a:avLst/>
          </a:prstGeom>
        </p:spPr>
      </p:pic>
      <p:pic>
        <p:nvPicPr>
          <p:cNvPr id="6" name="covert-operation open (nicholasdaryl CC0).mp3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4">
                  <p14:trim end="4628.4096"/>
                  <p14:fade out="1250"/>
                </p14:media>
              </p:ext>
            </p:extLst>
          </p:nvPr>
        </p:nvPicPr>
        <p:blipFill>
          <a:blip r:embed="rId27"/>
          <a:stretch>
            <a:fillRect/>
          </a:stretch>
        </p:blipFill>
        <p:spPr>
          <a:xfrm>
            <a:off x="14022854" y="8617136"/>
            <a:ext cx="487363" cy="487363"/>
          </a:xfrm>
          <a:prstGeom prst="rect">
            <a:avLst/>
          </a:prstGeom>
        </p:spPr>
      </p:pic>
      <p:pic>
        <p:nvPicPr>
          <p:cNvPr id="5" name="metal click 3 4 (Sheyvan CC0).mp3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28"/>
          <a:stretch>
            <a:fillRect/>
          </a:stretch>
        </p:blipFill>
        <p:spPr>
          <a:xfrm>
            <a:off x="-36606" y="9198630"/>
            <a:ext cx="487363" cy="487363"/>
          </a:xfrm>
          <a:prstGeom prst="rect">
            <a:avLst/>
          </a:prstGeom>
        </p:spPr>
      </p:pic>
      <p:pic>
        <p:nvPicPr>
          <p:cNvPr id="33" name="metal click 5 6 (Sheyvan CC0).mp3">
            <a:hlinkClick r:id="" action="ppaction://media"/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29"/>
          <a:stretch>
            <a:fillRect/>
          </a:stretch>
        </p:blipFill>
        <p:spPr>
          <a:xfrm>
            <a:off x="-29874" y="9837965"/>
            <a:ext cx="487363" cy="487363"/>
          </a:xfrm>
          <a:prstGeom prst="rect">
            <a:avLst/>
          </a:prstGeom>
        </p:spPr>
      </p:pic>
      <p:pic>
        <p:nvPicPr>
          <p:cNvPr id="34" name="metal click 2 (Sheyvan CC0).mp3">
            <a:hlinkClick r:id="" action="ppaction://media"/>
          </p:cNvPr>
          <p:cNvPicPr>
            <a:picLocks noChangeAspect="1"/>
          </p:cNvPicPr>
          <p:nvPr>
            <a:audi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28"/>
          <a:stretch>
            <a:fillRect/>
          </a:stretch>
        </p:blipFill>
        <p:spPr>
          <a:xfrm>
            <a:off x="-16253" y="10419039"/>
            <a:ext cx="487363" cy="487363"/>
          </a:xfrm>
          <a:prstGeom prst="rect">
            <a:avLst/>
          </a:prstGeom>
        </p:spPr>
      </p:pic>
      <p:pic>
        <p:nvPicPr>
          <p:cNvPr id="74" name="metal click ALL (Sheyvan CC0).mp3">
            <a:hlinkClick r:id="" action="ppaction://media"/>
          </p:cNvPr>
          <p:cNvPicPr>
            <a:picLocks noChangeAspect="1"/>
          </p:cNvPicPr>
          <p:nvPr>
            <a:audioFile r:link="rId12"/>
            <p:extLst>
              <p:ext uri="{DAA4B4D4-6D71-4841-9C94-3DE7FCFB9230}">
                <p14:media xmlns:p14="http://schemas.microsoft.com/office/powerpoint/2010/main" r:embed="rId11"/>
              </p:ext>
            </p:extLst>
          </p:nvPr>
        </p:nvPicPr>
        <p:blipFill>
          <a:blip r:embed="rId26"/>
          <a:stretch>
            <a:fillRect/>
          </a:stretch>
        </p:blipFill>
        <p:spPr>
          <a:xfrm>
            <a:off x="886408" y="9423961"/>
            <a:ext cx="487363" cy="487363"/>
          </a:xfrm>
          <a:prstGeom prst="rect">
            <a:avLst/>
          </a:prstGeom>
        </p:spPr>
      </p:pic>
      <p:grpSp>
        <p:nvGrpSpPr>
          <p:cNvPr id="78" name="Unlock Button"/>
          <p:cNvGrpSpPr/>
          <p:nvPr/>
        </p:nvGrpSpPr>
        <p:grpSpPr>
          <a:xfrm>
            <a:off x="33788" y="6304788"/>
            <a:ext cx="2003356" cy="1746504"/>
            <a:chOff x="154811" y="6304788"/>
            <a:chExt cx="2194753" cy="1746504"/>
          </a:xfrm>
        </p:grpSpPr>
        <p:sp>
          <p:nvSpPr>
            <p:cNvPr id="79" name="Round Text"/>
            <p:cNvSpPr txBox="1"/>
            <p:nvPr/>
          </p:nvSpPr>
          <p:spPr>
            <a:xfrm>
              <a:off x="154811" y="6304788"/>
              <a:ext cx="2194753" cy="1746504"/>
            </a:xfrm>
            <a:prstGeom prst="rect">
              <a:avLst/>
            </a:prstGeom>
            <a:solidFill>
              <a:srgbClr val="40505E"/>
            </a:solidFill>
            <a:ln>
              <a:solidFill>
                <a:schemeClr val="bg1"/>
              </a:solidFill>
            </a:ln>
            <a:scene3d>
              <a:camera prst="orthographicFront"/>
              <a:lightRig rig="threePt" dir="t"/>
            </a:scene3d>
            <a:sp3d>
              <a:bevelT prst="angle"/>
            </a:sp3d>
          </p:spPr>
          <p:txBody>
            <a:bodyPr wrap="square" lIns="0" tIns="0" rIns="0" bIns="0" rtlCol="0" anchor="ctr" anchorCtr="0">
              <a:noAutofit/>
              <a:sp3d prstMaterial="plastic"/>
            </a:bodyPr>
            <a:lstStyle/>
            <a:p>
              <a:pPr algn="ctr">
                <a:lnSpc>
                  <a:spcPts val="7500"/>
                </a:lnSpc>
              </a:pPr>
              <a:r>
                <a:rPr lang="en-US" sz="4800" b="1" smtClean="0">
                  <a:gradFill>
                    <a:gsLst>
                      <a:gs pos="0">
                        <a:srgbClr val="464A66">
                          <a:lumMod val="90000"/>
                          <a:lumOff val="10000"/>
                        </a:srgbClr>
                      </a:gs>
                      <a:gs pos="50000">
                        <a:srgbClr val="C5CDD9"/>
                      </a:gs>
                      <a:gs pos="100000">
                        <a:srgbClr val="2F3445"/>
                      </a:gs>
                    </a:gsLst>
                    <a:lin ang="5400000" scaled="0"/>
                  </a:gradFill>
                  <a:effectLst>
                    <a:outerShdw dist="38100" dir="2700000" algn="tl" rotWithShape="0">
                      <a:srgbClr val="2F3445"/>
                    </a:outerShdw>
                  </a:effectLst>
                  <a:latin typeface="Irish Grover" panose="02000000000000000000" pitchFamily="2" charset="0"/>
                </a:rPr>
                <a:t>Round</a:t>
              </a:r>
              <a:r>
                <a:rPr lang="en-US" sz="5400" b="1" smtClean="0">
                  <a:gradFill>
                    <a:gsLst>
                      <a:gs pos="0">
                        <a:srgbClr val="464A66">
                          <a:lumMod val="90000"/>
                          <a:lumOff val="10000"/>
                        </a:srgbClr>
                      </a:gs>
                      <a:gs pos="50000">
                        <a:srgbClr val="C5CDD9"/>
                      </a:gs>
                      <a:gs pos="100000">
                        <a:srgbClr val="2F3445"/>
                      </a:gs>
                    </a:gsLst>
                    <a:lin ang="5400000" scaled="0"/>
                  </a:gradFill>
                  <a:effectLst>
                    <a:outerShdw dist="38100" dir="2700000" algn="tl" rotWithShape="0">
                      <a:srgbClr val="2F3445"/>
                    </a:outerShdw>
                  </a:effectLst>
                  <a:latin typeface="Irish Grover" panose="02000000000000000000" pitchFamily="2" charset="0"/>
                </a:rPr>
                <a:t>  </a:t>
              </a:r>
              <a:r>
                <a:rPr lang="en-US" sz="6600" b="1" smtClean="0">
                  <a:gradFill>
                    <a:gsLst>
                      <a:gs pos="0">
                        <a:srgbClr val="464A66">
                          <a:lumMod val="90000"/>
                          <a:lumOff val="10000"/>
                        </a:srgbClr>
                      </a:gs>
                      <a:gs pos="50000">
                        <a:srgbClr val="C5CDD9"/>
                      </a:gs>
                      <a:gs pos="100000">
                        <a:srgbClr val="2F3445"/>
                      </a:gs>
                    </a:gsLst>
                    <a:lin ang="5400000" scaled="0"/>
                  </a:gradFill>
                  <a:effectLst>
                    <a:outerShdw dist="38100" dir="2700000" algn="tl" rotWithShape="0">
                      <a:srgbClr val="2F3445"/>
                    </a:outerShdw>
                  </a:effectLst>
                  <a:latin typeface="Irish Grover" panose="02000000000000000000" pitchFamily="2" charset="0"/>
                </a:rPr>
                <a:t>Six</a:t>
              </a:r>
              <a:endParaRPr lang="en-US" sz="5400" b="1">
                <a:gradFill>
                  <a:gsLst>
                    <a:gs pos="0">
                      <a:srgbClr val="464A66">
                        <a:lumMod val="90000"/>
                        <a:lumOff val="10000"/>
                      </a:srgbClr>
                    </a:gs>
                    <a:gs pos="50000">
                      <a:srgbClr val="C5CDD9"/>
                    </a:gs>
                    <a:gs pos="100000">
                      <a:srgbClr val="2F3445"/>
                    </a:gs>
                  </a:gsLst>
                  <a:lin ang="5400000" scaled="0"/>
                </a:gradFill>
                <a:effectLst>
                  <a:outerShdw dist="38100" dir="2700000" algn="tl" rotWithShape="0">
                    <a:srgbClr val="2F3445"/>
                  </a:outerShdw>
                </a:effectLst>
                <a:latin typeface="Irish Grover" panose="02000000000000000000" pitchFamily="2" charset="0"/>
              </a:endParaRPr>
            </a:p>
          </p:txBody>
        </p:sp>
        <p:sp>
          <p:nvSpPr>
            <p:cNvPr id="80" name="Key"/>
            <p:cNvSpPr>
              <a:spLocks noChangeAspect="1"/>
            </p:cNvSpPr>
            <p:nvPr/>
          </p:nvSpPr>
          <p:spPr>
            <a:xfrm rot="16200000">
              <a:off x="1088451" y="6770467"/>
              <a:ext cx="312385" cy="738434"/>
            </a:xfrm>
            <a:custGeom>
              <a:avLst/>
              <a:gdLst>
                <a:gd name="connsiteX0" fmla="*/ 0 w 731258"/>
                <a:gd name="connsiteY0" fmla="*/ 1589042 h 1728588"/>
                <a:gd name="connsiteX1" fmla="*/ 214763 w 731258"/>
                <a:gd name="connsiteY1" fmla="*/ 1589042 h 1728588"/>
                <a:gd name="connsiteX2" fmla="*/ 214763 w 731258"/>
                <a:gd name="connsiteY2" fmla="*/ 1728588 h 1728588"/>
                <a:gd name="connsiteX3" fmla="*/ 0 w 731258"/>
                <a:gd name="connsiteY3" fmla="*/ 1728588 h 1728588"/>
                <a:gd name="connsiteX4" fmla="*/ 62423 w 731258"/>
                <a:gd name="connsiteY4" fmla="*/ 1381760 h 1728588"/>
                <a:gd name="connsiteX5" fmla="*/ 214762 w 731258"/>
                <a:gd name="connsiteY5" fmla="*/ 1381760 h 1728588"/>
                <a:gd name="connsiteX6" fmla="*/ 214762 w 731258"/>
                <a:gd name="connsiteY6" fmla="*/ 1493172 h 1728588"/>
                <a:gd name="connsiteX7" fmla="*/ 62423 w 731258"/>
                <a:gd name="connsiteY7" fmla="*/ 1493172 h 1728588"/>
                <a:gd name="connsiteX8" fmla="*/ 411218 w 731258"/>
                <a:gd name="connsiteY8" fmla="*/ 160020 h 1728588"/>
                <a:gd name="connsiteX9" fmla="*/ 251198 w 731258"/>
                <a:gd name="connsiteY9" fmla="*/ 320040 h 1728588"/>
                <a:gd name="connsiteX10" fmla="*/ 411218 w 731258"/>
                <a:gd name="connsiteY10" fmla="*/ 480060 h 1728588"/>
                <a:gd name="connsiteX11" fmla="*/ 571238 w 731258"/>
                <a:gd name="connsiteY11" fmla="*/ 320040 h 1728588"/>
                <a:gd name="connsiteX12" fmla="*/ 411218 w 731258"/>
                <a:gd name="connsiteY12" fmla="*/ 160020 h 1728588"/>
                <a:gd name="connsiteX13" fmla="*/ 411218 w 731258"/>
                <a:gd name="connsiteY13" fmla="*/ 0 h 1728588"/>
                <a:gd name="connsiteX14" fmla="*/ 731258 w 731258"/>
                <a:gd name="connsiteY14" fmla="*/ 320040 h 1728588"/>
                <a:gd name="connsiteX15" fmla="*/ 535792 w 731258"/>
                <a:gd name="connsiteY15" fmla="*/ 614930 h 1728588"/>
                <a:gd name="connsiteX16" fmla="*/ 503012 w 731258"/>
                <a:gd name="connsiteY16" fmla="*/ 621548 h 1728588"/>
                <a:gd name="connsiteX17" fmla="*/ 503012 w 731258"/>
                <a:gd name="connsiteY17" fmla="*/ 1728587 h 1728588"/>
                <a:gd name="connsiteX18" fmla="*/ 319424 w 731258"/>
                <a:gd name="connsiteY18" fmla="*/ 1728587 h 1728588"/>
                <a:gd name="connsiteX19" fmla="*/ 319424 w 731258"/>
                <a:gd name="connsiteY19" fmla="*/ 1637824 h 1728588"/>
                <a:gd name="connsiteX20" fmla="*/ 215516 w 731258"/>
                <a:gd name="connsiteY20" fmla="*/ 1728587 h 1728588"/>
                <a:gd name="connsiteX21" fmla="*/ 215516 w 731258"/>
                <a:gd name="connsiteY21" fmla="*/ 1295713 h 1728588"/>
                <a:gd name="connsiteX22" fmla="*/ 1396 w 731258"/>
                <a:gd name="connsiteY22" fmla="*/ 1295713 h 1728588"/>
                <a:gd name="connsiteX23" fmla="*/ 1396 w 731258"/>
                <a:gd name="connsiteY23" fmla="*/ 1152788 h 1728588"/>
                <a:gd name="connsiteX24" fmla="*/ 216159 w 731258"/>
                <a:gd name="connsiteY24" fmla="*/ 1152788 h 1728588"/>
                <a:gd name="connsiteX25" fmla="*/ 216159 w 731258"/>
                <a:gd name="connsiteY25" fmla="*/ 1153353 h 1728588"/>
                <a:gd name="connsiteX26" fmla="*/ 319424 w 731258"/>
                <a:gd name="connsiteY26" fmla="*/ 1243554 h 1728588"/>
                <a:gd name="connsiteX27" fmla="*/ 319424 w 731258"/>
                <a:gd name="connsiteY27" fmla="*/ 621548 h 1728588"/>
                <a:gd name="connsiteX28" fmla="*/ 286644 w 731258"/>
                <a:gd name="connsiteY28" fmla="*/ 614930 h 1728588"/>
                <a:gd name="connsiteX29" fmla="*/ 91178 w 731258"/>
                <a:gd name="connsiteY29" fmla="*/ 320040 h 1728588"/>
                <a:gd name="connsiteX30" fmla="*/ 411218 w 731258"/>
                <a:gd name="connsiteY30" fmla="*/ 0 h 17285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731258" h="1728588">
                  <a:moveTo>
                    <a:pt x="0" y="1589042"/>
                  </a:moveTo>
                  <a:lnTo>
                    <a:pt x="214763" y="1589042"/>
                  </a:lnTo>
                  <a:lnTo>
                    <a:pt x="214763" y="1728588"/>
                  </a:lnTo>
                  <a:lnTo>
                    <a:pt x="0" y="1728588"/>
                  </a:lnTo>
                  <a:close/>
                  <a:moveTo>
                    <a:pt x="62423" y="1381760"/>
                  </a:moveTo>
                  <a:lnTo>
                    <a:pt x="214762" y="1381760"/>
                  </a:lnTo>
                  <a:lnTo>
                    <a:pt x="214762" y="1493172"/>
                  </a:lnTo>
                  <a:lnTo>
                    <a:pt x="62423" y="1493172"/>
                  </a:lnTo>
                  <a:close/>
                  <a:moveTo>
                    <a:pt x="411218" y="160020"/>
                  </a:moveTo>
                  <a:cubicBezTo>
                    <a:pt x="322841" y="160020"/>
                    <a:pt x="251198" y="231663"/>
                    <a:pt x="251198" y="320040"/>
                  </a:cubicBezTo>
                  <a:cubicBezTo>
                    <a:pt x="251198" y="408417"/>
                    <a:pt x="322841" y="480060"/>
                    <a:pt x="411218" y="480060"/>
                  </a:cubicBezTo>
                  <a:cubicBezTo>
                    <a:pt x="499595" y="480060"/>
                    <a:pt x="571238" y="408417"/>
                    <a:pt x="571238" y="320040"/>
                  </a:cubicBezTo>
                  <a:cubicBezTo>
                    <a:pt x="571238" y="231663"/>
                    <a:pt x="499595" y="160020"/>
                    <a:pt x="411218" y="160020"/>
                  </a:cubicBezTo>
                  <a:close/>
                  <a:moveTo>
                    <a:pt x="411218" y="0"/>
                  </a:moveTo>
                  <a:cubicBezTo>
                    <a:pt x="587971" y="0"/>
                    <a:pt x="731258" y="143287"/>
                    <a:pt x="731258" y="320040"/>
                  </a:cubicBezTo>
                  <a:cubicBezTo>
                    <a:pt x="731258" y="452605"/>
                    <a:pt x="650659" y="566345"/>
                    <a:pt x="535792" y="614930"/>
                  </a:cubicBezTo>
                  <a:lnTo>
                    <a:pt x="503012" y="621548"/>
                  </a:lnTo>
                  <a:lnTo>
                    <a:pt x="503012" y="1728587"/>
                  </a:lnTo>
                  <a:lnTo>
                    <a:pt x="319424" y="1728587"/>
                  </a:lnTo>
                  <a:lnTo>
                    <a:pt x="319424" y="1637824"/>
                  </a:lnTo>
                  <a:lnTo>
                    <a:pt x="215516" y="1728587"/>
                  </a:lnTo>
                  <a:lnTo>
                    <a:pt x="215516" y="1295713"/>
                  </a:lnTo>
                  <a:lnTo>
                    <a:pt x="1396" y="1295713"/>
                  </a:lnTo>
                  <a:lnTo>
                    <a:pt x="1396" y="1152788"/>
                  </a:lnTo>
                  <a:lnTo>
                    <a:pt x="216159" y="1152788"/>
                  </a:lnTo>
                  <a:lnTo>
                    <a:pt x="216159" y="1153353"/>
                  </a:lnTo>
                  <a:lnTo>
                    <a:pt x="319424" y="1243554"/>
                  </a:lnTo>
                  <a:lnTo>
                    <a:pt x="319424" y="621548"/>
                  </a:lnTo>
                  <a:lnTo>
                    <a:pt x="286644" y="614930"/>
                  </a:lnTo>
                  <a:cubicBezTo>
                    <a:pt x="171777" y="566345"/>
                    <a:pt x="91178" y="452605"/>
                    <a:pt x="91178" y="320040"/>
                  </a:cubicBezTo>
                  <a:cubicBezTo>
                    <a:pt x="91178" y="143287"/>
                    <a:pt x="234465" y="0"/>
                    <a:pt x="411218" y="0"/>
                  </a:cubicBezTo>
                  <a:close/>
                </a:path>
              </a:pathLst>
            </a:custGeom>
            <a:solidFill>
              <a:srgbClr val="364450"/>
            </a:solidFill>
            <a:ln>
              <a:noFill/>
            </a:ln>
            <a:effectLst>
              <a:innerShdw blurRad="88900" dist="25400">
                <a:srgbClr val="111619"/>
              </a:innerShdw>
            </a:effectLst>
            <a:scene3d>
              <a:camera prst="orthographicFront">
                <a:rot lat="21599996" lon="0" rev="0"/>
              </a:camera>
              <a:lightRig rig="threePt" dir="t">
                <a:rot lat="0" lon="0" rev="3000000"/>
              </a:lightRig>
            </a:scene3d>
            <a:sp3d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F0000"/>
                </a:solidFill>
              </a:endParaRPr>
            </a:p>
          </p:txBody>
        </p:sp>
      </p:grpSp>
      <p:pic>
        <p:nvPicPr>
          <p:cNvPr id="63" name="metal click 1 (Sheyvan CC0).mp3">
            <a:hlinkClick r:id="" action="ppaction://media"/>
          </p:cNvPr>
          <p:cNvPicPr>
            <a:picLocks noChangeAspect="1"/>
          </p:cNvPicPr>
          <p:nvPr>
            <a:audioFile r:link="rId14"/>
            <p:extLst>
              <p:ext uri="{DAA4B4D4-6D71-4841-9C94-3DE7FCFB9230}">
                <p14:media xmlns:p14="http://schemas.microsoft.com/office/powerpoint/2010/main" r:embed="rId13"/>
              </p:ext>
            </p:extLst>
          </p:nvPr>
        </p:nvPicPr>
        <p:blipFill>
          <a:blip r:embed="rId30"/>
          <a:stretch>
            <a:fillRect/>
          </a:stretch>
        </p:blipFill>
        <p:spPr>
          <a:xfrm>
            <a:off x="5080" y="8698567"/>
            <a:ext cx="487363" cy="487363"/>
          </a:xfrm>
          <a:prstGeom prst="rect">
            <a:avLst/>
          </a:prstGeom>
        </p:spPr>
      </p:pic>
      <p:pic>
        <p:nvPicPr>
          <p:cNvPr id="86" name="metal click 7 8 (Sheyvan CC0).mp3">
            <a:hlinkClick r:id="" action="ppaction://media"/>
          </p:cNvPr>
          <p:cNvPicPr>
            <a:picLocks noChangeAspect="1"/>
          </p:cNvPicPr>
          <p:nvPr>
            <a:audioFile r:link="rId16"/>
            <p:extLst>
              <p:ext uri="{DAA4B4D4-6D71-4841-9C94-3DE7FCFB9230}">
                <p14:media xmlns:p14="http://schemas.microsoft.com/office/powerpoint/2010/main" r:embed="rId15"/>
              </p:ext>
            </p:extLst>
          </p:nvPr>
        </p:nvPicPr>
        <p:blipFill>
          <a:blip r:embed="rId26"/>
          <a:stretch>
            <a:fillRect/>
          </a:stretch>
        </p:blipFill>
        <p:spPr>
          <a:xfrm>
            <a:off x="-29875" y="11077095"/>
            <a:ext cx="487363" cy="487363"/>
          </a:xfrm>
          <a:prstGeom prst="rect">
            <a:avLst/>
          </a:prstGeom>
        </p:spPr>
      </p:pic>
      <p:sp>
        <p:nvSpPr>
          <p:cNvPr id="89" name="Click Box 6"/>
          <p:cNvSpPr/>
          <p:nvPr/>
        </p:nvSpPr>
        <p:spPr>
          <a:xfrm>
            <a:off x="12623121" y="6342697"/>
            <a:ext cx="1968499" cy="1670686"/>
          </a:xfrm>
          <a:prstGeom prst="rect">
            <a:avLst/>
          </a:prstGeom>
          <a:solidFill>
            <a:schemeClr val="tx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Click Box 5"/>
          <p:cNvSpPr/>
          <p:nvPr/>
        </p:nvSpPr>
        <p:spPr>
          <a:xfrm>
            <a:off x="10520001" y="6342697"/>
            <a:ext cx="1968499" cy="1670686"/>
          </a:xfrm>
          <a:prstGeom prst="rect">
            <a:avLst/>
          </a:prstGeom>
          <a:solidFill>
            <a:schemeClr val="tx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5" name="Click Box 4"/>
          <p:cNvSpPr/>
          <p:nvPr/>
        </p:nvSpPr>
        <p:spPr>
          <a:xfrm>
            <a:off x="8402080" y="6342697"/>
            <a:ext cx="1968499" cy="1670686"/>
          </a:xfrm>
          <a:prstGeom prst="rect">
            <a:avLst/>
          </a:prstGeom>
          <a:solidFill>
            <a:schemeClr val="tx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1" name="Click Box 3"/>
          <p:cNvSpPr/>
          <p:nvPr/>
        </p:nvSpPr>
        <p:spPr>
          <a:xfrm>
            <a:off x="6302390" y="6342697"/>
            <a:ext cx="1968499" cy="1670686"/>
          </a:xfrm>
          <a:prstGeom prst="rect">
            <a:avLst/>
          </a:prstGeom>
          <a:solidFill>
            <a:schemeClr val="tx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7" name="Click Box 2"/>
          <p:cNvSpPr/>
          <p:nvPr/>
        </p:nvSpPr>
        <p:spPr>
          <a:xfrm>
            <a:off x="4202560" y="6342697"/>
            <a:ext cx="1968499" cy="1670686"/>
          </a:xfrm>
          <a:prstGeom prst="rect">
            <a:avLst/>
          </a:prstGeom>
          <a:solidFill>
            <a:schemeClr val="tx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8" name="Click Box 1"/>
          <p:cNvSpPr/>
          <p:nvPr/>
        </p:nvSpPr>
        <p:spPr>
          <a:xfrm>
            <a:off x="2108200" y="6342697"/>
            <a:ext cx="1968499" cy="1670686"/>
          </a:xfrm>
          <a:prstGeom prst="rect">
            <a:avLst/>
          </a:prstGeom>
          <a:solidFill>
            <a:schemeClr val="tx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49922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055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audio>
              <p:cMediaNode vol="100000">
                <p:cTn id="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audio>
              <p:cMediaNode>
                <p:cTn id="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audio>
              <p:cMediaNode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3"/>
                </p:tgtEl>
              </p:cMediaNode>
            </p:audio>
            <p:audio>
              <p:cMediaNode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4"/>
                </p:tgtEl>
              </p:cMediaNode>
            </p:audio>
            <p:audio>
              <p:cMediaNode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4"/>
                </p:tgtEl>
              </p:cMediaNode>
            </p:audio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7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7" dur="250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50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1" dur="1000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1000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5" dur="250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50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9" dur="25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25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3" dur="25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25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7" dur="2750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750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2749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5" dur="696" fill="hold"/>
                                        <p:tgtEl>
                                          <p:spTgt spid="7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66" presetID="1" presetClass="mediacall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cmd type="call" cmd="playFrom(0.0)">
                                      <p:cBhvr>
                                        <p:cTn id="67" dur="287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8"/>
                  </p:tgtEl>
                </p:cond>
              </p:nextCondLst>
            </p:seq>
            <p:audio>
              <p:cMediaNode>
                <p:cTn id="6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3"/>
                </p:tgtEl>
              </p:cMediaNode>
            </p:audio>
            <p:audio>
              <p:cMediaNode>
                <p:cTn id="6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6"/>
                </p:tgtEl>
              </p:cMediaNode>
            </p:audio>
            <p:seq concurrent="1" nextAc="seek">
              <p:cTn id="70" restart="whenNotActive" fill="hold" evtFilter="cancelBubble" nodeType="interactiveSeq">
                <p:stCondLst>
                  <p:cond evt="onClick" delay="0">
                    <p:tgtEl>
                      <p:spTgt spid="8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1" fill="hold">
                      <p:stCondLst>
                        <p:cond delay="0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4" dur="1000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1000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2" dur="2232" fill="hold"/>
                                        <p:tgtEl>
                                          <p:spTgt spid="8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8"/>
                  </p:tgtEl>
                </p:cond>
              </p:nextCondLst>
            </p:seq>
            <p:seq concurrent="1" nextAc="seek">
              <p:cTn id="83" restart="whenNotActive" fill="hold" evtFilter="cancelBubble" nodeType="interactiveSeq">
                <p:stCondLst>
                  <p:cond evt="onClick" delay="0">
                    <p:tgtEl>
                      <p:spTgt spid="8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4" fill="hold">
                      <p:stCondLst>
                        <p:cond delay="0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7" dur="2500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2500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2499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5" dur="1224" fill="hold"/>
                                        <p:tgtEl>
                                          <p:spTgt spid="3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7"/>
                  </p:tgtEl>
                </p:cond>
              </p:nextCondLst>
            </p:seq>
            <p:seq concurrent="1" nextAc="seek">
              <p:cTn id="96" restart="whenNotActive" fill="hold" evtFilter="cancelBubble" nodeType="interactiveSeq">
                <p:stCondLst>
                  <p:cond evt="onClick" delay="0">
                    <p:tgtEl>
                      <p:spTgt spid="8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7" fill="hold">
                      <p:stCondLst>
                        <p:cond delay="0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0" dur="1250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1" dur="1250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163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163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8" dur="1824" fill="hold"/>
                                        <p:tgtEl>
                                          <p:spTgt spid="3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1"/>
                  </p:tgtEl>
                </p:cond>
              </p:nextCondLst>
            </p:seq>
            <p:seq concurrent="1" nextAc="seek">
              <p:cTn id="109" restart="whenNotActive" fill="hold" evtFilter="cancelBubble" nodeType="interactiveSeq">
                <p:stCondLst>
                  <p:cond evt="onClick" delay="0">
                    <p:tgtEl>
                      <p:spTgt spid="6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0" fill="hold">
                      <p:stCondLst>
                        <p:cond delay="0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2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3" dur="125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" dur="125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1" dur="2232" fill="hold"/>
                                        <p:tgtEl>
                                          <p:spTgt spid="8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5"/>
                  </p:tgtEl>
                </p:cond>
              </p:nextCondLst>
            </p:seq>
            <p:seq concurrent="1" nextAc="seek">
              <p:cTn id="122" restart="whenNotActive" fill="hold" evtFilter="cancelBubble" nodeType="interactiveSeq">
                <p:stCondLst>
                  <p:cond evt="onClick" delay="0">
                    <p:tgtEl>
                      <p:spTgt spid="6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3" fill="hold">
                      <p:stCondLst>
                        <p:cond delay="0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6" dur="15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7" dur="15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1" dur="125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2" dur="125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4" dur="144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2"/>
                  </p:tgtEl>
                </p:cond>
              </p:nextCondLst>
            </p:seq>
            <p:seq concurrent="1" nextAc="seek">
              <p:cTn id="135" restart="whenNotActive" fill="hold" evtFilter="cancelBubble" nodeType="interactiveSeq">
                <p:stCondLst>
                  <p:cond evt="onClick" delay="0">
                    <p:tgtEl>
                      <p:spTgt spid="8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6" fill="hold">
                      <p:stCondLst>
                        <p:cond delay="0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2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39" dur="2750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0" dur="2750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2749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4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5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7" dur="672" fill="hold"/>
                                        <p:tgtEl>
                                          <p:spTgt spid="6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48" presetID="1" presetClass="mediacall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9" dur="287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9"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Background"/>
          <p:cNvPicPr>
            <a:picLocks noChangeAspect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pic>
        <p:nvPicPr>
          <p:cNvPr id="7" name="Door Numbers"/>
          <p:cNvPicPr>
            <a:picLocks noChangeAspect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1070" y="946936"/>
            <a:ext cx="10259568" cy="1203772"/>
          </a:xfrm>
          <a:prstGeom prst="rect">
            <a:avLst/>
          </a:prstGeom>
        </p:spPr>
      </p:pic>
      <p:pic>
        <p:nvPicPr>
          <p:cNvPr id="4" name="Door 1 Frame"/>
          <p:cNvPicPr>
            <a:picLocks noChangeAspect="1"/>
          </p:cNvPicPr>
          <p:nvPr/>
        </p:nvPicPr>
        <p:blipFill>
          <a:blip r:embed="rId2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9870" y="2385059"/>
            <a:ext cx="3403750" cy="4672583"/>
          </a:xfrm>
          <a:prstGeom prst="rect">
            <a:avLst/>
          </a:prstGeom>
        </p:spPr>
      </p:pic>
      <p:pic>
        <p:nvPicPr>
          <p:cNvPr id="3" name="Door 2 Frame"/>
          <p:cNvPicPr>
            <a:picLocks noChangeAspect="1"/>
          </p:cNvPicPr>
          <p:nvPr/>
        </p:nvPicPr>
        <p:blipFill>
          <a:blip r:embed="rId2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13325" y="2385059"/>
            <a:ext cx="3403750" cy="4672583"/>
          </a:xfrm>
          <a:prstGeom prst="rect">
            <a:avLst/>
          </a:prstGeom>
        </p:spPr>
      </p:pic>
      <p:pic>
        <p:nvPicPr>
          <p:cNvPr id="5" name="Door 3 Frame"/>
          <p:cNvPicPr>
            <a:picLocks noChangeAspect="1"/>
          </p:cNvPicPr>
          <p:nvPr/>
        </p:nvPicPr>
        <p:blipFill>
          <a:blip r:embed="rId2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96780" y="2385059"/>
            <a:ext cx="3403750" cy="4672583"/>
          </a:xfrm>
          <a:prstGeom prst="rect">
            <a:avLst/>
          </a:prstGeom>
        </p:spPr>
      </p:pic>
      <p:sp>
        <p:nvSpPr>
          <p:cNvPr id="14" name="Door 3 Opening"/>
          <p:cNvSpPr/>
          <p:nvPr/>
        </p:nvSpPr>
        <p:spPr>
          <a:xfrm rot="16200000" flipH="1" flipV="1">
            <a:off x="10435302" y="1390947"/>
            <a:ext cx="4846320" cy="6941244"/>
          </a:xfrm>
          <a:prstGeom prst="trapezoid">
            <a:avLst>
              <a:gd name="adj" fmla="val 5386"/>
            </a:avLst>
          </a:prstGeom>
          <a:blipFill dpi="0" rotWithShape="1">
            <a:blip r:embed="rId28"/>
            <a:srcRect/>
            <a:stretch>
              <a:fillRect/>
            </a:stretch>
          </a:blipFill>
          <a:ln>
            <a:noFill/>
          </a:ln>
          <a:scene3d>
            <a:camera prst="orthographicFront">
              <a:rot lat="4799971" lon="21599979" rev="0"/>
            </a:camera>
            <a:lightRig rig="threePt" dir="t">
              <a:rot lat="0" lon="0" rev="8400000"/>
            </a:lightRig>
          </a:scene3d>
          <a:sp3d extrusionH="215900">
            <a:extrusionClr>
              <a:srgbClr val="638093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Door 3 Open"/>
          <p:cNvSpPr/>
          <p:nvPr/>
        </p:nvSpPr>
        <p:spPr>
          <a:xfrm rot="5400000" flipV="1">
            <a:off x="10974761" y="2733042"/>
            <a:ext cx="5486403" cy="4297680"/>
          </a:xfrm>
          <a:prstGeom prst="trapezoid">
            <a:avLst>
              <a:gd name="adj" fmla="val 13775"/>
            </a:avLst>
          </a:prstGeom>
          <a:blipFill dpi="0" rotWithShape="1">
            <a:blip r:embed="rId29"/>
            <a:srcRect/>
            <a:stretch>
              <a:fillRect/>
            </a:stretch>
          </a:blipFill>
          <a:ln>
            <a:noFill/>
          </a:ln>
          <a:scene3d>
            <a:camera prst="orthographicFront">
              <a:rot lat="4799971" lon="21599979" rev="0"/>
            </a:camera>
            <a:lightRig rig="threePt" dir="t">
              <a:rot lat="0" lon="0" rev="8400000"/>
            </a:lightRig>
          </a:scene3d>
          <a:sp3d extrusionH="215900">
            <a:extrusionClr>
              <a:srgbClr val="638093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Door 3 Closed"/>
          <p:cNvPicPr>
            <a:picLocks noChangeAspect="1"/>
          </p:cNvPicPr>
          <p:nvPr/>
        </p:nvPicPr>
        <p:blipFill>
          <a:blip r:embed="rId3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0339" y="2724910"/>
            <a:ext cx="2816631" cy="4337302"/>
          </a:xfrm>
          <a:prstGeom prst="rect">
            <a:avLst/>
          </a:prstGeom>
        </p:spPr>
      </p:pic>
      <p:sp>
        <p:nvSpPr>
          <p:cNvPr id="15" name="Door 2 Opening"/>
          <p:cNvSpPr/>
          <p:nvPr/>
        </p:nvSpPr>
        <p:spPr>
          <a:xfrm rot="16200000" flipH="1" flipV="1">
            <a:off x="5657943" y="1391460"/>
            <a:ext cx="4846320" cy="6941244"/>
          </a:xfrm>
          <a:prstGeom prst="trapezoid">
            <a:avLst>
              <a:gd name="adj" fmla="val 5386"/>
            </a:avLst>
          </a:prstGeom>
          <a:blipFill dpi="0" rotWithShape="1">
            <a:blip r:embed="rId28"/>
            <a:srcRect/>
            <a:stretch>
              <a:fillRect/>
            </a:stretch>
          </a:blipFill>
          <a:ln>
            <a:noFill/>
          </a:ln>
          <a:scene3d>
            <a:camera prst="orthographicFront">
              <a:rot lat="4799971" lon="21599979" rev="0"/>
            </a:camera>
            <a:lightRig rig="threePt" dir="t">
              <a:rot lat="0" lon="0" rev="8400000"/>
            </a:lightRig>
          </a:scene3d>
          <a:sp3d extrusionH="215900">
            <a:extrusionClr>
              <a:srgbClr val="638093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Door 2 Open"/>
          <p:cNvSpPr/>
          <p:nvPr/>
        </p:nvSpPr>
        <p:spPr>
          <a:xfrm rot="5400000" flipV="1">
            <a:off x="6197402" y="2733555"/>
            <a:ext cx="5486403" cy="4297680"/>
          </a:xfrm>
          <a:prstGeom prst="trapezoid">
            <a:avLst>
              <a:gd name="adj" fmla="val 13775"/>
            </a:avLst>
          </a:prstGeom>
          <a:blipFill dpi="0" rotWithShape="1">
            <a:blip r:embed="rId29"/>
            <a:srcRect/>
            <a:stretch>
              <a:fillRect/>
            </a:stretch>
          </a:blipFill>
          <a:ln>
            <a:noFill/>
          </a:ln>
          <a:scene3d>
            <a:camera prst="orthographicFront">
              <a:rot lat="4799971" lon="21599979" rev="0"/>
            </a:camera>
            <a:lightRig rig="threePt" dir="t">
              <a:rot lat="0" lon="0" rev="8400000"/>
            </a:lightRig>
          </a:scene3d>
          <a:sp3d extrusionH="215900">
            <a:extrusionClr>
              <a:srgbClr val="638093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7" name="Door 2 Closed"/>
          <p:cNvPicPr>
            <a:picLocks noChangeAspect="1"/>
          </p:cNvPicPr>
          <p:nvPr/>
        </p:nvPicPr>
        <p:blipFill>
          <a:blip r:embed="rId3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12980" y="2725423"/>
            <a:ext cx="2816631" cy="4337302"/>
          </a:xfrm>
          <a:prstGeom prst="rect">
            <a:avLst/>
          </a:prstGeom>
        </p:spPr>
      </p:pic>
      <p:sp>
        <p:nvSpPr>
          <p:cNvPr id="13" name="Door 1 Opening"/>
          <p:cNvSpPr/>
          <p:nvPr/>
        </p:nvSpPr>
        <p:spPr>
          <a:xfrm rot="16200000" flipH="1" flipV="1">
            <a:off x="874488" y="1391973"/>
            <a:ext cx="4846320" cy="6941244"/>
          </a:xfrm>
          <a:prstGeom prst="trapezoid">
            <a:avLst>
              <a:gd name="adj" fmla="val 5386"/>
            </a:avLst>
          </a:prstGeom>
          <a:blipFill dpi="0" rotWithShape="1">
            <a:blip r:embed="rId28"/>
            <a:srcRect/>
            <a:stretch>
              <a:fillRect/>
            </a:stretch>
          </a:blipFill>
          <a:ln>
            <a:noFill/>
          </a:ln>
          <a:scene3d>
            <a:camera prst="orthographicFront">
              <a:rot lat="4799971" lon="21599979" rev="0"/>
            </a:camera>
            <a:lightRig rig="threePt" dir="t">
              <a:rot lat="0" lon="0" rev="8400000"/>
            </a:lightRig>
          </a:scene3d>
          <a:sp3d extrusionH="215900">
            <a:extrusionClr>
              <a:srgbClr val="638093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Door 1 Open"/>
          <p:cNvSpPr/>
          <p:nvPr/>
        </p:nvSpPr>
        <p:spPr>
          <a:xfrm rot="5400000" flipV="1">
            <a:off x="1413947" y="2734068"/>
            <a:ext cx="5486403" cy="4297680"/>
          </a:xfrm>
          <a:prstGeom prst="trapezoid">
            <a:avLst>
              <a:gd name="adj" fmla="val 13775"/>
            </a:avLst>
          </a:prstGeom>
          <a:blipFill dpi="0" rotWithShape="1">
            <a:blip r:embed="rId29"/>
            <a:srcRect/>
            <a:stretch>
              <a:fillRect/>
            </a:stretch>
          </a:blipFill>
          <a:ln>
            <a:noFill/>
          </a:ln>
          <a:scene3d>
            <a:camera prst="orthographicFront">
              <a:rot lat="4799971" lon="21599979" rev="0"/>
            </a:camera>
            <a:lightRig rig="threePt" dir="t">
              <a:rot lat="0" lon="0" rev="8400000"/>
            </a:lightRig>
          </a:scene3d>
          <a:sp3d extrusionH="215900">
            <a:extrusionClr>
              <a:srgbClr val="638093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9" name="Door 1 Closed"/>
          <p:cNvPicPr>
            <a:picLocks noChangeAspect="1"/>
          </p:cNvPicPr>
          <p:nvPr/>
        </p:nvPicPr>
        <p:blipFill>
          <a:blip r:embed="rId3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9525" y="2725936"/>
            <a:ext cx="2816631" cy="4337302"/>
          </a:xfrm>
          <a:prstGeom prst="rect">
            <a:avLst/>
          </a:prstGeom>
        </p:spPr>
      </p:pic>
      <p:pic>
        <p:nvPicPr>
          <p:cNvPr id="8" name="door opening (gabisaraceni CCBY3.0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31"/>
          <a:stretch>
            <a:fillRect/>
          </a:stretch>
        </p:blipFill>
        <p:spPr>
          <a:xfrm>
            <a:off x="335155" y="8576795"/>
            <a:ext cx="487363" cy="487363"/>
          </a:xfrm>
          <a:prstGeom prst="rect">
            <a:avLst/>
          </a:prstGeom>
        </p:spPr>
      </p:pic>
      <p:pic>
        <p:nvPicPr>
          <p:cNvPr id="9" name="victory fanfare (Sheyvan CCBY4.0).mp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31"/>
          <a:stretch>
            <a:fillRect/>
          </a:stretch>
        </p:blipFill>
        <p:spPr>
          <a:xfrm>
            <a:off x="13800530" y="8697819"/>
            <a:ext cx="487363" cy="487363"/>
          </a:xfrm>
          <a:prstGeom prst="rect">
            <a:avLst/>
          </a:prstGeom>
        </p:spPr>
      </p:pic>
      <p:pic>
        <p:nvPicPr>
          <p:cNvPr id="20" name="Purple Monster"/>
          <p:cNvPicPr preferRelativeResize="0">
            <a:picLocks noChangeAspect="1"/>
          </p:cNvPicPr>
          <p:nvPr/>
        </p:nvPicPr>
        <p:blipFill>
          <a:blip r:embed="rId3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50346" y="3509705"/>
            <a:ext cx="3515489" cy="3775024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1" name="Bat Monster"/>
          <p:cNvPicPr preferRelativeResize="0">
            <a:picLocks noChangeAspect="1"/>
          </p:cNvPicPr>
          <p:nvPr/>
        </p:nvPicPr>
        <p:blipFill>
          <a:blip r:embed="rId3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1230" y="3142857"/>
            <a:ext cx="1799904" cy="2197752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2" name="Snow Monster"/>
          <p:cNvPicPr preferRelativeResize="0">
            <a:picLocks noChangeAspect="1"/>
          </p:cNvPicPr>
          <p:nvPr/>
        </p:nvPicPr>
        <p:blipFill>
          <a:blip r:embed="rId3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17242" y="2912982"/>
            <a:ext cx="2170180" cy="437174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4" name="Teal Monster"/>
          <p:cNvPicPr preferRelativeResize="0">
            <a:picLocks noChangeAspect="1"/>
          </p:cNvPicPr>
          <p:nvPr/>
        </p:nvPicPr>
        <p:blipFill>
          <a:blip r:embed="rId3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05065" y="4408567"/>
            <a:ext cx="1928211" cy="2876162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5" name="Pink Monster"/>
          <p:cNvPicPr preferRelativeResize="0">
            <a:picLocks noChangeAspect="1"/>
          </p:cNvPicPr>
          <p:nvPr/>
        </p:nvPicPr>
        <p:blipFill>
          <a:blip r:embed="rId3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76314" y="4862595"/>
            <a:ext cx="2185712" cy="244518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6" name="Cat Monster"/>
          <p:cNvPicPr preferRelativeResize="0">
            <a:picLocks noChangeAspect="1"/>
          </p:cNvPicPr>
          <p:nvPr/>
        </p:nvPicPr>
        <p:blipFill>
          <a:blip r:embed="rId3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39568" y="4578846"/>
            <a:ext cx="3063228" cy="272893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8" name="Yellow Monster"/>
          <p:cNvPicPr preferRelativeResize="0">
            <a:picLocks noChangeAspect="1"/>
          </p:cNvPicPr>
          <p:nvPr/>
        </p:nvPicPr>
        <p:blipFill>
          <a:blip r:embed="rId3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2929" y="4721350"/>
            <a:ext cx="2262924" cy="2628982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3" name="Green Monster"/>
          <p:cNvPicPr preferRelativeResize="0">
            <a:picLocks noChangeAspect="1"/>
          </p:cNvPicPr>
          <p:nvPr/>
        </p:nvPicPr>
        <p:blipFill>
          <a:blip r:embed="rId3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9101" y="5311514"/>
            <a:ext cx="1430579" cy="197321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7" name="Tentacle Monster"/>
          <p:cNvPicPr preferRelativeResize="0">
            <a:picLocks noChangeAspect="1"/>
          </p:cNvPicPr>
          <p:nvPr/>
        </p:nvPicPr>
        <p:blipFill>
          <a:blip r:embed="rId4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27018" y="5071748"/>
            <a:ext cx="2350628" cy="2236034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0" name="Points 1"/>
          <p:cNvSpPr txBox="1"/>
          <p:nvPr/>
        </p:nvSpPr>
        <p:spPr>
          <a:xfrm>
            <a:off x="1692160" y="3386669"/>
            <a:ext cx="1679169" cy="287771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>
              <a:bevelT w="190500" h="171450"/>
              <a:extrusionClr>
                <a:srgbClr val="00FF00"/>
              </a:extrusionClr>
              <a:contourClr>
                <a:srgbClr val="00FF00"/>
              </a:contourClr>
            </a:sp3d>
          </a:bodyPr>
          <a:lstStyle/>
          <a:p>
            <a:pPr algn="ctr"/>
            <a:r>
              <a:rPr lang="en-US" sz="18100" smtClean="0">
                <a:ln w="38100">
                  <a:solidFill>
                    <a:srgbClr val="00FF00"/>
                  </a:solidFill>
                </a:ln>
                <a:gradFill>
                  <a:gsLst>
                    <a:gs pos="0">
                      <a:srgbClr val="FFFFFF"/>
                    </a:gs>
                    <a:gs pos="7001">
                      <a:srgbClr val="E6E6E6"/>
                    </a:gs>
                    <a:gs pos="32001">
                      <a:srgbClr val="7D8496">
                        <a:lumMod val="60000"/>
                        <a:lumOff val="40000"/>
                      </a:srgbClr>
                    </a:gs>
                    <a:gs pos="47000">
                      <a:srgbClr val="E6E6E6">
                        <a:lumMod val="0"/>
                        <a:lumOff val="100000"/>
                      </a:srgbClr>
                    </a:gs>
                    <a:gs pos="85001">
                      <a:srgbClr val="7D8496">
                        <a:lumMod val="76000"/>
                      </a:srgbClr>
                    </a:gs>
                    <a:gs pos="100000">
                      <a:srgbClr val="E6E6E6"/>
                    </a:gs>
                  </a:gsLst>
                  <a:lin ang="5400000" scaled="0"/>
                </a:gradFill>
                <a:effectLst>
                  <a:glow rad="101600">
                    <a:srgbClr val="00FF00">
                      <a:alpha val="25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Irish Grover" panose="02000000000000000000" pitchFamily="2" charset="0"/>
                <a:cs typeface="Sarpanch ExtraBold" panose="00000900000000000000" pitchFamily="2" charset="0"/>
              </a:rPr>
              <a:t>2</a:t>
            </a:r>
          </a:p>
        </p:txBody>
      </p:sp>
      <p:sp>
        <p:nvSpPr>
          <p:cNvPr id="31" name="Points 2"/>
          <p:cNvSpPr txBox="1"/>
          <p:nvPr/>
        </p:nvSpPr>
        <p:spPr>
          <a:xfrm>
            <a:off x="6501269" y="3386669"/>
            <a:ext cx="1679169" cy="287771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>
              <a:bevelT w="190500" h="171450"/>
              <a:extrusionClr>
                <a:srgbClr val="00FF00"/>
              </a:extrusionClr>
              <a:contourClr>
                <a:srgbClr val="00FF00"/>
              </a:contourClr>
            </a:sp3d>
          </a:bodyPr>
          <a:lstStyle/>
          <a:p>
            <a:pPr algn="ctr"/>
            <a:r>
              <a:rPr lang="en-US" sz="18100" smtClean="0">
                <a:ln w="38100">
                  <a:solidFill>
                    <a:srgbClr val="00FF00"/>
                  </a:solidFill>
                </a:ln>
                <a:gradFill>
                  <a:gsLst>
                    <a:gs pos="0">
                      <a:srgbClr val="FFFFFF"/>
                    </a:gs>
                    <a:gs pos="7001">
                      <a:srgbClr val="E6E6E6"/>
                    </a:gs>
                    <a:gs pos="32001">
                      <a:srgbClr val="7D8496">
                        <a:lumMod val="60000"/>
                        <a:lumOff val="40000"/>
                      </a:srgbClr>
                    </a:gs>
                    <a:gs pos="47000">
                      <a:srgbClr val="E6E6E6">
                        <a:lumMod val="0"/>
                        <a:lumOff val="100000"/>
                      </a:srgbClr>
                    </a:gs>
                    <a:gs pos="85001">
                      <a:srgbClr val="7D8496">
                        <a:lumMod val="76000"/>
                      </a:srgbClr>
                    </a:gs>
                    <a:gs pos="100000">
                      <a:srgbClr val="E6E6E6"/>
                    </a:gs>
                  </a:gsLst>
                  <a:lin ang="5400000" scaled="0"/>
                </a:gradFill>
                <a:effectLst>
                  <a:glow rad="101600">
                    <a:srgbClr val="00FF00">
                      <a:alpha val="25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Irish Grover" panose="02000000000000000000" pitchFamily="2" charset="0"/>
                <a:cs typeface="Sarpanch ExtraBold" panose="00000900000000000000" pitchFamily="2" charset="0"/>
              </a:rPr>
              <a:t>2</a:t>
            </a:r>
          </a:p>
        </p:txBody>
      </p:sp>
      <p:sp>
        <p:nvSpPr>
          <p:cNvPr id="32" name="Points 3"/>
          <p:cNvSpPr txBox="1"/>
          <p:nvPr/>
        </p:nvSpPr>
        <p:spPr>
          <a:xfrm>
            <a:off x="11259069" y="3386669"/>
            <a:ext cx="1679169" cy="287771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>
              <a:bevelT w="190500" h="171450"/>
              <a:extrusionClr>
                <a:srgbClr val="00FF00"/>
              </a:extrusionClr>
              <a:contourClr>
                <a:srgbClr val="00FF00"/>
              </a:contourClr>
            </a:sp3d>
          </a:bodyPr>
          <a:lstStyle/>
          <a:p>
            <a:pPr algn="ctr"/>
            <a:r>
              <a:rPr lang="en-US" sz="18100" smtClean="0">
                <a:ln w="38100">
                  <a:solidFill>
                    <a:srgbClr val="00FF00"/>
                  </a:solidFill>
                </a:ln>
                <a:gradFill>
                  <a:gsLst>
                    <a:gs pos="0">
                      <a:srgbClr val="FFFFFF"/>
                    </a:gs>
                    <a:gs pos="7001">
                      <a:srgbClr val="E6E6E6"/>
                    </a:gs>
                    <a:gs pos="32001">
                      <a:srgbClr val="7D8496">
                        <a:lumMod val="60000"/>
                        <a:lumOff val="40000"/>
                      </a:srgbClr>
                    </a:gs>
                    <a:gs pos="47000">
                      <a:srgbClr val="E6E6E6">
                        <a:lumMod val="0"/>
                        <a:lumOff val="100000"/>
                      </a:srgbClr>
                    </a:gs>
                    <a:gs pos="85001">
                      <a:srgbClr val="7D8496">
                        <a:lumMod val="76000"/>
                      </a:srgbClr>
                    </a:gs>
                    <a:gs pos="100000">
                      <a:srgbClr val="E6E6E6"/>
                    </a:gs>
                  </a:gsLst>
                  <a:lin ang="5400000" scaled="0"/>
                </a:gradFill>
                <a:effectLst>
                  <a:glow rad="101600">
                    <a:srgbClr val="00FF00">
                      <a:alpha val="25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Irish Grover" panose="02000000000000000000" pitchFamily="2" charset="0"/>
                <a:cs typeface="Sarpanch ExtraBold" panose="00000900000000000000" pitchFamily="2" charset="0"/>
              </a:rPr>
              <a:t>5</a:t>
            </a:r>
          </a:p>
        </p:txBody>
      </p:sp>
      <p:pic>
        <p:nvPicPr>
          <p:cNvPr id="6" name="Pink Monster (ELG).mp3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41"/>
          <a:stretch>
            <a:fillRect/>
          </a:stretch>
        </p:blipFill>
        <p:spPr>
          <a:xfrm>
            <a:off x="1234776" y="9004811"/>
            <a:ext cx="487363" cy="487363"/>
          </a:xfrm>
          <a:prstGeom prst="rect">
            <a:avLst/>
          </a:prstGeom>
        </p:spPr>
      </p:pic>
      <p:pic>
        <p:nvPicPr>
          <p:cNvPr id="11" name="Cat Monster (ELG).mp3">
            <a:hlinkClick r:id="" action="ppaction://media"/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42"/>
          <a:stretch>
            <a:fillRect/>
          </a:stretch>
        </p:blipFill>
        <p:spPr>
          <a:xfrm>
            <a:off x="1983920" y="8536454"/>
            <a:ext cx="487363" cy="487363"/>
          </a:xfrm>
          <a:prstGeom prst="rect">
            <a:avLst/>
          </a:prstGeom>
        </p:spPr>
      </p:pic>
      <p:pic>
        <p:nvPicPr>
          <p:cNvPr id="33" name="Tentacle Monster (AG).mp3">
            <a:hlinkClick r:id="" action="ppaction://media"/>
          </p:cNvPr>
          <p:cNvPicPr>
            <a:picLocks noChangeAspect="1"/>
          </p:cNvPicPr>
          <p:nvPr>
            <a:audi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43"/>
          <a:stretch>
            <a:fillRect/>
          </a:stretch>
        </p:blipFill>
        <p:spPr>
          <a:xfrm>
            <a:off x="2686984" y="8994494"/>
            <a:ext cx="487363" cy="487363"/>
          </a:xfrm>
          <a:prstGeom prst="rect">
            <a:avLst/>
          </a:prstGeom>
        </p:spPr>
      </p:pic>
      <p:pic>
        <p:nvPicPr>
          <p:cNvPr id="37" name="Yellow Monster (AG).mp3">
            <a:hlinkClick r:id="" action="ppaction://media"/>
          </p:cNvPr>
          <p:cNvPicPr>
            <a:picLocks noChangeAspect="1"/>
          </p:cNvPicPr>
          <p:nvPr>
            <a:audioFile r:link="rId12"/>
            <p:extLst>
              <p:ext uri="{DAA4B4D4-6D71-4841-9C94-3DE7FCFB9230}">
                <p14:media xmlns:p14="http://schemas.microsoft.com/office/powerpoint/2010/main" r:embed="rId11"/>
              </p:ext>
            </p:extLst>
          </p:nvPr>
        </p:nvPicPr>
        <p:blipFill>
          <a:blip r:embed="rId42"/>
          <a:stretch>
            <a:fillRect/>
          </a:stretch>
        </p:blipFill>
        <p:spPr>
          <a:xfrm>
            <a:off x="4610481" y="8563348"/>
            <a:ext cx="487363" cy="487363"/>
          </a:xfrm>
          <a:prstGeom prst="rect">
            <a:avLst/>
          </a:prstGeom>
        </p:spPr>
      </p:pic>
      <p:pic>
        <p:nvPicPr>
          <p:cNvPr id="38" name="Bat Monster (AG).mp3">
            <a:hlinkClick r:id="" action="ppaction://media"/>
          </p:cNvPr>
          <p:cNvPicPr>
            <a:picLocks noChangeAspect="1"/>
          </p:cNvPicPr>
          <p:nvPr>
            <a:audioFile r:link="rId14"/>
            <p:extLst>
              <p:ext uri="{DAA4B4D4-6D71-4841-9C94-3DE7FCFB9230}">
                <p14:media xmlns:p14="http://schemas.microsoft.com/office/powerpoint/2010/main" r:embed="rId13"/>
              </p:ext>
            </p:extLst>
          </p:nvPr>
        </p:nvPicPr>
        <p:blipFill>
          <a:blip r:embed="rId44"/>
          <a:stretch>
            <a:fillRect/>
          </a:stretch>
        </p:blipFill>
        <p:spPr>
          <a:xfrm>
            <a:off x="5255372" y="9129805"/>
            <a:ext cx="487363" cy="487363"/>
          </a:xfrm>
          <a:prstGeom prst="rect">
            <a:avLst/>
          </a:prstGeom>
        </p:spPr>
      </p:pic>
      <p:pic>
        <p:nvPicPr>
          <p:cNvPr id="39" name="Snow Monster (AG).mp3">
            <a:hlinkClick r:id="" action="ppaction://media"/>
          </p:cNvPr>
          <p:cNvPicPr>
            <a:picLocks noChangeAspect="1"/>
          </p:cNvPicPr>
          <p:nvPr>
            <a:audioFile r:link="rId16"/>
            <p:extLst>
              <p:ext uri="{DAA4B4D4-6D71-4841-9C94-3DE7FCFB9230}">
                <p14:media xmlns:p14="http://schemas.microsoft.com/office/powerpoint/2010/main" r:embed="rId15"/>
              </p:ext>
            </p:extLst>
          </p:nvPr>
        </p:nvPicPr>
        <p:blipFill>
          <a:blip r:embed="rId44"/>
          <a:stretch>
            <a:fillRect/>
          </a:stretch>
        </p:blipFill>
        <p:spPr>
          <a:xfrm>
            <a:off x="5896204" y="8560125"/>
            <a:ext cx="487363" cy="487363"/>
          </a:xfrm>
          <a:prstGeom prst="rect">
            <a:avLst/>
          </a:prstGeom>
        </p:spPr>
      </p:pic>
      <p:pic>
        <p:nvPicPr>
          <p:cNvPr id="41" name="Teal Monster (AG).mp3">
            <a:hlinkClick r:id="" action="ppaction://media"/>
          </p:cNvPr>
          <p:cNvPicPr>
            <a:picLocks noChangeAspect="1"/>
          </p:cNvPicPr>
          <p:nvPr>
            <a:audioFile r:link="rId18"/>
            <p:extLst>
              <p:ext uri="{DAA4B4D4-6D71-4841-9C94-3DE7FCFB9230}">
                <p14:media xmlns:p14="http://schemas.microsoft.com/office/powerpoint/2010/main" r:embed="rId17"/>
              </p:ext>
            </p:extLst>
          </p:nvPr>
        </p:nvPicPr>
        <p:blipFill>
          <a:blip r:embed="rId41"/>
          <a:stretch>
            <a:fillRect/>
          </a:stretch>
        </p:blipFill>
        <p:spPr>
          <a:xfrm>
            <a:off x="6501269" y="9064158"/>
            <a:ext cx="487363" cy="487363"/>
          </a:xfrm>
          <a:prstGeom prst="rect">
            <a:avLst/>
          </a:prstGeom>
        </p:spPr>
      </p:pic>
      <p:pic>
        <p:nvPicPr>
          <p:cNvPr id="42" name="Purple Monster (ELG).mp3">
            <a:hlinkClick r:id="" action="ppaction://media"/>
          </p:cNvPr>
          <p:cNvPicPr>
            <a:picLocks noChangeAspect="1"/>
          </p:cNvPicPr>
          <p:nvPr>
            <a:audioFile r:link="rId20"/>
            <p:extLst>
              <p:ext uri="{DAA4B4D4-6D71-4841-9C94-3DE7FCFB9230}">
                <p14:media xmlns:p14="http://schemas.microsoft.com/office/powerpoint/2010/main" r:embed="rId19"/>
              </p:ext>
            </p:extLst>
          </p:nvPr>
        </p:nvPicPr>
        <p:blipFill>
          <a:blip r:embed="rId45"/>
          <a:stretch>
            <a:fillRect/>
          </a:stretch>
        </p:blipFill>
        <p:spPr>
          <a:xfrm>
            <a:off x="3445565" y="8563348"/>
            <a:ext cx="487363" cy="487363"/>
          </a:xfrm>
          <a:prstGeom prst="rect">
            <a:avLst/>
          </a:prstGeom>
        </p:spPr>
      </p:pic>
      <p:pic>
        <p:nvPicPr>
          <p:cNvPr id="43" name="Green Monster (AG).mp3">
            <a:hlinkClick r:id="" action="ppaction://media"/>
          </p:cNvPr>
          <p:cNvPicPr>
            <a:picLocks noChangeAspect="1"/>
          </p:cNvPicPr>
          <p:nvPr>
            <a:audioFile r:link="rId22"/>
            <p:extLst>
              <p:ext uri="{DAA4B4D4-6D71-4841-9C94-3DE7FCFB9230}">
                <p14:media xmlns:p14="http://schemas.microsoft.com/office/powerpoint/2010/main" r:embed="rId21"/>
              </p:ext>
            </p:extLst>
          </p:nvPr>
        </p:nvPicPr>
        <p:blipFill>
          <a:blip r:embed="rId41"/>
          <a:stretch>
            <a:fillRect/>
          </a:stretch>
        </p:blipFill>
        <p:spPr>
          <a:xfrm>
            <a:off x="3989938" y="9116358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11283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76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76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68" fill="hold"/>
                                        <p:tgtEl>
                                          <p:spTgt spid="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3" presetID="2" presetClass="exit" presetSubtype="4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" dur="25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25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6" presetClass="emph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28" dur="250" fill="hold"/>
                                        <p:tgtEl>
                                          <p:spTgt spid="22"/>
                                        </p:tgtEl>
                                      </p:cBhvr>
                                      <p:by x="200000" y="200000"/>
                                    </p:animScale>
                                  </p:childTnLst>
                                </p:cTn>
                              </p:par>
                              <p:par>
                                <p:cTn id="29" presetID="32" presetClass="emph" presetSubtype="0" repeatCount="2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Rot by="120000">
                                      <p:cBhvr>
                                        <p:cTn id="30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1" dur="40" fill="hold">
                                          <p:stCondLst>
                                            <p:cond delay="4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2" dur="40" fill="hold">
                                          <p:stCondLst>
                                            <p:cond delay="8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3" dur="40" fill="hold">
                                          <p:stCondLst>
                                            <p:cond delay="12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4" dur="40" fill="hold">
                                          <p:stCondLst>
                                            <p:cond delay="16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726"/>
                            </p:stCondLst>
                            <p:childTnLst>
                              <p:par>
                                <p:cTn id="3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2" dur="966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3" presetID="2" presetClass="exit" presetSubtype="4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4" dur="25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25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6" presetClass="emph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48" dur="400" fill="hold"/>
                                        <p:tgtEl>
                                          <p:spTgt spid="25"/>
                                        </p:tgtEl>
                                      </p:cBhvr>
                                      <p:by x="200000" y="200000"/>
                                    </p:animScale>
                                  </p:childTnLst>
                                </p:cTn>
                              </p:par>
                              <p:par>
                                <p:cTn id="49" presetID="32" presetClass="emph" presetSubtype="0" repeatCount="2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Rot by="120000">
                                      <p:cBhvr>
                                        <p:cTn id="50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1" dur="40" fill="hold">
                                          <p:stCondLst>
                                            <p:cond delay="4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2" dur="40" fill="hold">
                                          <p:stCondLst>
                                            <p:cond delay="8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3" dur="40" fill="hold">
                                          <p:stCondLst>
                                            <p:cond delay="12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4" dur="40" fill="hold">
                                          <p:stCondLst>
                                            <p:cond delay="16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2876"/>
                            </p:stCondLst>
                            <p:childTnLst>
                              <p:par>
                                <p:cTn id="5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2" dur="1056" fill="hold"/>
                                        <p:tgtEl>
                                          <p:spTgt spid="4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63" presetID="2" presetClass="exit" presetSubtype="4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4" dur="25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25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6" presetClass="emph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68" dur="250" fill="hold"/>
                                        <p:tgtEl>
                                          <p:spTgt spid="20"/>
                                        </p:tgtEl>
                                      </p:cBhvr>
                                      <p:by x="200000" y="200000"/>
                                    </p:animScale>
                                  </p:childTnLst>
                                </p:cTn>
                              </p:par>
                              <p:par>
                                <p:cTn id="69" presetID="32" presetClass="emph" presetSubtype="0" repeatCount="2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Rot by="120000">
                                      <p:cBhvr>
                                        <p:cTn id="70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1" dur="40" fill="hold">
                                          <p:stCondLst>
                                            <p:cond delay="4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2" dur="40" fill="hold">
                                          <p:stCondLst>
                                            <p:cond delay="8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3" dur="40" fill="hold">
                                          <p:stCondLst>
                                            <p:cond delay="12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4" dur="40" fill="hold">
                                          <p:stCondLst>
                                            <p:cond delay="16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4026"/>
                            </p:stCondLst>
                            <p:childTnLst>
                              <p:par>
                                <p:cTn id="7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" presetClass="mediacall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cmd type="call" cmd="playFrom(0.0)">
                                      <p:cBhvr>
                                        <p:cTn id="82" dur="840" fill="hold"/>
                                        <p:tgtEl>
                                          <p:spTgt spid="4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83" presetID="2" presetClass="exit" presetSubtype="4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4" dur="25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25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6" presetClass="emph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88" dur="400" fill="hold"/>
                                        <p:tgtEl>
                                          <p:spTgt spid="24"/>
                                        </p:tgtEl>
                                      </p:cBhvr>
                                      <p:by x="200000" y="200000"/>
                                    </p:animScale>
                                  </p:childTnLst>
                                </p:cTn>
                              </p:par>
                              <p:par>
                                <p:cTn id="89" presetID="32" presetClass="emph" presetSubtype="0" repeatCount="2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Rot by="120000">
                                      <p:cBhvr>
                                        <p:cTn id="90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1" dur="40" fill="hold">
                                          <p:stCondLst>
                                            <p:cond delay="4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92" dur="40" fill="hold">
                                          <p:stCondLst>
                                            <p:cond delay="8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3" dur="40" fill="hold">
                                          <p:stCondLst>
                                            <p:cond delay="12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94" dur="40" fill="hold">
                                          <p:stCondLst>
                                            <p:cond delay="16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5176"/>
                            </p:stCondLst>
                            <p:childTnLst>
                              <p:par>
                                <p:cTn id="9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2" dur="1056" fill="hold"/>
                                        <p:tgtEl>
                                          <p:spTgt spid="3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03" presetID="2" presetClass="exit" presetSubtype="4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4" dur="25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5" dur="25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6" presetClass="emph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108" dur="250" fill="hold"/>
                                        <p:tgtEl>
                                          <p:spTgt spid="27"/>
                                        </p:tgtEl>
                                      </p:cBhvr>
                                      <p:by x="200000" y="200000"/>
                                    </p:animScale>
                                  </p:childTnLst>
                                </p:cTn>
                              </p:par>
                              <p:par>
                                <p:cTn id="109" presetID="32" presetClass="emph" presetSubtype="0" repeatCount="2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Rot by="120000">
                                      <p:cBhvr>
                                        <p:cTn id="110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1" dur="40" fill="hold">
                                          <p:stCondLst>
                                            <p:cond delay="4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12" dur="40" fill="hold">
                                          <p:stCondLst>
                                            <p:cond delay="8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3" dur="40" fill="hold">
                                          <p:stCondLst>
                                            <p:cond delay="12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14" dur="40" fill="hold">
                                          <p:stCondLst>
                                            <p:cond delay="16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5" presetID="1" presetClass="mediacall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6" dur="1752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17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6" presetClass="emph" presetSubtype="0" repeatCount="indefinite" autoRev="1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123" dur="750" fill="hold"/>
                                        <p:tgtEl>
                                          <p:spTgt spid="32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124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5" fill="hold">
                      <p:stCondLst>
                        <p:cond delay="0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8" dur="576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29" presetID="1" presetClass="exit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" presetID="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3" presetID="1" presetClass="exit" presetSubtype="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" presetID="1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>
                            <p:stCondLst>
                              <p:cond delay="576"/>
                            </p:stCondLst>
                            <p:childTnLst>
                              <p:par>
                                <p:cTn id="13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0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2" dur="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1" presetClass="mediacall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4" dur="757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45" presetID="2" presetClass="exit" presetSubtype="4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6" dur="25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7" dur="25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9" presetID="6" presetClass="emph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150" dur="250" fill="hold"/>
                                        <p:tgtEl>
                                          <p:spTgt spid="26"/>
                                        </p:tgtEl>
                                      </p:cBhvr>
                                      <p:by x="200000" y="200000"/>
                                    </p:animScale>
                                  </p:childTnLst>
                                </p:cTn>
                              </p:par>
                              <p:par>
                                <p:cTn id="151" presetID="32" presetClass="emph" presetSubtype="0" repeatCount="2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Rot by="120000">
                                      <p:cBhvr>
                                        <p:cTn id="152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3" dur="40" fill="hold">
                                          <p:stCondLst>
                                            <p:cond delay="4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54" dur="40" fill="hold">
                                          <p:stCondLst>
                                            <p:cond delay="8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5" dur="40" fill="hold">
                                          <p:stCondLst>
                                            <p:cond delay="12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56" dur="40" fill="hold">
                                          <p:stCondLst>
                                            <p:cond delay="16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7" fill="hold">
                            <p:stCondLst>
                              <p:cond delay="1726"/>
                            </p:stCondLst>
                            <p:childTnLst>
                              <p:par>
                                <p:cTn id="15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0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2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4" dur="744" fill="hold"/>
                                        <p:tgtEl>
                                          <p:spTgt spid="3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65" presetID="42" presetClass="path" presetSubtype="0" autoRev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4.09722E-6 1.66667E-6 L 0.00283 0.05883 " pathEditMode="relative" rAng="0" ptsTypes="AA">
                                      <p:cBhvr>
                                        <p:cTn id="166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1" y="2932"/>
                                    </p:animMotion>
                                  </p:childTnLst>
                                </p:cTn>
                              </p:par>
                              <p:par>
                                <p:cTn id="167" presetID="32" presetClass="emph" presetSubtype="0" repeatCount="2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Rot by="120000"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9" dur="2" fill="hold">
                                          <p:stCondLst>
                                            <p:cond delay="5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70" dur="2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1" dur="2" fill="hold">
                                          <p:stCondLst>
                                            <p:cond delay="15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72" dur="2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3" presetID="2" presetClass="exit" presetSubtype="1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74" dur="25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5" dur="25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7" presetID="6" presetClass="emph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178" dur="250" fill="hold"/>
                                        <p:tgtEl>
                                          <p:spTgt spid="21"/>
                                        </p:tgtEl>
                                      </p:cBhvr>
                                      <p:by x="200000" y="200000"/>
                                    </p:animScale>
                                  </p:childTnLst>
                                </p:cTn>
                              </p:par>
                              <p:par>
                                <p:cTn id="179" presetID="32" presetClass="emph" presetSubtype="0" repeatCount="2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Rot by="120000">
                                      <p:cBhvr>
                                        <p:cTn id="180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1" dur="40" fill="hold">
                                          <p:stCondLst>
                                            <p:cond delay="4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82" dur="40" fill="hold">
                                          <p:stCondLst>
                                            <p:cond delay="8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3" dur="40" fill="hold">
                                          <p:stCondLst>
                                            <p:cond delay="12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84" dur="40" fill="hold">
                                          <p:stCondLst>
                                            <p:cond delay="16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5" presetID="1" presetClass="mediacall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6" dur="1752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87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2" presetID="6" presetClass="emph" presetSubtype="0" repeatCount="indefinite" autoRev="1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193" dur="750" fill="hold"/>
                                        <p:tgtEl>
                                          <p:spTgt spid="31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194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5" fill="hold">
                      <p:stCondLst>
                        <p:cond delay="0"/>
                      </p:stCondLst>
                      <p:childTnLst>
                        <p:par>
                          <p:cTn id="196" fill="hold">
                            <p:stCondLst>
                              <p:cond delay="0"/>
                            </p:stCondLst>
                            <p:childTnLst>
                              <p:par>
                                <p:cTn id="19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98" dur="576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99" presetID="1" presetClass="exit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1" presetID="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3" presetID="1" presetClass="exit" presetSubtype="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5" presetID="1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7" fill="hold">
                            <p:stCondLst>
                              <p:cond delay="576"/>
                            </p:stCondLst>
                            <p:childTnLst>
                              <p:par>
                                <p:cTn id="20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0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2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3" presetID="1" presetClass="mediacall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cmd type="call" cmd="playFrom(0.0)">
                                      <p:cBhvr>
                                        <p:cTn id="214" dur="600" fill="hold"/>
                                        <p:tgtEl>
                                          <p:spTgt spid="3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15" presetID="2" presetClass="exit" presetSubtype="4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16" dur="25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7" dur="25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9" presetID="6" presetClass="emph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220" dur="250" fill="hold"/>
                                        <p:tgtEl>
                                          <p:spTgt spid="28"/>
                                        </p:tgtEl>
                                      </p:cBhvr>
                                      <p:by x="200000" y="200000"/>
                                    </p:animScale>
                                  </p:childTnLst>
                                </p:cTn>
                              </p:par>
                              <p:par>
                                <p:cTn id="221" presetID="32" presetClass="emph" presetSubtype="0" repeatCount="2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Rot by="120000">
                                      <p:cBhvr>
                                        <p:cTn id="222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23" dur="40" fill="hold">
                                          <p:stCondLst>
                                            <p:cond delay="4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4" dur="40" fill="hold">
                                          <p:stCondLst>
                                            <p:cond delay="8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25" dur="40" fill="hold">
                                          <p:stCondLst>
                                            <p:cond delay="12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26" dur="40" fill="hold">
                                          <p:stCondLst>
                                            <p:cond delay="16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7" fill="hold">
                            <p:stCondLst>
                              <p:cond delay="1726"/>
                            </p:stCondLst>
                            <p:childTnLst>
                              <p:par>
                                <p:cTn id="22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0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1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2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34" dur="1152" fill="hold"/>
                                        <p:tgtEl>
                                          <p:spTgt spid="4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35" presetID="2" presetClass="exit" presetSubtype="4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36" dur="25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7" dur="25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9" presetID="6" presetClass="emph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240" dur="250" fill="hold"/>
                                        <p:tgtEl>
                                          <p:spTgt spid="23"/>
                                        </p:tgtEl>
                                      </p:cBhvr>
                                      <p:by x="200000" y="200000"/>
                                    </p:animScale>
                                  </p:childTnLst>
                                </p:cTn>
                              </p:par>
                              <p:par>
                                <p:cTn id="241" presetID="32" presetClass="emph" presetSubtype="0" repeatCount="2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Rot by="120000">
                                      <p:cBhvr>
                                        <p:cTn id="242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3" dur="40" fill="hold">
                                          <p:stCondLst>
                                            <p:cond delay="4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44" dur="40" fill="hold">
                                          <p:stCondLst>
                                            <p:cond delay="8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5" dur="40" fill="hold">
                                          <p:stCondLst>
                                            <p:cond delay="12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6" dur="40" fill="hold">
                                          <p:stCondLst>
                                            <p:cond delay="16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47" presetID="1" presetClass="mediacall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8" dur="1752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49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4" presetID="6" presetClass="emph" presetSubtype="0" repeatCount="indefinite" autoRev="1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255" dur="750" fill="hold"/>
                                        <p:tgtEl>
                                          <p:spTgt spid="30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audio>
              <p:cMediaNode vol="74242">
                <p:cTn id="25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  <p:audio>
              <p:cMediaNode vol="34848">
                <p:cTn id="25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audio>
              <p:cMediaNode>
                <p:cTn id="25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audio>
              <p:cMediaNode>
                <p:cTn id="25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  <p:audio>
              <p:cMediaNode vol="63636">
                <p:cTn id="26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3"/>
                </p:tgtEl>
              </p:cMediaNode>
            </p:audio>
            <p:audio>
              <p:cMediaNode>
                <p:cTn id="26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7"/>
                </p:tgtEl>
              </p:cMediaNode>
            </p:audio>
            <p:audio>
              <p:cMediaNode vol="80000">
                <p:cTn id="26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8"/>
                </p:tgtEl>
              </p:cMediaNode>
            </p:audio>
            <p:audio>
              <p:cMediaNode vol="65152">
                <p:cTn id="26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9"/>
                </p:tgtEl>
              </p:cMediaNode>
            </p:audio>
            <p:audio>
              <p:cMediaNode>
                <p:cTn id="26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1"/>
                </p:tgtEl>
              </p:cMediaNode>
            </p:audio>
            <p:audio>
              <p:cMediaNode>
                <p:cTn id="26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2"/>
                </p:tgtEl>
              </p:cMediaNode>
            </p:audio>
            <p:audio>
              <p:cMediaNode>
                <p:cTn id="26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3"/>
                </p:tgtEl>
              </p:cMediaNode>
            </p:audio>
          </p:childTnLst>
        </p:cTn>
      </p:par>
    </p:tnLst>
    <p:bldLst>
      <p:bldP spid="14" grpId="0" animBg="1"/>
      <p:bldP spid="14" grpId="1" animBg="1"/>
      <p:bldP spid="12" grpId="0" animBg="1"/>
      <p:bldP spid="15" grpId="0" animBg="1"/>
      <p:bldP spid="15" grpId="1" animBg="1"/>
      <p:bldP spid="16" grpId="0" animBg="1"/>
      <p:bldP spid="13" grpId="0" animBg="1"/>
      <p:bldP spid="13" grpId="1" animBg="1"/>
      <p:bldP spid="18" grpId="0" animBg="1"/>
      <p:bldP spid="30" grpId="0"/>
      <p:bldP spid="30" grpId="1"/>
      <p:bldP spid="31" grpId="0"/>
      <p:bldP spid="31" grpId="1"/>
      <p:bldP spid="32" grpId="0"/>
      <p:bldP spid="32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>
              <a:spcAft>
                <a:spcPts val="1800"/>
              </a:spcAft>
            </a:pPr>
            <a:r>
              <a:rPr lang="en-US" u="sng" smtClean="0">
                <a:solidFill>
                  <a:schemeClr val="bg1"/>
                </a:solidFill>
                <a:latin typeface="Irish Grover" panose="02000000000000000000" pitchFamily="2" charset="0"/>
              </a:rPr>
              <a:t>Teacher’s Code Sheet</a:t>
            </a:r>
          </a:p>
          <a:p>
            <a:pPr>
              <a:spcAft>
                <a:spcPts val="1800"/>
              </a:spcAft>
            </a:pPr>
            <a:r>
              <a:rPr lang="en-US" u="sng" smtClean="0">
                <a:solidFill>
                  <a:schemeClr val="bg1"/>
                </a:solidFill>
                <a:latin typeface="Irish Grover" panose="02000000000000000000" pitchFamily="2" charset="0"/>
              </a:rPr>
              <a:t>One</a:t>
            </a:r>
            <a:r>
              <a:rPr lang="en-US" smtClean="0">
                <a:solidFill>
                  <a:schemeClr val="bg1"/>
                </a:solidFill>
                <a:latin typeface="Irish Grover" panose="02000000000000000000" pitchFamily="2" charset="0"/>
              </a:rPr>
              <a:t>: 7 </a:t>
            </a:r>
            <a:r>
              <a:rPr lang="en-US" smtClean="0">
                <a:solidFill>
                  <a:schemeClr val="bg1"/>
                </a:solidFill>
                <a:latin typeface="Irish Grover" panose="02000000000000000000" pitchFamily="2" charset="0"/>
                <a:sym typeface="Wingdings" panose="05000000000000000000" pitchFamily="2" charset="2"/>
              </a:rPr>
              <a:t> 4  8</a:t>
            </a:r>
          </a:p>
          <a:p>
            <a:pPr>
              <a:spcAft>
                <a:spcPts val="1800"/>
              </a:spcAft>
            </a:pPr>
            <a:r>
              <a:rPr lang="en-US" u="sng" smtClean="0">
                <a:solidFill>
                  <a:schemeClr val="bg1"/>
                </a:solidFill>
                <a:latin typeface="Irish Grover" panose="02000000000000000000" pitchFamily="2" charset="0"/>
                <a:sym typeface="Wingdings" panose="05000000000000000000" pitchFamily="2" charset="2"/>
              </a:rPr>
              <a:t>Two</a:t>
            </a:r>
            <a:r>
              <a:rPr lang="en-US" smtClean="0">
                <a:solidFill>
                  <a:schemeClr val="bg1"/>
                </a:solidFill>
                <a:latin typeface="Irish Grover" panose="02000000000000000000" pitchFamily="2" charset="0"/>
                <a:sym typeface="Wingdings" panose="05000000000000000000" pitchFamily="2" charset="2"/>
              </a:rPr>
              <a:t>: 6  3  2  7</a:t>
            </a:r>
          </a:p>
          <a:p>
            <a:pPr>
              <a:spcAft>
                <a:spcPts val="1800"/>
              </a:spcAft>
            </a:pPr>
            <a:r>
              <a:rPr lang="en-US" u="sng" smtClean="0">
                <a:solidFill>
                  <a:schemeClr val="bg1"/>
                </a:solidFill>
                <a:latin typeface="Irish Grover" panose="02000000000000000000" pitchFamily="2" charset="0"/>
                <a:sym typeface="Wingdings" panose="05000000000000000000" pitchFamily="2" charset="2"/>
              </a:rPr>
              <a:t>Three</a:t>
            </a:r>
            <a:r>
              <a:rPr lang="en-US" smtClean="0">
                <a:solidFill>
                  <a:schemeClr val="bg1"/>
                </a:solidFill>
                <a:latin typeface="Irish Grover" panose="02000000000000000000" pitchFamily="2" charset="0"/>
                <a:sym typeface="Wingdings" panose="05000000000000000000" pitchFamily="2" charset="2"/>
              </a:rPr>
              <a:t>: 5 </a:t>
            </a:r>
            <a:r>
              <a:rPr lang="en-US">
                <a:solidFill>
                  <a:schemeClr val="bg1"/>
                </a:solidFill>
                <a:latin typeface="Irish Grover" panose="02000000000000000000" pitchFamily="2" charset="0"/>
                <a:sym typeface="Wingdings" panose="05000000000000000000" pitchFamily="2" charset="2"/>
              </a:rPr>
              <a:t> </a:t>
            </a:r>
            <a:r>
              <a:rPr lang="en-US" smtClean="0">
                <a:solidFill>
                  <a:schemeClr val="bg1"/>
                </a:solidFill>
                <a:latin typeface="Irish Grover" panose="02000000000000000000" pitchFamily="2" charset="0"/>
                <a:sym typeface="Wingdings" panose="05000000000000000000" pitchFamily="2" charset="2"/>
              </a:rPr>
              <a:t>7 </a:t>
            </a:r>
            <a:r>
              <a:rPr lang="en-US">
                <a:solidFill>
                  <a:schemeClr val="bg1"/>
                </a:solidFill>
                <a:latin typeface="Irish Grover" panose="02000000000000000000" pitchFamily="2" charset="0"/>
                <a:sym typeface="Wingdings" panose="05000000000000000000" pitchFamily="2" charset="2"/>
              </a:rPr>
              <a:t> </a:t>
            </a:r>
            <a:r>
              <a:rPr lang="en-US" smtClean="0">
                <a:solidFill>
                  <a:schemeClr val="bg1"/>
                </a:solidFill>
                <a:latin typeface="Irish Grover" panose="02000000000000000000" pitchFamily="2" charset="0"/>
                <a:sym typeface="Wingdings" panose="05000000000000000000" pitchFamily="2" charset="2"/>
              </a:rPr>
              <a:t>1 </a:t>
            </a:r>
            <a:r>
              <a:rPr lang="en-US">
                <a:solidFill>
                  <a:schemeClr val="bg1"/>
                </a:solidFill>
                <a:latin typeface="Irish Grover" panose="02000000000000000000" pitchFamily="2" charset="0"/>
                <a:sym typeface="Wingdings" panose="05000000000000000000" pitchFamily="2" charset="2"/>
              </a:rPr>
              <a:t> </a:t>
            </a:r>
            <a:r>
              <a:rPr lang="en-US" smtClean="0">
                <a:solidFill>
                  <a:schemeClr val="bg1"/>
                </a:solidFill>
                <a:latin typeface="Irish Grover" panose="02000000000000000000" pitchFamily="2" charset="0"/>
                <a:sym typeface="Wingdings" panose="05000000000000000000" pitchFamily="2" charset="2"/>
              </a:rPr>
              <a:t>4</a:t>
            </a:r>
          </a:p>
          <a:p>
            <a:pPr>
              <a:spcAft>
                <a:spcPts val="1800"/>
              </a:spcAft>
            </a:pPr>
            <a:r>
              <a:rPr lang="en-US" u="sng" smtClean="0">
                <a:solidFill>
                  <a:schemeClr val="bg1"/>
                </a:solidFill>
                <a:latin typeface="Irish Grover" panose="02000000000000000000" pitchFamily="2" charset="0"/>
                <a:sym typeface="Wingdings" panose="05000000000000000000" pitchFamily="2" charset="2"/>
              </a:rPr>
              <a:t>Four</a:t>
            </a:r>
            <a:r>
              <a:rPr lang="en-US" smtClean="0">
                <a:solidFill>
                  <a:schemeClr val="bg1"/>
                </a:solidFill>
                <a:latin typeface="Irish Grover" panose="02000000000000000000" pitchFamily="2" charset="0"/>
                <a:sym typeface="Wingdings" panose="05000000000000000000" pitchFamily="2" charset="2"/>
              </a:rPr>
              <a:t>: 3 </a:t>
            </a:r>
            <a:r>
              <a:rPr lang="en-US">
                <a:solidFill>
                  <a:schemeClr val="bg1"/>
                </a:solidFill>
                <a:latin typeface="Irish Grover" panose="02000000000000000000" pitchFamily="2" charset="0"/>
                <a:sym typeface="Wingdings" panose="05000000000000000000" pitchFamily="2" charset="2"/>
              </a:rPr>
              <a:t> </a:t>
            </a:r>
            <a:r>
              <a:rPr lang="en-US" smtClean="0">
                <a:solidFill>
                  <a:schemeClr val="bg1"/>
                </a:solidFill>
                <a:latin typeface="Irish Grover" panose="02000000000000000000" pitchFamily="2" charset="0"/>
                <a:sym typeface="Wingdings" panose="05000000000000000000" pitchFamily="2" charset="2"/>
              </a:rPr>
              <a:t>8 </a:t>
            </a:r>
            <a:r>
              <a:rPr lang="en-US">
                <a:solidFill>
                  <a:schemeClr val="bg1"/>
                </a:solidFill>
                <a:latin typeface="Irish Grover" panose="02000000000000000000" pitchFamily="2" charset="0"/>
                <a:sym typeface="Wingdings" panose="05000000000000000000" pitchFamily="2" charset="2"/>
              </a:rPr>
              <a:t> </a:t>
            </a:r>
            <a:r>
              <a:rPr lang="en-US" smtClean="0">
                <a:solidFill>
                  <a:schemeClr val="bg1"/>
                </a:solidFill>
                <a:latin typeface="Irish Grover" panose="02000000000000000000" pitchFamily="2" charset="0"/>
                <a:sym typeface="Wingdings" panose="05000000000000000000" pitchFamily="2" charset="2"/>
              </a:rPr>
              <a:t>4 </a:t>
            </a:r>
            <a:r>
              <a:rPr lang="en-US">
                <a:solidFill>
                  <a:schemeClr val="bg1"/>
                </a:solidFill>
                <a:latin typeface="Irish Grover" panose="02000000000000000000" pitchFamily="2" charset="0"/>
                <a:sym typeface="Wingdings" panose="05000000000000000000" pitchFamily="2" charset="2"/>
              </a:rPr>
              <a:t> </a:t>
            </a:r>
            <a:r>
              <a:rPr lang="en-US" smtClean="0">
                <a:solidFill>
                  <a:schemeClr val="bg1"/>
                </a:solidFill>
                <a:latin typeface="Irish Grover" panose="02000000000000000000" pitchFamily="2" charset="0"/>
                <a:sym typeface="Wingdings" panose="05000000000000000000" pitchFamily="2" charset="2"/>
              </a:rPr>
              <a:t>5  2</a:t>
            </a:r>
          </a:p>
          <a:p>
            <a:pPr>
              <a:spcAft>
                <a:spcPts val="1800"/>
              </a:spcAft>
            </a:pPr>
            <a:r>
              <a:rPr lang="en-US" u="sng" smtClean="0">
                <a:solidFill>
                  <a:schemeClr val="bg1"/>
                </a:solidFill>
                <a:latin typeface="Irish Grover" panose="02000000000000000000" pitchFamily="2" charset="0"/>
                <a:sym typeface="Wingdings" panose="05000000000000000000" pitchFamily="2" charset="2"/>
              </a:rPr>
              <a:t>Five</a:t>
            </a:r>
            <a:r>
              <a:rPr lang="en-US" smtClean="0">
                <a:solidFill>
                  <a:schemeClr val="bg1"/>
                </a:solidFill>
                <a:latin typeface="Irish Grover" panose="02000000000000000000" pitchFamily="2" charset="0"/>
                <a:sym typeface="Wingdings" panose="05000000000000000000" pitchFamily="2" charset="2"/>
              </a:rPr>
              <a:t>: 2 </a:t>
            </a:r>
            <a:r>
              <a:rPr lang="en-US">
                <a:solidFill>
                  <a:schemeClr val="bg1"/>
                </a:solidFill>
                <a:latin typeface="Irish Grover" panose="02000000000000000000" pitchFamily="2" charset="0"/>
                <a:sym typeface="Wingdings" panose="05000000000000000000" pitchFamily="2" charset="2"/>
              </a:rPr>
              <a:t> </a:t>
            </a:r>
            <a:r>
              <a:rPr lang="en-US" smtClean="0">
                <a:solidFill>
                  <a:schemeClr val="bg1"/>
                </a:solidFill>
                <a:latin typeface="Irish Grover" panose="02000000000000000000" pitchFamily="2" charset="0"/>
                <a:sym typeface="Wingdings" panose="05000000000000000000" pitchFamily="2" charset="2"/>
              </a:rPr>
              <a:t>5 </a:t>
            </a:r>
            <a:r>
              <a:rPr lang="en-US">
                <a:solidFill>
                  <a:schemeClr val="bg1"/>
                </a:solidFill>
                <a:latin typeface="Irish Grover" panose="02000000000000000000" pitchFamily="2" charset="0"/>
                <a:sym typeface="Wingdings" panose="05000000000000000000" pitchFamily="2" charset="2"/>
              </a:rPr>
              <a:t> </a:t>
            </a:r>
            <a:r>
              <a:rPr lang="en-US" smtClean="0">
                <a:solidFill>
                  <a:schemeClr val="bg1"/>
                </a:solidFill>
                <a:latin typeface="Irish Grover" panose="02000000000000000000" pitchFamily="2" charset="0"/>
                <a:sym typeface="Wingdings" panose="05000000000000000000" pitchFamily="2" charset="2"/>
              </a:rPr>
              <a:t>3 </a:t>
            </a:r>
            <a:r>
              <a:rPr lang="en-US">
                <a:solidFill>
                  <a:schemeClr val="bg1"/>
                </a:solidFill>
                <a:latin typeface="Irish Grover" panose="02000000000000000000" pitchFamily="2" charset="0"/>
                <a:sym typeface="Wingdings" panose="05000000000000000000" pitchFamily="2" charset="2"/>
              </a:rPr>
              <a:t> </a:t>
            </a:r>
            <a:r>
              <a:rPr lang="en-US" smtClean="0">
                <a:solidFill>
                  <a:schemeClr val="bg1"/>
                </a:solidFill>
                <a:latin typeface="Irish Grover" panose="02000000000000000000" pitchFamily="2" charset="0"/>
                <a:sym typeface="Wingdings" panose="05000000000000000000" pitchFamily="2" charset="2"/>
              </a:rPr>
              <a:t>1  6</a:t>
            </a:r>
          </a:p>
          <a:p>
            <a:pPr>
              <a:spcAft>
                <a:spcPts val="1800"/>
              </a:spcAft>
            </a:pPr>
            <a:r>
              <a:rPr lang="en-US" u="sng" smtClean="0">
                <a:solidFill>
                  <a:schemeClr val="bg1"/>
                </a:solidFill>
                <a:latin typeface="Irish Grover" panose="02000000000000000000" pitchFamily="2" charset="0"/>
                <a:sym typeface="Wingdings" panose="05000000000000000000" pitchFamily="2" charset="2"/>
              </a:rPr>
              <a:t>Six</a:t>
            </a:r>
            <a:r>
              <a:rPr lang="en-US" smtClean="0">
                <a:solidFill>
                  <a:schemeClr val="bg1"/>
                </a:solidFill>
                <a:latin typeface="Irish Grover" panose="02000000000000000000" pitchFamily="2" charset="0"/>
                <a:sym typeface="Wingdings" panose="05000000000000000000" pitchFamily="2" charset="2"/>
              </a:rPr>
              <a:t>: 8 </a:t>
            </a:r>
            <a:r>
              <a:rPr lang="en-US">
                <a:solidFill>
                  <a:schemeClr val="bg1"/>
                </a:solidFill>
                <a:latin typeface="Irish Grover" panose="02000000000000000000" pitchFamily="2" charset="0"/>
                <a:sym typeface="Wingdings" panose="05000000000000000000" pitchFamily="2" charset="2"/>
              </a:rPr>
              <a:t> </a:t>
            </a:r>
            <a:r>
              <a:rPr lang="en-US" smtClean="0">
                <a:solidFill>
                  <a:schemeClr val="bg1"/>
                </a:solidFill>
                <a:latin typeface="Irish Grover" panose="02000000000000000000" pitchFamily="2" charset="0"/>
                <a:sym typeface="Wingdings" panose="05000000000000000000" pitchFamily="2" charset="2"/>
              </a:rPr>
              <a:t>2 </a:t>
            </a:r>
            <a:r>
              <a:rPr lang="en-US">
                <a:solidFill>
                  <a:schemeClr val="bg1"/>
                </a:solidFill>
                <a:latin typeface="Irish Grover" panose="02000000000000000000" pitchFamily="2" charset="0"/>
                <a:sym typeface="Wingdings" panose="05000000000000000000" pitchFamily="2" charset="2"/>
              </a:rPr>
              <a:t> </a:t>
            </a:r>
            <a:r>
              <a:rPr lang="en-US" smtClean="0">
                <a:solidFill>
                  <a:schemeClr val="bg1"/>
                </a:solidFill>
                <a:latin typeface="Irish Grover" panose="02000000000000000000" pitchFamily="2" charset="0"/>
                <a:sym typeface="Wingdings" panose="05000000000000000000" pitchFamily="2" charset="2"/>
              </a:rPr>
              <a:t>6 </a:t>
            </a:r>
            <a:r>
              <a:rPr lang="en-US">
                <a:solidFill>
                  <a:schemeClr val="bg1"/>
                </a:solidFill>
                <a:latin typeface="Irish Grover" panose="02000000000000000000" pitchFamily="2" charset="0"/>
                <a:sym typeface="Wingdings" panose="05000000000000000000" pitchFamily="2" charset="2"/>
              </a:rPr>
              <a:t> </a:t>
            </a:r>
            <a:r>
              <a:rPr lang="en-US" smtClean="0">
                <a:solidFill>
                  <a:schemeClr val="bg1"/>
                </a:solidFill>
                <a:latin typeface="Irish Grover" panose="02000000000000000000" pitchFamily="2" charset="0"/>
                <a:sym typeface="Wingdings" panose="05000000000000000000" pitchFamily="2" charset="2"/>
              </a:rPr>
              <a:t>7  4  1</a:t>
            </a:r>
            <a:endParaRPr lang="en-US">
              <a:solidFill>
                <a:schemeClr val="bg1"/>
              </a:solidFill>
              <a:latin typeface="Irish Grover" panose="02000000000000000000" pitchFamily="2" charset="0"/>
            </a:endParaRPr>
          </a:p>
          <a:p>
            <a:pPr>
              <a:spcAft>
                <a:spcPts val="1800"/>
              </a:spcAft>
            </a:pPr>
            <a:endParaRPr lang="en-US">
              <a:solidFill>
                <a:schemeClr val="bg1"/>
              </a:solidFill>
              <a:latin typeface="Irish Grover" panose="02000000000000000000" pitchFamily="2" charset="0"/>
            </a:endParaRPr>
          </a:p>
          <a:p>
            <a:endParaRPr lang="en-US">
              <a:solidFill>
                <a:schemeClr val="bg1"/>
              </a:solidFill>
              <a:latin typeface="Irish Grover" panose="02000000000000000000" pitchFamily="2" charset="0"/>
            </a:endParaRPr>
          </a:p>
          <a:p>
            <a:endParaRPr lang="en-US">
              <a:solidFill>
                <a:schemeClr val="bg1"/>
              </a:solidFill>
              <a:latin typeface="Irish Grover" panose="02000000000000000000" pitchFamily="2" charset="0"/>
            </a:endParaRPr>
          </a:p>
          <a:p>
            <a:endParaRPr lang="en-US">
              <a:solidFill>
                <a:schemeClr val="bg1"/>
              </a:solidFill>
              <a:latin typeface="Irish Grover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5266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Background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pic>
        <p:nvPicPr>
          <p:cNvPr id="7" name="Door Numbers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1070" y="946936"/>
            <a:ext cx="10259568" cy="1203772"/>
          </a:xfrm>
          <a:prstGeom prst="rect">
            <a:avLst/>
          </a:prstGeom>
        </p:spPr>
      </p:pic>
      <p:pic>
        <p:nvPicPr>
          <p:cNvPr id="4" name="Door 1 Frame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9870" y="2385059"/>
            <a:ext cx="3403750" cy="4672583"/>
          </a:xfrm>
          <a:prstGeom prst="rect">
            <a:avLst/>
          </a:prstGeom>
        </p:spPr>
      </p:pic>
      <p:pic>
        <p:nvPicPr>
          <p:cNvPr id="3" name="Door 2 Frame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13325" y="2385059"/>
            <a:ext cx="3403750" cy="4672583"/>
          </a:xfrm>
          <a:prstGeom prst="rect">
            <a:avLst/>
          </a:prstGeom>
        </p:spPr>
      </p:pic>
      <p:pic>
        <p:nvPicPr>
          <p:cNvPr id="5" name="Door 3 Frame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96780" y="2385059"/>
            <a:ext cx="3403750" cy="4672583"/>
          </a:xfrm>
          <a:prstGeom prst="rect">
            <a:avLst/>
          </a:prstGeom>
        </p:spPr>
      </p:pic>
      <p:sp>
        <p:nvSpPr>
          <p:cNvPr id="12" name="Door 3 Open"/>
          <p:cNvSpPr/>
          <p:nvPr/>
        </p:nvSpPr>
        <p:spPr>
          <a:xfrm rot="5400000" flipV="1">
            <a:off x="10974761" y="2733042"/>
            <a:ext cx="5486403" cy="4297680"/>
          </a:xfrm>
          <a:prstGeom prst="trapezoid">
            <a:avLst>
              <a:gd name="adj" fmla="val 13775"/>
            </a:avLst>
          </a:prstGeom>
          <a:blipFill dpi="0" rotWithShape="1">
            <a:blip r:embed="rId8"/>
            <a:srcRect/>
            <a:stretch>
              <a:fillRect/>
            </a:stretch>
          </a:blipFill>
          <a:ln>
            <a:noFill/>
          </a:ln>
          <a:scene3d>
            <a:camera prst="orthographicFront">
              <a:rot lat="4799971" lon="21599979" rev="0"/>
            </a:camera>
            <a:lightRig rig="threePt" dir="t">
              <a:rot lat="0" lon="0" rev="8400000"/>
            </a:lightRig>
          </a:scene3d>
          <a:sp3d extrusionH="215900">
            <a:extrusionClr>
              <a:srgbClr val="638093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Door 2 Open"/>
          <p:cNvSpPr/>
          <p:nvPr/>
        </p:nvSpPr>
        <p:spPr>
          <a:xfrm rot="5400000" flipV="1">
            <a:off x="6197402" y="2733555"/>
            <a:ext cx="5486403" cy="4297680"/>
          </a:xfrm>
          <a:prstGeom prst="trapezoid">
            <a:avLst>
              <a:gd name="adj" fmla="val 13775"/>
            </a:avLst>
          </a:prstGeom>
          <a:blipFill dpi="0" rotWithShape="1">
            <a:blip r:embed="rId8"/>
            <a:srcRect/>
            <a:stretch>
              <a:fillRect/>
            </a:stretch>
          </a:blipFill>
          <a:ln>
            <a:noFill/>
          </a:ln>
          <a:scene3d>
            <a:camera prst="orthographicFront">
              <a:rot lat="4799971" lon="21599979" rev="0"/>
            </a:camera>
            <a:lightRig rig="threePt" dir="t">
              <a:rot lat="0" lon="0" rev="8400000"/>
            </a:lightRig>
          </a:scene3d>
          <a:sp3d extrusionH="215900">
            <a:extrusionClr>
              <a:srgbClr val="638093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Door 1 Open"/>
          <p:cNvSpPr/>
          <p:nvPr/>
        </p:nvSpPr>
        <p:spPr>
          <a:xfrm rot="5400000" flipV="1">
            <a:off x="1413947" y="2734068"/>
            <a:ext cx="5486403" cy="4297680"/>
          </a:xfrm>
          <a:prstGeom prst="trapezoid">
            <a:avLst>
              <a:gd name="adj" fmla="val 13775"/>
            </a:avLst>
          </a:prstGeom>
          <a:blipFill dpi="0" rotWithShape="1">
            <a:blip r:embed="rId8"/>
            <a:srcRect/>
            <a:stretch>
              <a:fillRect/>
            </a:stretch>
          </a:blipFill>
          <a:ln>
            <a:noFill/>
          </a:ln>
          <a:scene3d>
            <a:camera prst="orthographicFront">
              <a:rot lat="4799971" lon="21599979" rev="0"/>
            </a:camera>
            <a:lightRig rig="threePt" dir="t">
              <a:rot lat="0" lon="0" rev="8400000"/>
            </a:lightRig>
          </a:scene3d>
          <a:sp3d extrusionH="215900">
            <a:extrusionClr>
              <a:srgbClr val="638093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0" name="Purple Monster"/>
          <p:cNvPicPr preferRelativeResize="0"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17706" y="4096569"/>
            <a:ext cx="3515489" cy="3775024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2" name="Snow Monster"/>
          <p:cNvPicPr preferRelativeResize="0"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2262262" y="3499846"/>
            <a:ext cx="2170180" cy="437174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4" name="Teal Monster"/>
          <p:cNvPicPr preferRelativeResize="0"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17706" y="4995431"/>
            <a:ext cx="1928211" cy="2876162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8" name="Yellow Monster"/>
          <p:cNvPicPr preferRelativeResize="0"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60271" y="5308214"/>
            <a:ext cx="2262924" cy="2628982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6" name="Cat Monster"/>
          <p:cNvPicPr preferRelativeResize="0"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186224" y="5165710"/>
            <a:ext cx="3063228" cy="272893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3" name="Green Monster"/>
          <p:cNvPicPr preferRelativeResize="0"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493715" y="5898378"/>
            <a:ext cx="1430579" cy="197321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7" name="Tentacle Monster"/>
          <p:cNvPicPr preferRelativeResize="0"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17706" y="5658612"/>
            <a:ext cx="2350628" cy="2236034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5" name="Pink Monster"/>
          <p:cNvPicPr preferRelativeResize="0"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17706" y="5449459"/>
            <a:ext cx="2185712" cy="244518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40" name="Professor Wulf Left"/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96346" y="4578846"/>
            <a:ext cx="4041457" cy="578754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45" name="Professor Wulf Right"/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172346" y="4578846"/>
            <a:ext cx="4041457" cy="578754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44" name="Professor Bubble 1"/>
          <p:cNvSpPr/>
          <p:nvPr/>
        </p:nvSpPr>
        <p:spPr>
          <a:xfrm>
            <a:off x="2531745" y="2784346"/>
            <a:ext cx="5380064" cy="2667658"/>
          </a:xfrm>
          <a:prstGeom prst="wedgeEllipseCallout">
            <a:avLst>
              <a:gd name="adj1" fmla="val 55633"/>
              <a:gd name="adj2" fmla="val 58089"/>
            </a:avLst>
          </a:prstGeom>
          <a:solidFill>
            <a:schemeClr val="tx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>
              <a:lnSpc>
                <a:spcPts val="6000"/>
              </a:lnSpc>
            </a:pPr>
            <a:r>
              <a:rPr lang="en-US" sz="5400" smtClean="0">
                <a:solidFill>
                  <a:schemeClr val="bg1"/>
                </a:solidFill>
                <a:latin typeface="Irish Grover" panose="02000000000000000000" pitchFamily="2" charset="0"/>
              </a:rPr>
              <a:t>Where are all of my monsters?!</a:t>
            </a:r>
            <a:endParaRPr lang="en-US" sz="5400">
              <a:solidFill>
                <a:schemeClr val="bg1"/>
              </a:solidFill>
              <a:latin typeface="Irish Grover" panose="02000000000000000000" pitchFamily="2" charset="0"/>
            </a:endParaRPr>
          </a:p>
        </p:txBody>
      </p:sp>
      <p:sp>
        <p:nvSpPr>
          <p:cNvPr id="29" name="Sign Board"/>
          <p:cNvSpPr/>
          <p:nvPr/>
        </p:nvSpPr>
        <p:spPr>
          <a:xfrm>
            <a:off x="348018" y="81884"/>
            <a:ext cx="13934364" cy="4206240"/>
          </a:xfrm>
          <a:prstGeom prst="rect">
            <a:avLst/>
          </a:prstGeom>
          <a:blipFill dpi="0" rotWithShape="1">
            <a:blip r:embed="rId1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93675">
            <a:solidFill>
              <a:srgbClr val="40505E"/>
            </a:solidFill>
            <a:miter lim="800000"/>
          </a:ln>
          <a:effectLst>
            <a:outerShdw blurRad="38100" dist="76200" dir="5400000" sx="101000" sy="101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Credits 1"/>
          <p:cNvSpPr/>
          <p:nvPr/>
        </p:nvSpPr>
        <p:spPr>
          <a:xfrm>
            <a:off x="440618" y="186059"/>
            <a:ext cx="13761720" cy="4014216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990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rish Grover" panose="02000000000000000000" pitchFamily="2" charset="0"/>
              </a:rPr>
              <a:t>Good Job!</a:t>
            </a:r>
            <a:endParaRPr lang="en-US" sz="199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rish Grover" panose="02000000000000000000" pitchFamily="2" charset="0"/>
            </a:endParaRPr>
          </a:p>
        </p:txBody>
      </p:sp>
      <p:sp>
        <p:nvSpPr>
          <p:cNvPr id="30" name="Credits 2"/>
          <p:cNvSpPr/>
          <p:nvPr/>
        </p:nvSpPr>
        <p:spPr>
          <a:xfrm>
            <a:off x="440618" y="186059"/>
            <a:ext cx="13761720" cy="4014216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rish Grover" panose="02000000000000000000" pitchFamily="2" charset="0"/>
              </a:rPr>
              <a:t>Game and template design by Adam Groff</a:t>
            </a:r>
            <a:endParaRPr lang="en-US" sz="105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rish Grover" panose="02000000000000000000" pitchFamily="2" charset="0"/>
            </a:endParaRPr>
          </a:p>
        </p:txBody>
      </p:sp>
      <p:sp>
        <p:nvSpPr>
          <p:cNvPr id="31" name="Credits 3"/>
          <p:cNvSpPr/>
          <p:nvPr/>
        </p:nvSpPr>
        <p:spPr>
          <a:xfrm>
            <a:off x="440618" y="186059"/>
            <a:ext cx="13761720" cy="4014216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rish Grover" panose="02000000000000000000" pitchFamily="2" charset="0"/>
              </a:rPr>
              <a:t>Image Credits</a:t>
            </a:r>
          </a:p>
          <a:p>
            <a:pPr algn="ctr"/>
            <a:r>
              <a:rPr lang="en-US" sz="800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rish Grover" panose="02000000000000000000" pitchFamily="2" charset="0"/>
              </a:rPr>
              <a:t>All images from </a:t>
            </a:r>
            <a:r>
              <a:rPr lang="en-US" sz="800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rish Grover" panose="02000000000000000000" pitchFamily="2" charset="0"/>
              </a:rPr>
              <a:t>Freepik</a:t>
            </a:r>
            <a:r>
              <a:rPr lang="en-US" sz="800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rish Grover" panose="02000000000000000000" pitchFamily="2" charset="0"/>
              </a:rPr>
              <a:t>.</a:t>
            </a:r>
          </a:p>
          <a:p>
            <a:r>
              <a:rPr lang="en-US" sz="6000" spc="-30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rish Grover" panose="02000000000000000000" pitchFamily="2" charset="0"/>
              </a:rPr>
              <a:t>Brick Wall- </a:t>
            </a:r>
            <a:r>
              <a:rPr lang="en-US" sz="6000" spc="-30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rish Grover" panose="02000000000000000000" pitchFamily="2" charset="0"/>
              </a:rPr>
              <a:t>brgfx</a:t>
            </a:r>
            <a:r>
              <a:rPr lang="en-US" sz="6000" spc="-30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rish Grover" panose="02000000000000000000" pitchFamily="2" charset="0"/>
              </a:rPr>
              <a:t>     Wood Texture- </a:t>
            </a:r>
            <a:r>
              <a:rPr lang="en-US" sz="6000" spc="-30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rish Grover" panose="02000000000000000000" pitchFamily="2" charset="0"/>
              </a:rPr>
              <a:t>upklyak</a:t>
            </a:r>
            <a:endParaRPr lang="en-US" sz="6000" spc="-300"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rish Grover" panose="02000000000000000000" pitchFamily="2" charset="0"/>
            </a:endParaRPr>
          </a:p>
        </p:txBody>
      </p:sp>
      <p:sp>
        <p:nvSpPr>
          <p:cNvPr id="32" name="Credits 4"/>
          <p:cNvSpPr/>
          <p:nvPr/>
        </p:nvSpPr>
        <p:spPr>
          <a:xfrm>
            <a:off x="440618" y="186059"/>
            <a:ext cx="13761720" cy="4014216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rish Grover" panose="02000000000000000000" pitchFamily="2" charset="0"/>
              </a:rPr>
              <a:t>Image Credits</a:t>
            </a:r>
          </a:p>
          <a:p>
            <a:r>
              <a:rPr lang="en-US" sz="5600" spc="-35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rish Grover" panose="02000000000000000000" pitchFamily="2" charset="0"/>
              </a:rPr>
              <a:t>Door- </a:t>
            </a:r>
            <a:r>
              <a:rPr lang="en-US" sz="5600" spc="-35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rish Grover" panose="02000000000000000000" pitchFamily="2" charset="0"/>
              </a:rPr>
              <a:t>vectorpocket</a:t>
            </a:r>
            <a:r>
              <a:rPr lang="en-US" sz="5600" spc="-35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rish Grover" panose="02000000000000000000" pitchFamily="2" charset="0"/>
              </a:rPr>
              <a:t> </a:t>
            </a:r>
            <a:r>
              <a:rPr lang="en-US" sz="5600" spc="-35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rish Grover" panose="02000000000000000000" pitchFamily="2" charset="0"/>
              </a:rPr>
              <a:t>   Prison Bars- </a:t>
            </a:r>
            <a:r>
              <a:rPr lang="en-US" sz="5600" spc="-35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rish Grover" panose="02000000000000000000" pitchFamily="2" charset="0"/>
              </a:rPr>
              <a:t>vector4stock</a:t>
            </a:r>
          </a:p>
          <a:p>
            <a:r>
              <a:rPr lang="en-US" sz="5600" spc="-35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rish Grover" panose="02000000000000000000" pitchFamily="2" charset="0"/>
              </a:rPr>
              <a:t>Door Frame, Bat / Purple Monsters- </a:t>
            </a:r>
            <a:r>
              <a:rPr lang="en-US" sz="5600" spc="-35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rish Grover" panose="02000000000000000000" pitchFamily="2" charset="0"/>
              </a:rPr>
              <a:t>pch.vector</a:t>
            </a:r>
          </a:p>
          <a:p>
            <a:pPr algn="ctr"/>
            <a:r>
              <a:rPr lang="en-US" sz="5600" spc="-35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rish Grover" panose="02000000000000000000" pitchFamily="2" charset="0"/>
              </a:rPr>
              <a:t>Green / Yellow Monsters- </a:t>
            </a:r>
            <a:r>
              <a:rPr lang="en-US" sz="5600" spc="-35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rish Grover" panose="02000000000000000000" pitchFamily="2" charset="0"/>
              </a:rPr>
              <a:t>macrovector</a:t>
            </a:r>
            <a:endParaRPr lang="en-US" sz="5600" spc="-350"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rish Grover" panose="02000000000000000000" pitchFamily="2" charset="0"/>
            </a:endParaRPr>
          </a:p>
        </p:txBody>
      </p:sp>
      <p:sp>
        <p:nvSpPr>
          <p:cNvPr id="33" name="Credits 5"/>
          <p:cNvSpPr/>
          <p:nvPr/>
        </p:nvSpPr>
        <p:spPr>
          <a:xfrm>
            <a:off x="440618" y="186059"/>
            <a:ext cx="13761720" cy="4014216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rish Grover" panose="02000000000000000000" pitchFamily="2" charset="0"/>
              </a:rPr>
              <a:t>Image Credits</a:t>
            </a:r>
          </a:p>
          <a:p>
            <a:pPr algn="ctr"/>
            <a:r>
              <a:rPr lang="en-US" sz="6600" spc="-35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rish Grover" panose="02000000000000000000" pitchFamily="2" charset="0"/>
              </a:rPr>
              <a:t>All other monsters, Scientist- anonymous Freepik contributors</a:t>
            </a:r>
            <a:endParaRPr lang="en-US" sz="6600" spc="-35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rish Grover" panose="02000000000000000000" pitchFamily="2" charset="0"/>
            </a:endParaRPr>
          </a:p>
        </p:txBody>
      </p:sp>
      <p:sp>
        <p:nvSpPr>
          <p:cNvPr id="35" name="Credits 6"/>
          <p:cNvSpPr/>
          <p:nvPr/>
        </p:nvSpPr>
        <p:spPr>
          <a:xfrm>
            <a:off x="440618" y="186059"/>
            <a:ext cx="13761720" cy="4014216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rish Grover" panose="02000000000000000000" pitchFamily="2" charset="0"/>
              </a:rPr>
              <a:t>Sound Credits</a:t>
            </a:r>
          </a:p>
          <a:p>
            <a:pPr algn="ctr"/>
            <a:r>
              <a:rPr lang="en-US" sz="7200" spc="-20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rish Grover" panose="02000000000000000000" pitchFamily="2" charset="0"/>
              </a:rPr>
              <a:t>All monster sounds and voices by </a:t>
            </a:r>
            <a:r>
              <a:rPr lang="en-US" sz="7200" spc="-20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rish Grover" panose="02000000000000000000" pitchFamily="2" charset="0"/>
              </a:rPr>
              <a:t>Adam Groff</a:t>
            </a:r>
            <a:r>
              <a:rPr lang="en-US" sz="7200" spc="-20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rish Grover" panose="02000000000000000000" pitchFamily="2" charset="0"/>
              </a:rPr>
              <a:t> and </a:t>
            </a:r>
            <a:r>
              <a:rPr lang="en-US" sz="7200" spc="-20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rish Grover" panose="02000000000000000000" pitchFamily="2" charset="0"/>
              </a:rPr>
              <a:t>Ella Lee Groff</a:t>
            </a:r>
            <a:endParaRPr lang="en-US" sz="5400" spc="-200"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rish Grover" panose="02000000000000000000" pitchFamily="2" charset="0"/>
            </a:endParaRPr>
          </a:p>
        </p:txBody>
      </p:sp>
      <p:sp>
        <p:nvSpPr>
          <p:cNvPr id="36" name="Credits 7"/>
          <p:cNvSpPr/>
          <p:nvPr/>
        </p:nvSpPr>
        <p:spPr>
          <a:xfrm>
            <a:off x="440618" y="186059"/>
            <a:ext cx="13761720" cy="4014216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rish Grover" panose="02000000000000000000" pitchFamily="2" charset="0"/>
              </a:rPr>
              <a:t>Sound Credits</a:t>
            </a:r>
          </a:p>
          <a:p>
            <a:pPr algn="ctr"/>
            <a:r>
              <a:rPr lang="en-US" sz="6800" spc="-30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rish Grover" panose="02000000000000000000" pitchFamily="2" charset="0"/>
              </a:rPr>
              <a:t>All other sounds from </a:t>
            </a:r>
            <a:r>
              <a:rPr lang="en-US" sz="6800" spc="-30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rish Grover" panose="02000000000000000000" pitchFamily="2" charset="0"/>
              </a:rPr>
              <a:t>freesound.org</a:t>
            </a:r>
            <a:r>
              <a:rPr lang="en-US" sz="6800" spc="-30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rish Grover" panose="02000000000000000000" pitchFamily="2" charset="0"/>
              </a:rPr>
              <a:t>.</a:t>
            </a:r>
          </a:p>
          <a:p>
            <a:r>
              <a:rPr lang="en-US" sz="5400" spc="-30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rish Grover" panose="02000000000000000000" pitchFamily="2" charset="0"/>
              </a:rPr>
              <a:t>Music- ‘Covert Operation’ by </a:t>
            </a:r>
            <a:r>
              <a:rPr lang="en-US" sz="5400" spc="-30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rish Grover" panose="02000000000000000000" pitchFamily="2" charset="0"/>
              </a:rPr>
              <a:t>nicholasdaryl</a:t>
            </a:r>
            <a:r>
              <a:rPr lang="en-US" sz="5400" spc="-30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rish Grover" panose="02000000000000000000" pitchFamily="2" charset="0"/>
              </a:rPr>
              <a:t> </a:t>
            </a:r>
            <a:r>
              <a:rPr lang="en-US" sz="3200" spc="-30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rish Grover" panose="02000000000000000000" pitchFamily="2" charset="0"/>
              </a:rPr>
              <a:t>(CC0)</a:t>
            </a:r>
            <a:endParaRPr lang="en-US" sz="5400" spc="-300"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rish Grover" panose="02000000000000000000" pitchFamily="2" charset="0"/>
            </a:endParaRPr>
          </a:p>
        </p:txBody>
      </p:sp>
      <p:sp>
        <p:nvSpPr>
          <p:cNvPr id="37" name="Credits 8"/>
          <p:cNvSpPr/>
          <p:nvPr/>
        </p:nvSpPr>
        <p:spPr>
          <a:xfrm>
            <a:off x="440618" y="186059"/>
            <a:ext cx="13761720" cy="4014216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rish Grover" panose="02000000000000000000" pitchFamily="2" charset="0"/>
              </a:rPr>
              <a:t>Sound Credits</a:t>
            </a:r>
          </a:p>
          <a:p>
            <a:r>
              <a:rPr lang="en-US" sz="6000" spc="-25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rish Grover" panose="02000000000000000000" pitchFamily="2" charset="0"/>
              </a:rPr>
              <a:t>Door Open- </a:t>
            </a:r>
            <a:r>
              <a:rPr lang="en-US" sz="6000" spc="-25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rish Grover" panose="02000000000000000000" pitchFamily="2" charset="0"/>
              </a:rPr>
              <a:t>gabisaraceni</a:t>
            </a:r>
            <a:r>
              <a:rPr lang="en-US" sz="6000" spc="-25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rish Grover" panose="02000000000000000000" pitchFamily="2" charset="0"/>
              </a:rPr>
              <a:t> </a:t>
            </a:r>
            <a:r>
              <a:rPr lang="en-US" sz="3600" spc="-25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rish Grover" panose="02000000000000000000" pitchFamily="2" charset="0"/>
              </a:rPr>
              <a:t>(CCBY3.0)</a:t>
            </a:r>
          </a:p>
          <a:p>
            <a:r>
              <a:rPr lang="en-US" sz="6000" spc="-25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rish Grover" panose="02000000000000000000" pitchFamily="2" charset="0"/>
              </a:rPr>
              <a:t>Lock- </a:t>
            </a:r>
            <a:r>
              <a:rPr lang="en-US" sz="6000" spc="-25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rish Grover" panose="02000000000000000000" pitchFamily="2" charset="0"/>
              </a:rPr>
              <a:t>joedeshon </a:t>
            </a:r>
            <a:r>
              <a:rPr lang="en-US" sz="3600" spc="-25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rish Grover" panose="02000000000000000000" pitchFamily="2" charset="0"/>
              </a:rPr>
              <a:t>(</a:t>
            </a:r>
            <a:r>
              <a:rPr lang="en-US" sz="3600" spc="-25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rish Grover" panose="02000000000000000000" pitchFamily="2" charset="0"/>
              </a:rPr>
              <a:t>CCBY4.0</a:t>
            </a:r>
            <a:r>
              <a:rPr lang="en-US" sz="3600" spc="-25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rish Grover" panose="02000000000000000000" pitchFamily="2" charset="0"/>
              </a:rPr>
              <a:t>)</a:t>
            </a:r>
            <a:endParaRPr lang="en-US" sz="6000" spc="-250" smtClean="0"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rish Grover" panose="02000000000000000000" pitchFamily="2" charset="0"/>
            </a:endParaRPr>
          </a:p>
          <a:p>
            <a:r>
              <a:rPr lang="en-US" sz="6000" spc="-25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rish Grover" panose="02000000000000000000" pitchFamily="2" charset="0"/>
              </a:rPr>
              <a:t>Metal Clicks </a:t>
            </a:r>
            <a:r>
              <a:rPr lang="en-US" sz="3600" spc="-25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rish Grover" panose="02000000000000000000" pitchFamily="2" charset="0"/>
              </a:rPr>
              <a:t>(</a:t>
            </a:r>
            <a:r>
              <a:rPr lang="en-US" sz="3600" spc="-25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rish Grover" panose="02000000000000000000" pitchFamily="2" charset="0"/>
              </a:rPr>
              <a:t>CC0</a:t>
            </a:r>
            <a:r>
              <a:rPr lang="en-US" sz="3600" spc="-25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rish Grover" panose="02000000000000000000" pitchFamily="2" charset="0"/>
              </a:rPr>
              <a:t>)</a:t>
            </a:r>
            <a:r>
              <a:rPr lang="en-US" sz="6000" spc="-25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rish Grover" panose="02000000000000000000" pitchFamily="2" charset="0"/>
              </a:rPr>
              <a:t>, Fanfare </a:t>
            </a:r>
            <a:r>
              <a:rPr lang="en-US" sz="3600" spc="-25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rish Grover" panose="02000000000000000000" pitchFamily="2" charset="0"/>
              </a:rPr>
              <a:t>(CCBY4.0)</a:t>
            </a:r>
            <a:r>
              <a:rPr lang="en-US" sz="6000" spc="-25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rish Grover" panose="02000000000000000000" pitchFamily="2" charset="0"/>
              </a:rPr>
              <a:t> </a:t>
            </a:r>
            <a:r>
              <a:rPr lang="en-US" sz="6000" spc="-25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rish Grover" panose="02000000000000000000" pitchFamily="2" charset="0"/>
              </a:rPr>
              <a:t>- </a:t>
            </a:r>
            <a:r>
              <a:rPr lang="en-US" sz="6000" spc="-25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rish Grover" panose="02000000000000000000" pitchFamily="2" charset="0"/>
              </a:rPr>
              <a:t>Sheyvan</a:t>
            </a:r>
          </a:p>
        </p:txBody>
      </p:sp>
      <p:sp>
        <p:nvSpPr>
          <p:cNvPr id="38" name="Credits 9"/>
          <p:cNvSpPr/>
          <p:nvPr/>
        </p:nvSpPr>
        <p:spPr>
          <a:xfrm>
            <a:off x="440618" y="186059"/>
            <a:ext cx="13761720" cy="4014216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720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rish Grover" panose="02000000000000000000" pitchFamily="2" charset="0"/>
              </a:rPr>
              <a:t>All fonts from </a:t>
            </a:r>
            <a:r>
              <a:rPr lang="en-US" sz="720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rish Grover" panose="02000000000000000000" pitchFamily="2" charset="0"/>
              </a:rPr>
              <a:t>Google Fonts</a:t>
            </a:r>
            <a:r>
              <a:rPr lang="en-US" sz="72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rish Grover" panose="02000000000000000000" pitchFamily="2" charset="0"/>
              </a:rPr>
              <a:t> </a:t>
            </a:r>
            <a:r>
              <a:rPr lang="en-US" sz="480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rish Grover" panose="02000000000000000000" pitchFamily="2" charset="0"/>
              </a:rPr>
              <a:t>(Open Font License)</a:t>
            </a:r>
            <a:r>
              <a:rPr lang="en-US" sz="720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rish Grover" panose="02000000000000000000" pitchFamily="2" charset="0"/>
              </a:rPr>
              <a:t>- Stardos Stencil, Cherry Bomb, Irish Grover</a:t>
            </a:r>
            <a:endParaRPr lang="en-US" sz="72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rish Grover" panose="02000000000000000000" pitchFamily="2" charset="0"/>
            </a:endParaRPr>
          </a:p>
        </p:txBody>
      </p:sp>
      <p:sp>
        <p:nvSpPr>
          <p:cNvPr id="39" name="Watermark"/>
          <p:cNvSpPr/>
          <p:nvPr/>
        </p:nvSpPr>
        <p:spPr>
          <a:xfrm>
            <a:off x="116800" y="6622705"/>
            <a:ext cx="2000238" cy="1543041"/>
          </a:xfrm>
          <a:prstGeom prst="rect">
            <a:avLst/>
          </a:prstGeom>
          <a:blipFill dpi="0" rotWithShape="1">
            <a:blip r:embed="rId19" cstate="print">
              <a:alphaModFix amt="8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1" name="Title Monster"/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8080" y="456354"/>
            <a:ext cx="10058400" cy="1891169"/>
          </a:xfrm>
          <a:prstGeom prst="rect">
            <a:avLst/>
          </a:prstGeom>
          <a:effectLst/>
        </p:spPr>
      </p:pic>
      <p:pic>
        <p:nvPicPr>
          <p:cNvPr id="42" name="Title Rescue"/>
          <p:cNvPicPr>
            <a:picLocks noChangeAspect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0504" y="2102136"/>
            <a:ext cx="9673553" cy="1834744"/>
          </a:xfrm>
          <a:prstGeom prst="rect">
            <a:avLst/>
          </a:prstGeom>
          <a:effectLst/>
        </p:spPr>
      </p:pic>
      <p:pic>
        <p:nvPicPr>
          <p:cNvPr id="21" name="Bat Monster"/>
          <p:cNvPicPr preferRelativeResize="0">
            <a:picLocks noChangeAspect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09456" y="72057"/>
            <a:ext cx="1799904" cy="2197752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6" name="covert-operation credits (nicholasdaryl CC0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23"/>
          <a:stretch>
            <a:fillRect/>
          </a:stretch>
        </p:blipFill>
        <p:spPr>
          <a:xfrm>
            <a:off x="586188" y="8496916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1880806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459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1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1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1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2" presetClass="entr" presetSubtype="1" fill="hold" grpId="0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" presetClass="entr" presetSubtype="8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32" presetClass="emph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animRot by="120000">
                                      <p:cBhvr>
                                        <p:cTn id="3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grpId="1" nodeType="withEffect">
                                  <p:stCondLst>
                                    <p:cond delay="8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" presetClass="entr" presetSubtype="2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1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1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32" presetClass="emph" presetSubtype="0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animRot by="120000">
                                      <p:cBhvr>
                                        <p:cTn id="55" dur="1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6" dur="3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7" dur="3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8" dur="3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9" dur="3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0" presetID="10" presetClass="exit" presetSubtype="0" fill="hold" grpId="1" nodeType="withEffect">
                                  <p:stCondLst>
                                    <p:cond delay="1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" presetClass="entr" presetSubtype="8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1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1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32" presetClass="emph" presetSubtype="0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animRot by="120000">
                                      <p:cBhvr>
                                        <p:cTn id="71" dur="1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2" dur="3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3" dur="3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4" dur="3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5" dur="3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6" presetID="10" presetClass="exit" presetSubtype="0" fill="hold" grpId="1" nodeType="withEffect">
                                  <p:stCondLst>
                                    <p:cond delay="1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grpId="0" nodeType="withEffect">
                                  <p:stCondLst>
                                    <p:cond delay="130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2" presetClass="entr" presetSubtype="2" fill="hold" nodeType="withEffect">
                                  <p:stCondLst>
                                    <p:cond delay="130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1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1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2" presetClass="emph" presetSubtype="0" fill="hold" nodeType="withEffect">
                                  <p:stCondLst>
                                    <p:cond delay="13000"/>
                                  </p:stCondLst>
                                  <p:childTnLst>
                                    <p:animRot by="120000">
                                      <p:cBhvr>
                                        <p:cTn id="87" dur="1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8" dur="3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9" dur="3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0" dur="3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91" dur="3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2" presetID="10" presetClass="exit" presetSubtype="0" fill="hold" grpId="1" nodeType="withEffect">
                                  <p:stCondLst>
                                    <p:cond delay="16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0" presetClass="entr" presetSubtype="0" fill="hold" grpId="0" nodeType="withEffect">
                                  <p:stCondLst>
                                    <p:cond delay="160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2" presetClass="entr" presetSubtype="8" fill="hold" nodeType="withEffect">
                                  <p:stCondLst>
                                    <p:cond delay="160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" dur="1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1" dur="1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2" presetID="32" presetClass="emph" presetSubtype="0" fill="hold" nodeType="withEffect">
                                  <p:stCondLst>
                                    <p:cond delay="16000"/>
                                  </p:stCondLst>
                                  <p:childTnLst>
                                    <p:animRot by="120000">
                                      <p:cBhvr>
                                        <p:cTn id="103" dur="1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4" dur="3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05" dur="3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6" dur="3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7" dur="3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8" presetID="10" presetClass="exit" presetSubtype="0" fill="hold" grpId="1" nodeType="withEffect">
                                  <p:stCondLst>
                                    <p:cond delay="19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0" presetClass="entr" presetSubtype="0" fill="hold" grpId="0" nodeType="withEffect">
                                  <p:stCondLst>
                                    <p:cond delay="1900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2" presetClass="entr" presetSubtype="2" fill="hold" nodeType="withEffect">
                                  <p:stCondLst>
                                    <p:cond delay="1900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6" dur="1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7" dur="1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8" presetID="32" presetClass="emph" presetSubtype="0" fill="hold" nodeType="withEffect">
                                  <p:stCondLst>
                                    <p:cond delay="19000"/>
                                  </p:stCondLst>
                                  <p:childTnLst>
                                    <p:animRot by="120000">
                                      <p:cBhvr>
                                        <p:cTn id="119" dur="1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0" dur="3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1" dur="3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2" dur="3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23" dur="3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4" presetID="10" presetClass="exit" presetSubtype="0" fill="hold" grpId="1" nodeType="withEffect">
                                  <p:stCondLst>
                                    <p:cond delay="2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10" presetClass="entr" presetSubtype="0" fill="hold" grpId="0" nodeType="withEffect">
                                  <p:stCondLst>
                                    <p:cond delay="2200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2" presetClass="entr" presetSubtype="8" fill="hold" nodeType="withEffect">
                                  <p:stCondLst>
                                    <p:cond delay="2200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2" dur="1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3" dur="1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4" presetID="32" presetClass="emph" presetSubtype="0" fill="hold" nodeType="withEffect">
                                  <p:stCondLst>
                                    <p:cond delay="22000"/>
                                  </p:stCondLst>
                                  <p:childTnLst>
                                    <p:animRot by="120000">
                                      <p:cBhvr>
                                        <p:cTn id="135" dur="1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6" dur="3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37" dur="3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8" dur="3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39" dur="3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0" presetID="10" presetClass="exit" presetSubtype="0" fill="hold" grpId="1" nodeType="withEffect">
                                  <p:stCondLst>
                                    <p:cond delay="25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3" presetID="10" presetClass="entr" presetSubtype="0" fill="hold" grpId="0" nodeType="withEffect">
                                  <p:stCondLst>
                                    <p:cond delay="2500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6" presetID="2" presetClass="entr" presetSubtype="2" fill="hold" nodeType="withEffect">
                                  <p:stCondLst>
                                    <p:cond delay="2500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8" dur="1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9" dur="1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0" presetID="32" presetClass="emph" presetSubtype="0" fill="hold" nodeType="withEffect">
                                  <p:stCondLst>
                                    <p:cond delay="25000"/>
                                  </p:stCondLst>
                                  <p:childTnLst>
                                    <p:animRot by="120000">
                                      <p:cBhvr>
                                        <p:cTn id="151" dur="1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2" dur="3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53" dur="3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4" dur="3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55" dur="3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6" presetID="10" presetClass="exit" presetSubtype="0" fill="hold" grpId="1" nodeType="withEffect">
                                  <p:stCondLst>
                                    <p:cond delay="28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9" presetID="10" presetClass="entr" presetSubtype="0" fill="hold" grpId="0" nodeType="withEffect">
                                  <p:stCondLst>
                                    <p:cond delay="2800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2" presetID="2" presetClass="entr" presetSubtype="8" fill="hold" nodeType="withEffect">
                                  <p:stCondLst>
                                    <p:cond delay="2800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4" dur="1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5" dur="1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6" presetID="32" presetClass="emph" presetSubtype="0" fill="hold" nodeType="withEffect">
                                  <p:stCondLst>
                                    <p:cond delay="28000"/>
                                  </p:stCondLst>
                                  <p:childTnLst>
                                    <p:animRot by="120000">
                                      <p:cBhvr>
                                        <p:cTn id="167" dur="1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8" dur="3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69" dur="3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0" dur="3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71" dur="3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2" presetID="10" presetClass="exit" presetSubtype="0" fill="hold" grpId="1" nodeType="withEffect">
                                  <p:stCondLst>
                                    <p:cond delay="3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5" presetID="10" presetClass="exit" presetSubtype="0" fill="hold" nodeType="withEffect">
                                  <p:stCondLst>
                                    <p:cond delay="3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6" dur="1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8" presetID="10" presetClass="entr" presetSubtype="0" fill="hold" nodeType="withEffect">
                                  <p:stCondLst>
                                    <p:cond delay="3200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0" dur="1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1" presetID="10" presetClass="exit" presetSubtype="0" fill="hold" nodeType="withEffect">
                                  <p:stCondLst>
                                    <p:cond delay="32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2" dur="1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4" presetID="10" presetClass="entr" presetSubtype="0" fill="hold" nodeType="withEffect">
                                  <p:stCondLst>
                                    <p:cond delay="3270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6" dur="1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7" presetID="10" presetClass="exit" presetSubtype="0" fill="hold" nodeType="withEffect">
                                  <p:stCondLst>
                                    <p:cond delay="33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8" dur="1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0" presetID="10" presetClass="entr" presetSubtype="0" fill="hold" nodeType="withEffect">
                                  <p:stCondLst>
                                    <p:cond delay="3330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2" dur="1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3" presetID="2" presetClass="exit" presetSubtype="4" fill="hold" nodeType="withEffect">
                                  <p:stCondLst>
                                    <p:cond delay="34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94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5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7" presetID="2" presetClass="entr" presetSubtype="1" fill="hold" nodeType="withEffect">
                                  <p:stCondLst>
                                    <p:cond delay="3460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9" dur="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0" dur="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1" presetID="32" presetClass="emph" presetSubtype="0" fill="hold" nodeType="withEffect">
                                  <p:stCondLst>
                                    <p:cond delay="34600"/>
                                  </p:stCondLst>
                                  <p:childTnLst>
                                    <p:animRot by="120000">
                                      <p:cBhvr>
                                        <p:cTn id="202" dur="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03" dur="50" fill="hold">
                                          <p:stCondLst>
                                            <p:cond delay="5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04" dur="5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05" dur="50" fill="hold">
                                          <p:stCondLst>
                                            <p:cond delay="15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06" dur="5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07" presetID="23" presetClass="entr" presetSubtype="32" fill="hold" nodeType="withEffect">
                                  <p:stCondLst>
                                    <p:cond delay="3550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1" presetID="10" presetClass="entr" presetSubtype="0" fill="hold" grpId="0" nodeType="withEffect">
                                  <p:stCondLst>
                                    <p:cond delay="3700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3" dur="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21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4" grpId="0" animBg="1"/>
      <p:bldP spid="44" grpId="1" animBg="1"/>
      <p:bldP spid="29" grpId="0" animBg="1"/>
      <p:bldP spid="34" grpId="0" animBg="1"/>
      <p:bldP spid="34" grpId="1" animBg="1"/>
      <p:bldP spid="30" grpId="0" animBg="1"/>
      <p:bldP spid="30" grpId="1" animBg="1"/>
      <p:bldP spid="31" grpId="0" animBg="1"/>
      <p:bldP spid="31" grpId="1" animBg="1"/>
      <p:bldP spid="32" grpId="0" animBg="1"/>
      <p:bldP spid="32" grpId="1" animBg="1"/>
      <p:bldP spid="33" grpId="0" animBg="1"/>
      <p:bldP spid="33" grpId="1" animBg="1"/>
      <p:bldP spid="35" grpId="0" animBg="1"/>
      <p:bldP spid="35" grpId="1" animBg="1"/>
      <p:bldP spid="36" grpId="0" animBg="1"/>
      <p:bldP spid="36" grpId="1" animBg="1"/>
      <p:bldP spid="37" grpId="0" animBg="1"/>
      <p:bldP spid="37" grpId="1" animBg="1"/>
      <p:bldP spid="38" grpId="0" animBg="1"/>
      <p:bldP spid="38" grpId="1" animBg="1"/>
      <p:bldP spid="39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Lock Background"/>
          <p:cNvSpPr/>
          <p:nvPr/>
        </p:nvSpPr>
        <p:spPr>
          <a:xfrm>
            <a:off x="0" y="6126480"/>
            <a:ext cx="14630400" cy="2103120"/>
          </a:xfrm>
          <a:prstGeom prst="rect">
            <a:avLst/>
          </a:prstGeom>
          <a:solidFill>
            <a:srgbClr val="2F2A0B"/>
          </a:solidFill>
          <a:ln w="146050" cmpd="sng">
            <a:noFill/>
            <a:miter lim="800000"/>
          </a:ln>
          <a:effectLst>
            <a:outerShdw dist="50800" dir="16200000" rotWithShape="0">
              <a:schemeClr val="accent6">
                <a:lumMod val="50000"/>
                <a:alpha val="9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7" name="Tumbler 3"/>
          <p:cNvPicPr>
            <a:picLocks noChangeAspect="1"/>
          </p:cNvPicPr>
          <p:nvPr/>
        </p:nvPicPr>
        <p:blipFill>
          <a:blip r:embed="rId15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6228" y="6308203"/>
            <a:ext cx="1834744" cy="1759351"/>
          </a:xfrm>
          <a:prstGeom prst="rect">
            <a:avLst/>
          </a:prstGeom>
        </p:spPr>
      </p:pic>
      <p:pic>
        <p:nvPicPr>
          <p:cNvPr id="71" name="Zero 3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3586" y="6605060"/>
            <a:ext cx="640027" cy="1060616"/>
          </a:xfrm>
          <a:prstGeom prst="rect">
            <a:avLst/>
          </a:prstGeom>
        </p:spPr>
      </p:pic>
      <p:pic>
        <p:nvPicPr>
          <p:cNvPr id="30" name="Number Strip 3"/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8529" y="3089420"/>
            <a:ext cx="690106" cy="13350193"/>
          </a:xfrm>
          <a:prstGeom prst="rect">
            <a:avLst/>
          </a:prstGeom>
        </p:spPr>
      </p:pic>
      <p:pic>
        <p:nvPicPr>
          <p:cNvPr id="46" name="Tumbler 2"/>
          <p:cNvPicPr>
            <a:picLocks noChangeAspect="1"/>
          </p:cNvPicPr>
          <p:nvPr/>
        </p:nvPicPr>
        <p:blipFill>
          <a:blip r:embed="rId15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97903" y="6308203"/>
            <a:ext cx="1834744" cy="1759351"/>
          </a:xfrm>
          <a:prstGeom prst="rect">
            <a:avLst/>
          </a:prstGeom>
        </p:spPr>
      </p:pic>
      <p:pic>
        <p:nvPicPr>
          <p:cNvPr id="70" name="Zero 2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91833" y="6605060"/>
            <a:ext cx="640027" cy="1060616"/>
          </a:xfrm>
          <a:prstGeom prst="rect">
            <a:avLst/>
          </a:prstGeom>
        </p:spPr>
      </p:pic>
      <p:pic>
        <p:nvPicPr>
          <p:cNvPr id="72" name="Number Strip 2"/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9200" y="-2181467"/>
            <a:ext cx="690106" cy="13350193"/>
          </a:xfrm>
          <a:prstGeom prst="rect">
            <a:avLst/>
          </a:prstGeom>
        </p:spPr>
      </p:pic>
      <p:pic>
        <p:nvPicPr>
          <p:cNvPr id="45" name="Tumbler 1"/>
          <p:cNvPicPr>
            <a:picLocks noChangeAspect="1"/>
          </p:cNvPicPr>
          <p:nvPr/>
        </p:nvPicPr>
        <p:blipFill>
          <a:blip r:embed="rId15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09578" y="6308203"/>
            <a:ext cx="1834744" cy="1759351"/>
          </a:xfrm>
          <a:prstGeom prst="rect">
            <a:avLst/>
          </a:prstGeom>
        </p:spPr>
      </p:pic>
      <p:pic>
        <p:nvPicPr>
          <p:cNvPr id="69" name="Zero 1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09706" y="6605060"/>
            <a:ext cx="640027" cy="1060616"/>
          </a:xfrm>
          <a:prstGeom prst="rect">
            <a:avLst/>
          </a:prstGeom>
        </p:spPr>
      </p:pic>
      <p:pic>
        <p:nvPicPr>
          <p:cNvPr id="31" name="Number Strip 1"/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79226" y="-5691471"/>
            <a:ext cx="690106" cy="13350193"/>
          </a:xfrm>
          <a:prstGeom prst="rect">
            <a:avLst/>
          </a:prstGeom>
        </p:spPr>
      </p:pic>
      <p:sp>
        <p:nvSpPr>
          <p:cNvPr id="37" name="Lock Frame"/>
          <p:cNvSpPr/>
          <p:nvPr/>
        </p:nvSpPr>
        <p:spPr>
          <a:xfrm>
            <a:off x="-3353" y="6126480"/>
            <a:ext cx="14630400" cy="2103120"/>
          </a:xfrm>
          <a:prstGeom prst="frame">
            <a:avLst>
              <a:gd name="adj1" fmla="val 10097"/>
            </a:avLst>
          </a:prstGeom>
          <a:solidFill>
            <a:srgbClr val="40505E"/>
          </a:solidFill>
          <a:ln w="146050" cmpd="sng">
            <a:noFill/>
            <a:miter lim="800000"/>
          </a:ln>
          <a:effectLst>
            <a:outerShdw dist="38100" dir="5400000" algn="t" rotWithShape="0">
              <a:srgbClr val="1A13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Shadow Strip"/>
          <p:cNvSpPr/>
          <p:nvPr/>
        </p:nvSpPr>
        <p:spPr>
          <a:xfrm>
            <a:off x="213983" y="7974527"/>
            <a:ext cx="14200632" cy="45720"/>
          </a:xfrm>
          <a:prstGeom prst="rect">
            <a:avLst/>
          </a:prstGeom>
          <a:solidFill>
            <a:srgbClr val="1A1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Lock Frame Valance"/>
          <p:cNvSpPr/>
          <p:nvPr/>
        </p:nvSpPr>
        <p:spPr>
          <a:xfrm>
            <a:off x="5080" y="6275069"/>
            <a:ext cx="2743200" cy="1792483"/>
          </a:xfrm>
          <a:prstGeom prst="rect">
            <a:avLst/>
          </a:prstGeom>
          <a:solidFill>
            <a:srgbClr val="40505E"/>
          </a:solidFill>
          <a:ln w="146050" cmpd="sng">
            <a:noFill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Shadow Strip"/>
          <p:cNvSpPr/>
          <p:nvPr/>
        </p:nvSpPr>
        <p:spPr>
          <a:xfrm>
            <a:off x="2748733" y="6349562"/>
            <a:ext cx="45720" cy="1645920"/>
          </a:xfrm>
          <a:prstGeom prst="rect">
            <a:avLst/>
          </a:prstGeom>
          <a:solidFill>
            <a:srgbClr val="1A1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0" name="Lock Frame Valance"/>
          <p:cNvSpPr/>
          <p:nvPr/>
        </p:nvSpPr>
        <p:spPr>
          <a:xfrm>
            <a:off x="4716779" y="6275069"/>
            <a:ext cx="1612037" cy="1792483"/>
          </a:xfrm>
          <a:prstGeom prst="rect">
            <a:avLst/>
          </a:prstGeom>
          <a:solidFill>
            <a:srgbClr val="40505E"/>
          </a:solidFill>
          <a:ln w="146050" cmpd="sng">
            <a:noFill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Shadow Strip"/>
          <p:cNvSpPr/>
          <p:nvPr/>
        </p:nvSpPr>
        <p:spPr>
          <a:xfrm>
            <a:off x="6328817" y="6349561"/>
            <a:ext cx="45720" cy="1645920"/>
          </a:xfrm>
          <a:prstGeom prst="rect">
            <a:avLst/>
          </a:prstGeom>
          <a:solidFill>
            <a:srgbClr val="1A1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2" name="Shadow Strip"/>
          <p:cNvSpPr/>
          <p:nvPr/>
        </p:nvSpPr>
        <p:spPr>
          <a:xfrm>
            <a:off x="4671060" y="6349561"/>
            <a:ext cx="45720" cy="1645920"/>
          </a:xfrm>
          <a:prstGeom prst="rect">
            <a:avLst/>
          </a:prstGeom>
          <a:solidFill>
            <a:srgbClr val="1A1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Lock Frame Valance"/>
          <p:cNvSpPr/>
          <p:nvPr/>
        </p:nvSpPr>
        <p:spPr>
          <a:xfrm>
            <a:off x="8303766" y="6291636"/>
            <a:ext cx="1612037" cy="1792483"/>
          </a:xfrm>
          <a:prstGeom prst="rect">
            <a:avLst/>
          </a:prstGeom>
          <a:solidFill>
            <a:srgbClr val="40505E"/>
          </a:solidFill>
          <a:ln w="146050" cmpd="sng">
            <a:noFill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Shadow Strip"/>
          <p:cNvSpPr/>
          <p:nvPr/>
        </p:nvSpPr>
        <p:spPr>
          <a:xfrm>
            <a:off x="9915804" y="6366128"/>
            <a:ext cx="45720" cy="1645920"/>
          </a:xfrm>
          <a:prstGeom prst="rect">
            <a:avLst/>
          </a:prstGeom>
          <a:solidFill>
            <a:srgbClr val="1A1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Shadow Strip"/>
          <p:cNvSpPr/>
          <p:nvPr/>
        </p:nvSpPr>
        <p:spPr>
          <a:xfrm>
            <a:off x="8258047" y="6366128"/>
            <a:ext cx="45720" cy="1645920"/>
          </a:xfrm>
          <a:prstGeom prst="rect">
            <a:avLst/>
          </a:prstGeom>
          <a:solidFill>
            <a:srgbClr val="1A1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6" name="Lock Frame Valance"/>
          <p:cNvSpPr/>
          <p:nvPr/>
        </p:nvSpPr>
        <p:spPr>
          <a:xfrm>
            <a:off x="11897360" y="6275068"/>
            <a:ext cx="2743200" cy="1792483"/>
          </a:xfrm>
          <a:prstGeom prst="rect">
            <a:avLst/>
          </a:prstGeom>
          <a:solidFill>
            <a:srgbClr val="40505E"/>
          </a:solidFill>
          <a:ln w="146050" cmpd="sng">
            <a:noFill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Shadow Strip"/>
          <p:cNvSpPr/>
          <p:nvPr/>
        </p:nvSpPr>
        <p:spPr>
          <a:xfrm>
            <a:off x="11851640" y="6366128"/>
            <a:ext cx="45720" cy="1645920"/>
          </a:xfrm>
          <a:prstGeom prst="rect">
            <a:avLst/>
          </a:prstGeom>
          <a:solidFill>
            <a:srgbClr val="1A1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Wood Background"/>
          <p:cNvPicPr>
            <a:picLocks noChangeAspect="1"/>
          </p:cNvPicPr>
          <p:nvPr/>
        </p:nvPicPr>
        <p:blipFill rotWithShape="1"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50" b="23959"/>
          <a:stretch/>
        </p:blipFill>
        <p:spPr>
          <a:xfrm>
            <a:off x="0" y="-52712"/>
            <a:ext cx="14630400" cy="6126480"/>
          </a:xfrm>
          <a:prstGeom prst="rect">
            <a:avLst/>
          </a:prstGeom>
          <a:effectLst>
            <a:outerShdw dist="50800" dir="5400000" algn="t" rotWithShape="0">
              <a:srgbClr val="673105"/>
            </a:outerShdw>
          </a:effectLst>
        </p:spPr>
      </p:pic>
      <p:grpSp>
        <p:nvGrpSpPr>
          <p:cNvPr id="68" name="Frames"/>
          <p:cNvGrpSpPr/>
          <p:nvPr/>
        </p:nvGrpSpPr>
        <p:grpSpPr>
          <a:xfrm>
            <a:off x="227429" y="-184158"/>
            <a:ext cx="14184840" cy="5805029"/>
            <a:chOff x="227429" y="-184158"/>
            <a:chExt cx="14184840" cy="5805029"/>
          </a:xfrm>
        </p:grpSpPr>
        <p:pic>
          <p:nvPicPr>
            <p:cNvPr id="64" name="Image Frames"/>
            <p:cNvPicPr>
              <a:picLocks noChangeAspect="1"/>
            </p:cNvPicPr>
            <p:nvPr/>
          </p:nvPicPr>
          <p:blipFill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7429" y="534819"/>
              <a:ext cx="14184840" cy="5086052"/>
            </a:xfrm>
            <a:prstGeom prst="rect">
              <a:avLst/>
            </a:prstGeom>
            <a:effectLst>
              <a:outerShdw dist="38100" dir="16200000" rotWithShape="0">
                <a:srgbClr val="673105"/>
              </a:outerShdw>
            </a:effectLst>
          </p:spPr>
        </p:pic>
        <p:pic>
          <p:nvPicPr>
            <p:cNvPr id="67" name="Number Tags"/>
            <p:cNvPicPr>
              <a:picLocks noChangeAspect="1"/>
            </p:cNvPicPr>
            <p:nvPr/>
          </p:nvPicPr>
          <p:blipFill>
            <a:blip r:embed="rId2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1340" y="-184158"/>
              <a:ext cx="12278140" cy="4279392"/>
            </a:xfrm>
            <a:prstGeom prst="rect">
              <a:avLst/>
            </a:prstGeom>
          </p:spPr>
        </p:pic>
      </p:grpSp>
      <p:pic>
        <p:nvPicPr>
          <p:cNvPr id="5" name="metal click 3 4 (Sheyvan CC0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22"/>
          <a:stretch>
            <a:fillRect/>
          </a:stretch>
        </p:blipFill>
        <p:spPr>
          <a:xfrm>
            <a:off x="-88872" y="9764516"/>
            <a:ext cx="487363" cy="487363"/>
          </a:xfrm>
          <a:prstGeom prst="rect">
            <a:avLst/>
          </a:prstGeom>
        </p:spPr>
      </p:pic>
      <p:pic>
        <p:nvPicPr>
          <p:cNvPr id="7" name="hotel room lock (joedeshon CCBY4.0).mp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23"/>
          <a:stretch>
            <a:fillRect/>
          </a:stretch>
        </p:blipFill>
        <p:spPr>
          <a:xfrm>
            <a:off x="889317" y="8711267"/>
            <a:ext cx="487363" cy="487363"/>
          </a:xfrm>
          <a:prstGeom prst="rect">
            <a:avLst/>
          </a:prstGeom>
        </p:spPr>
      </p:pic>
      <p:pic>
        <p:nvPicPr>
          <p:cNvPr id="6" name="covert-operation open (nicholasdaryl CC0).mp3">
            <a:hlinkClick r:id="" action="ppaction://media"/>
          </p:cNvPr>
          <p:cNvPicPr>
            <a:picLocks noChangeAspect="1"/>
          </p:cNvPicPr>
          <p:nvPr>
            <a:audioFile r:link="rId5"/>
            <p:extLst>
              <p:ext uri="{DAA4B4D4-6D71-4841-9C94-3DE7FCFB9230}">
                <p14:media xmlns:p14="http://schemas.microsoft.com/office/powerpoint/2010/main" r:embed="rId6">
                  <p14:trim end="4628.4096"/>
                  <p14:fade out="1250"/>
                </p14:media>
              </p:ext>
            </p:extLst>
          </p:nvPr>
        </p:nvPicPr>
        <p:blipFill>
          <a:blip r:embed="rId24"/>
          <a:stretch>
            <a:fillRect/>
          </a:stretch>
        </p:blipFill>
        <p:spPr>
          <a:xfrm>
            <a:off x="14022854" y="8617136"/>
            <a:ext cx="487363" cy="487363"/>
          </a:xfrm>
          <a:prstGeom prst="rect">
            <a:avLst/>
          </a:prstGeom>
        </p:spPr>
      </p:pic>
      <p:pic>
        <p:nvPicPr>
          <p:cNvPr id="3" name="metal click 7 8 (Sheyvan CC0).mp3">
            <a:hlinkClick r:id="" action="ppaction://media"/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23"/>
          <a:stretch>
            <a:fillRect/>
          </a:stretch>
        </p:blipFill>
        <p:spPr>
          <a:xfrm>
            <a:off x="-56945" y="8467585"/>
            <a:ext cx="487363" cy="487363"/>
          </a:xfrm>
          <a:prstGeom prst="rect">
            <a:avLst/>
          </a:prstGeom>
        </p:spPr>
      </p:pic>
      <p:pic>
        <p:nvPicPr>
          <p:cNvPr id="2" name="metal click 5 6 (Sheyvan CC0).mp3">
            <a:hlinkClick r:id="" action="ppaction://media"/>
          </p:cNvPr>
          <p:cNvPicPr>
            <a:picLocks noChangeAspect="1"/>
          </p:cNvPicPr>
          <p:nvPr>
            <a:audi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25"/>
          <a:stretch>
            <a:fillRect/>
          </a:stretch>
        </p:blipFill>
        <p:spPr>
          <a:xfrm>
            <a:off x="-97109" y="9111827"/>
            <a:ext cx="487363" cy="487363"/>
          </a:xfrm>
          <a:prstGeom prst="rect">
            <a:avLst/>
          </a:prstGeom>
        </p:spPr>
      </p:pic>
      <p:pic>
        <p:nvPicPr>
          <p:cNvPr id="40" name="metal click ALL (Sheyvan CC0).mp3">
            <a:hlinkClick r:id="" action="ppaction://media"/>
          </p:cNvPr>
          <p:cNvPicPr>
            <a:picLocks noChangeAspect="1"/>
          </p:cNvPicPr>
          <p:nvPr>
            <a:audioFile r:link="rId12"/>
            <p:extLst>
              <p:ext uri="{DAA4B4D4-6D71-4841-9C94-3DE7FCFB9230}">
                <p14:media xmlns:p14="http://schemas.microsoft.com/office/powerpoint/2010/main" r:embed="rId11"/>
              </p:ext>
            </p:extLst>
          </p:nvPr>
        </p:nvPicPr>
        <p:blipFill>
          <a:blip r:embed="rId23"/>
          <a:stretch>
            <a:fillRect/>
          </a:stretch>
        </p:blipFill>
        <p:spPr>
          <a:xfrm>
            <a:off x="886408" y="9423961"/>
            <a:ext cx="487363" cy="487363"/>
          </a:xfrm>
          <a:prstGeom prst="rect">
            <a:avLst/>
          </a:prstGeom>
        </p:spPr>
      </p:pic>
      <p:grpSp>
        <p:nvGrpSpPr>
          <p:cNvPr id="44" name="Unlock Button"/>
          <p:cNvGrpSpPr/>
          <p:nvPr/>
        </p:nvGrpSpPr>
        <p:grpSpPr>
          <a:xfrm>
            <a:off x="154810" y="6304788"/>
            <a:ext cx="2437923" cy="1746504"/>
            <a:chOff x="154810" y="6304788"/>
            <a:chExt cx="2437923" cy="1746504"/>
          </a:xfrm>
        </p:grpSpPr>
        <p:sp>
          <p:nvSpPr>
            <p:cNvPr id="58" name="Round Text"/>
            <p:cNvSpPr txBox="1"/>
            <p:nvPr/>
          </p:nvSpPr>
          <p:spPr>
            <a:xfrm>
              <a:off x="154810" y="6304788"/>
              <a:ext cx="2437923" cy="1746504"/>
            </a:xfrm>
            <a:prstGeom prst="rect">
              <a:avLst/>
            </a:prstGeom>
            <a:solidFill>
              <a:srgbClr val="40505E"/>
            </a:solidFill>
            <a:ln>
              <a:solidFill>
                <a:schemeClr val="bg1"/>
              </a:solidFill>
            </a:ln>
            <a:scene3d>
              <a:camera prst="orthographicFront"/>
              <a:lightRig rig="threePt" dir="t"/>
            </a:scene3d>
            <a:sp3d>
              <a:bevelT prst="angle"/>
            </a:sp3d>
          </p:spPr>
          <p:txBody>
            <a:bodyPr wrap="square" lIns="0" tIns="0" rIns="0" bIns="0" rtlCol="0" anchor="ctr" anchorCtr="0">
              <a:noAutofit/>
              <a:sp3d prstMaterial="plastic"/>
            </a:bodyPr>
            <a:lstStyle/>
            <a:p>
              <a:pPr algn="ctr">
                <a:lnSpc>
                  <a:spcPts val="7500"/>
                </a:lnSpc>
              </a:pPr>
              <a:r>
                <a:rPr lang="en-US" sz="6000" b="1" smtClean="0">
                  <a:gradFill>
                    <a:gsLst>
                      <a:gs pos="0">
                        <a:srgbClr val="464A66">
                          <a:lumMod val="90000"/>
                          <a:lumOff val="10000"/>
                        </a:srgbClr>
                      </a:gs>
                      <a:gs pos="50000">
                        <a:srgbClr val="C5CDD9"/>
                      </a:gs>
                      <a:gs pos="100000">
                        <a:srgbClr val="2F3445"/>
                      </a:gs>
                    </a:gsLst>
                    <a:lin ang="5400000" scaled="0"/>
                  </a:gradFill>
                  <a:effectLst>
                    <a:outerShdw dist="38100" dir="2700000" algn="tl" rotWithShape="0">
                      <a:srgbClr val="2F3445"/>
                    </a:outerShdw>
                  </a:effectLst>
                  <a:latin typeface="Irish Grover" panose="02000000000000000000" pitchFamily="2" charset="0"/>
                </a:rPr>
                <a:t>Round</a:t>
              </a:r>
              <a:r>
                <a:rPr lang="en-US" sz="5600" b="1" smtClean="0">
                  <a:gradFill>
                    <a:gsLst>
                      <a:gs pos="0">
                        <a:srgbClr val="464A66">
                          <a:lumMod val="90000"/>
                          <a:lumOff val="10000"/>
                        </a:srgbClr>
                      </a:gs>
                      <a:gs pos="50000">
                        <a:srgbClr val="C5CDD9"/>
                      </a:gs>
                      <a:gs pos="100000">
                        <a:srgbClr val="2F3445"/>
                      </a:gs>
                    </a:gsLst>
                    <a:lin ang="5400000" scaled="0"/>
                  </a:gradFill>
                  <a:effectLst>
                    <a:outerShdw dist="38100" dir="2700000" algn="tl" rotWithShape="0">
                      <a:srgbClr val="2F3445"/>
                    </a:outerShdw>
                  </a:effectLst>
                  <a:latin typeface="Irish Grover" panose="02000000000000000000" pitchFamily="2" charset="0"/>
                </a:rPr>
                <a:t>  </a:t>
              </a:r>
              <a:r>
                <a:rPr lang="en-US" sz="7200" b="1" smtClean="0">
                  <a:gradFill>
                    <a:gsLst>
                      <a:gs pos="0">
                        <a:srgbClr val="464A66">
                          <a:lumMod val="90000"/>
                          <a:lumOff val="10000"/>
                        </a:srgbClr>
                      </a:gs>
                      <a:gs pos="50000">
                        <a:srgbClr val="C5CDD9"/>
                      </a:gs>
                      <a:gs pos="100000">
                        <a:srgbClr val="2F3445"/>
                      </a:gs>
                    </a:gsLst>
                    <a:lin ang="5400000" scaled="0"/>
                  </a:gradFill>
                  <a:effectLst>
                    <a:outerShdw dist="38100" dir="2700000" algn="tl" rotWithShape="0">
                      <a:srgbClr val="2F3445"/>
                    </a:outerShdw>
                  </a:effectLst>
                  <a:latin typeface="Irish Grover" panose="02000000000000000000" pitchFamily="2" charset="0"/>
                </a:rPr>
                <a:t>One</a:t>
              </a:r>
              <a:endParaRPr lang="en-US" sz="5600" b="1">
                <a:gradFill>
                  <a:gsLst>
                    <a:gs pos="0">
                      <a:srgbClr val="464A66">
                        <a:lumMod val="90000"/>
                        <a:lumOff val="10000"/>
                      </a:srgbClr>
                    </a:gs>
                    <a:gs pos="50000">
                      <a:srgbClr val="C5CDD9"/>
                    </a:gs>
                    <a:gs pos="100000">
                      <a:srgbClr val="2F3445"/>
                    </a:gs>
                  </a:gsLst>
                  <a:lin ang="5400000" scaled="0"/>
                </a:gradFill>
                <a:effectLst>
                  <a:outerShdw dist="38100" dir="2700000" algn="tl" rotWithShape="0">
                    <a:srgbClr val="2F3445"/>
                  </a:outerShdw>
                </a:effectLst>
                <a:latin typeface="Irish Grover" panose="02000000000000000000" pitchFamily="2" charset="0"/>
              </a:endParaRPr>
            </a:p>
          </p:txBody>
        </p:sp>
        <p:sp>
          <p:nvSpPr>
            <p:cNvPr id="59" name="Key"/>
            <p:cNvSpPr>
              <a:spLocks noChangeAspect="1"/>
            </p:cNvSpPr>
            <p:nvPr/>
          </p:nvSpPr>
          <p:spPr>
            <a:xfrm rot="16200000">
              <a:off x="1269869" y="6679534"/>
              <a:ext cx="398430" cy="941832"/>
            </a:xfrm>
            <a:custGeom>
              <a:avLst/>
              <a:gdLst>
                <a:gd name="connsiteX0" fmla="*/ 0 w 731258"/>
                <a:gd name="connsiteY0" fmla="*/ 1589042 h 1728588"/>
                <a:gd name="connsiteX1" fmla="*/ 214763 w 731258"/>
                <a:gd name="connsiteY1" fmla="*/ 1589042 h 1728588"/>
                <a:gd name="connsiteX2" fmla="*/ 214763 w 731258"/>
                <a:gd name="connsiteY2" fmla="*/ 1728588 h 1728588"/>
                <a:gd name="connsiteX3" fmla="*/ 0 w 731258"/>
                <a:gd name="connsiteY3" fmla="*/ 1728588 h 1728588"/>
                <a:gd name="connsiteX4" fmla="*/ 62423 w 731258"/>
                <a:gd name="connsiteY4" fmla="*/ 1381760 h 1728588"/>
                <a:gd name="connsiteX5" fmla="*/ 214762 w 731258"/>
                <a:gd name="connsiteY5" fmla="*/ 1381760 h 1728588"/>
                <a:gd name="connsiteX6" fmla="*/ 214762 w 731258"/>
                <a:gd name="connsiteY6" fmla="*/ 1493172 h 1728588"/>
                <a:gd name="connsiteX7" fmla="*/ 62423 w 731258"/>
                <a:gd name="connsiteY7" fmla="*/ 1493172 h 1728588"/>
                <a:gd name="connsiteX8" fmla="*/ 411218 w 731258"/>
                <a:gd name="connsiteY8" fmla="*/ 160020 h 1728588"/>
                <a:gd name="connsiteX9" fmla="*/ 251198 w 731258"/>
                <a:gd name="connsiteY9" fmla="*/ 320040 h 1728588"/>
                <a:gd name="connsiteX10" fmla="*/ 411218 w 731258"/>
                <a:gd name="connsiteY10" fmla="*/ 480060 h 1728588"/>
                <a:gd name="connsiteX11" fmla="*/ 571238 w 731258"/>
                <a:gd name="connsiteY11" fmla="*/ 320040 h 1728588"/>
                <a:gd name="connsiteX12" fmla="*/ 411218 w 731258"/>
                <a:gd name="connsiteY12" fmla="*/ 160020 h 1728588"/>
                <a:gd name="connsiteX13" fmla="*/ 411218 w 731258"/>
                <a:gd name="connsiteY13" fmla="*/ 0 h 1728588"/>
                <a:gd name="connsiteX14" fmla="*/ 731258 w 731258"/>
                <a:gd name="connsiteY14" fmla="*/ 320040 h 1728588"/>
                <a:gd name="connsiteX15" fmla="*/ 535792 w 731258"/>
                <a:gd name="connsiteY15" fmla="*/ 614930 h 1728588"/>
                <a:gd name="connsiteX16" fmla="*/ 503012 w 731258"/>
                <a:gd name="connsiteY16" fmla="*/ 621548 h 1728588"/>
                <a:gd name="connsiteX17" fmla="*/ 503012 w 731258"/>
                <a:gd name="connsiteY17" fmla="*/ 1728587 h 1728588"/>
                <a:gd name="connsiteX18" fmla="*/ 319424 w 731258"/>
                <a:gd name="connsiteY18" fmla="*/ 1728587 h 1728588"/>
                <a:gd name="connsiteX19" fmla="*/ 319424 w 731258"/>
                <a:gd name="connsiteY19" fmla="*/ 1637824 h 1728588"/>
                <a:gd name="connsiteX20" fmla="*/ 215516 w 731258"/>
                <a:gd name="connsiteY20" fmla="*/ 1728587 h 1728588"/>
                <a:gd name="connsiteX21" fmla="*/ 215516 w 731258"/>
                <a:gd name="connsiteY21" fmla="*/ 1295713 h 1728588"/>
                <a:gd name="connsiteX22" fmla="*/ 1396 w 731258"/>
                <a:gd name="connsiteY22" fmla="*/ 1295713 h 1728588"/>
                <a:gd name="connsiteX23" fmla="*/ 1396 w 731258"/>
                <a:gd name="connsiteY23" fmla="*/ 1152788 h 1728588"/>
                <a:gd name="connsiteX24" fmla="*/ 216159 w 731258"/>
                <a:gd name="connsiteY24" fmla="*/ 1152788 h 1728588"/>
                <a:gd name="connsiteX25" fmla="*/ 216159 w 731258"/>
                <a:gd name="connsiteY25" fmla="*/ 1153353 h 1728588"/>
                <a:gd name="connsiteX26" fmla="*/ 319424 w 731258"/>
                <a:gd name="connsiteY26" fmla="*/ 1243554 h 1728588"/>
                <a:gd name="connsiteX27" fmla="*/ 319424 w 731258"/>
                <a:gd name="connsiteY27" fmla="*/ 621548 h 1728588"/>
                <a:gd name="connsiteX28" fmla="*/ 286644 w 731258"/>
                <a:gd name="connsiteY28" fmla="*/ 614930 h 1728588"/>
                <a:gd name="connsiteX29" fmla="*/ 91178 w 731258"/>
                <a:gd name="connsiteY29" fmla="*/ 320040 h 1728588"/>
                <a:gd name="connsiteX30" fmla="*/ 411218 w 731258"/>
                <a:gd name="connsiteY30" fmla="*/ 0 h 17285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731258" h="1728588">
                  <a:moveTo>
                    <a:pt x="0" y="1589042"/>
                  </a:moveTo>
                  <a:lnTo>
                    <a:pt x="214763" y="1589042"/>
                  </a:lnTo>
                  <a:lnTo>
                    <a:pt x="214763" y="1728588"/>
                  </a:lnTo>
                  <a:lnTo>
                    <a:pt x="0" y="1728588"/>
                  </a:lnTo>
                  <a:close/>
                  <a:moveTo>
                    <a:pt x="62423" y="1381760"/>
                  </a:moveTo>
                  <a:lnTo>
                    <a:pt x="214762" y="1381760"/>
                  </a:lnTo>
                  <a:lnTo>
                    <a:pt x="214762" y="1493172"/>
                  </a:lnTo>
                  <a:lnTo>
                    <a:pt x="62423" y="1493172"/>
                  </a:lnTo>
                  <a:close/>
                  <a:moveTo>
                    <a:pt x="411218" y="160020"/>
                  </a:moveTo>
                  <a:cubicBezTo>
                    <a:pt x="322841" y="160020"/>
                    <a:pt x="251198" y="231663"/>
                    <a:pt x="251198" y="320040"/>
                  </a:cubicBezTo>
                  <a:cubicBezTo>
                    <a:pt x="251198" y="408417"/>
                    <a:pt x="322841" y="480060"/>
                    <a:pt x="411218" y="480060"/>
                  </a:cubicBezTo>
                  <a:cubicBezTo>
                    <a:pt x="499595" y="480060"/>
                    <a:pt x="571238" y="408417"/>
                    <a:pt x="571238" y="320040"/>
                  </a:cubicBezTo>
                  <a:cubicBezTo>
                    <a:pt x="571238" y="231663"/>
                    <a:pt x="499595" y="160020"/>
                    <a:pt x="411218" y="160020"/>
                  </a:cubicBezTo>
                  <a:close/>
                  <a:moveTo>
                    <a:pt x="411218" y="0"/>
                  </a:moveTo>
                  <a:cubicBezTo>
                    <a:pt x="587971" y="0"/>
                    <a:pt x="731258" y="143287"/>
                    <a:pt x="731258" y="320040"/>
                  </a:cubicBezTo>
                  <a:cubicBezTo>
                    <a:pt x="731258" y="452605"/>
                    <a:pt x="650659" y="566345"/>
                    <a:pt x="535792" y="614930"/>
                  </a:cubicBezTo>
                  <a:lnTo>
                    <a:pt x="503012" y="621548"/>
                  </a:lnTo>
                  <a:lnTo>
                    <a:pt x="503012" y="1728587"/>
                  </a:lnTo>
                  <a:lnTo>
                    <a:pt x="319424" y="1728587"/>
                  </a:lnTo>
                  <a:lnTo>
                    <a:pt x="319424" y="1637824"/>
                  </a:lnTo>
                  <a:lnTo>
                    <a:pt x="215516" y="1728587"/>
                  </a:lnTo>
                  <a:lnTo>
                    <a:pt x="215516" y="1295713"/>
                  </a:lnTo>
                  <a:lnTo>
                    <a:pt x="1396" y="1295713"/>
                  </a:lnTo>
                  <a:lnTo>
                    <a:pt x="1396" y="1152788"/>
                  </a:lnTo>
                  <a:lnTo>
                    <a:pt x="216159" y="1152788"/>
                  </a:lnTo>
                  <a:lnTo>
                    <a:pt x="216159" y="1153353"/>
                  </a:lnTo>
                  <a:lnTo>
                    <a:pt x="319424" y="1243554"/>
                  </a:lnTo>
                  <a:lnTo>
                    <a:pt x="319424" y="621548"/>
                  </a:lnTo>
                  <a:lnTo>
                    <a:pt x="286644" y="614930"/>
                  </a:lnTo>
                  <a:cubicBezTo>
                    <a:pt x="171777" y="566345"/>
                    <a:pt x="91178" y="452605"/>
                    <a:pt x="91178" y="320040"/>
                  </a:cubicBezTo>
                  <a:cubicBezTo>
                    <a:pt x="91178" y="143287"/>
                    <a:pt x="234465" y="0"/>
                    <a:pt x="411218" y="0"/>
                  </a:cubicBezTo>
                  <a:close/>
                </a:path>
              </a:pathLst>
            </a:custGeom>
            <a:solidFill>
              <a:srgbClr val="364450"/>
            </a:solidFill>
            <a:ln>
              <a:noFill/>
            </a:ln>
            <a:effectLst>
              <a:innerShdw blurRad="88900" dist="25400">
                <a:srgbClr val="111619"/>
              </a:innerShdw>
            </a:effectLst>
            <a:scene3d>
              <a:camera prst="orthographicFront">
                <a:rot lat="21599996" lon="0" rev="0"/>
              </a:camera>
              <a:lightRig rig="threePt" dir="t">
                <a:rot lat="0" lon="0" rev="3000000"/>
              </a:lightRig>
            </a:scene3d>
            <a:sp3d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F0000"/>
                </a:solidFill>
              </a:endParaRPr>
            </a:p>
          </p:txBody>
        </p:sp>
      </p:grpSp>
      <p:sp>
        <p:nvSpPr>
          <p:cNvPr id="38" name="Click Box 3"/>
          <p:cNvSpPr/>
          <p:nvPr/>
        </p:nvSpPr>
        <p:spPr>
          <a:xfrm>
            <a:off x="9919350" y="6342697"/>
            <a:ext cx="1968499" cy="1670686"/>
          </a:xfrm>
          <a:prstGeom prst="rect">
            <a:avLst/>
          </a:prstGeom>
          <a:solidFill>
            <a:schemeClr val="tx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Click Box 2"/>
          <p:cNvSpPr/>
          <p:nvPr/>
        </p:nvSpPr>
        <p:spPr>
          <a:xfrm>
            <a:off x="6336160" y="6342697"/>
            <a:ext cx="1968499" cy="1670686"/>
          </a:xfrm>
          <a:prstGeom prst="rect">
            <a:avLst/>
          </a:prstGeom>
          <a:solidFill>
            <a:schemeClr val="tx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Click Box 1"/>
          <p:cNvSpPr/>
          <p:nvPr/>
        </p:nvSpPr>
        <p:spPr>
          <a:xfrm>
            <a:off x="2748280" y="6342697"/>
            <a:ext cx="1968499" cy="1670686"/>
          </a:xfrm>
          <a:prstGeom prst="rect">
            <a:avLst/>
          </a:prstGeom>
          <a:solidFill>
            <a:schemeClr val="tx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46405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055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audio>
              <p:cMediaNode vol="100000">
                <p:cTn id="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audio>
              <p:cMediaNode>
                <p:cTn id="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audio>
              <p:cMediaNode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audio>
              <p:cMediaNode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audio>
              <p:cMediaNode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0"/>
                </p:tgtEl>
              </p:cMediaNode>
            </p:audio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7" dur="250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50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1" dur="250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250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5" dur="250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50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1" dur="696" fill="hold"/>
                                        <p:tgtEl>
                                          <p:spTgt spid="4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2" presetID="1" presetClass="mediacall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cmd type="call" cmd="playFrom(0.0)">
                                      <p:cBhvr>
                                        <p:cTn id="43" dur="287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8" dur="1000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1000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6" dur="2232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1" dur="1250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1250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163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163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9" dur="182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seq concurrent="1" nextAc="seek">
              <p:cTn id="70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1" fill="hold">
                      <p:stCondLst>
                        <p:cond delay="0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4" dur="2000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2000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1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1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2" dur="144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83" presetID="1" presetClass="mediacall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cmd type="call" cmd="playFrom(0.0)">
                                      <p:cBhvr>
                                        <p:cTn id="84" dur="287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Background"/>
          <p:cNvPicPr>
            <a:picLocks noChangeAspect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pic>
        <p:nvPicPr>
          <p:cNvPr id="7" name="Door Numbers"/>
          <p:cNvPicPr>
            <a:picLocks noChangeAspect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1070" y="946936"/>
            <a:ext cx="10259568" cy="1203772"/>
          </a:xfrm>
          <a:prstGeom prst="rect">
            <a:avLst/>
          </a:prstGeom>
        </p:spPr>
      </p:pic>
      <p:pic>
        <p:nvPicPr>
          <p:cNvPr id="4" name="Door 1 Frame"/>
          <p:cNvPicPr>
            <a:picLocks noChangeAspect="1"/>
          </p:cNvPicPr>
          <p:nvPr/>
        </p:nvPicPr>
        <p:blipFill>
          <a:blip r:embed="rId2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9870" y="2385059"/>
            <a:ext cx="3403750" cy="4672583"/>
          </a:xfrm>
          <a:prstGeom prst="rect">
            <a:avLst/>
          </a:prstGeom>
        </p:spPr>
      </p:pic>
      <p:pic>
        <p:nvPicPr>
          <p:cNvPr id="3" name="Door 2 Frame"/>
          <p:cNvPicPr>
            <a:picLocks noChangeAspect="1"/>
          </p:cNvPicPr>
          <p:nvPr/>
        </p:nvPicPr>
        <p:blipFill>
          <a:blip r:embed="rId2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13325" y="2385059"/>
            <a:ext cx="3403750" cy="4672583"/>
          </a:xfrm>
          <a:prstGeom prst="rect">
            <a:avLst/>
          </a:prstGeom>
        </p:spPr>
      </p:pic>
      <p:pic>
        <p:nvPicPr>
          <p:cNvPr id="5" name="Door 3 Frame"/>
          <p:cNvPicPr>
            <a:picLocks noChangeAspect="1"/>
          </p:cNvPicPr>
          <p:nvPr/>
        </p:nvPicPr>
        <p:blipFill>
          <a:blip r:embed="rId2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96780" y="2385059"/>
            <a:ext cx="3403750" cy="4672583"/>
          </a:xfrm>
          <a:prstGeom prst="rect">
            <a:avLst/>
          </a:prstGeom>
        </p:spPr>
      </p:pic>
      <p:sp>
        <p:nvSpPr>
          <p:cNvPr id="14" name="Door 3 Opening"/>
          <p:cNvSpPr/>
          <p:nvPr/>
        </p:nvSpPr>
        <p:spPr>
          <a:xfrm rot="16200000" flipH="1" flipV="1">
            <a:off x="10435302" y="1390947"/>
            <a:ext cx="4846320" cy="6941244"/>
          </a:xfrm>
          <a:prstGeom prst="trapezoid">
            <a:avLst>
              <a:gd name="adj" fmla="val 5386"/>
            </a:avLst>
          </a:prstGeom>
          <a:blipFill dpi="0" rotWithShape="1">
            <a:blip r:embed="rId28"/>
            <a:srcRect/>
            <a:stretch>
              <a:fillRect/>
            </a:stretch>
          </a:blipFill>
          <a:ln>
            <a:noFill/>
          </a:ln>
          <a:scene3d>
            <a:camera prst="orthographicFront">
              <a:rot lat="4799971" lon="21599979" rev="0"/>
            </a:camera>
            <a:lightRig rig="threePt" dir="t">
              <a:rot lat="0" lon="0" rev="8400000"/>
            </a:lightRig>
          </a:scene3d>
          <a:sp3d extrusionH="215900">
            <a:extrusionClr>
              <a:srgbClr val="638093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Door 3 Open"/>
          <p:cNvSpPr/>
          <p:nvPr/>
        </p:nvSpPr>
        <p:spPr>
          <a:xfrm rot="5400000" flipV="1">
            <a:off x="10974761" y="2733042"/>
            <a:ext cx="5486403" cy="4297680"/>
          </a:xfrm>
          <a:prstGeom prst="trapezoid">
            <a:avLst>
              <a:gd name="adj" fmla="val 13775"/>
            </a:avLst>
          </a:prstGeom>
          <a:blipFill dpi="0" rotWithShape="1">
            <a:blip r:embed="rId29"/>
            <a:srcRect/>
            <a:stretch>
              <a:fillRect/>
            </a:stretch>
          </a:blipFill>
          <a:ln>
            <a:noFill/>
          </a:ln>
          <a:scene3d>
            <a:camera prst="orthographicFront">
              <a:rot lat="4799971" lon="21599979" rev="0"/>
            </a:camera>
            <a:lightRig rig="threePt" dir="t">
              <a:rot lat="0" lon="0" rev="8400000"/>
            </a:lightRig>
          </a:scene3d>
          <a:sp3d extrusionH="215900">
            <a:extrusionClr>
              <a:srgbClr val="638093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Door 3 Closed"/>
          <p:cNvPicPr>
            <a:picLocks noChangeAspect="1"/>
          </p:cNvPicPr>
          <p:nvPr/>
        </p:nvPicPr>
        <p:blipFill>
          <a:blip r:embed="rId3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0339" y="2724910"/>
            <a:ext cx="2816631" cy="4337302"/>
          </a:xfrm>
          <a:prstGeom prst="rect">
            <a:avLst/>
          </a:prstGeom>
        </p:spPr>
      </p:pic>
      <p:sp>
        <p:nvSpPr>
          <p:cNvPr id="15" name="Door 2 Opening"/>
          <p:cNvSpPr/>
          <p:nvPr/>
        </p:nvSpPr>
        <p:spPr>
          <a:xfrm rot="16200000" flipH="1" flipV="1">
            <a:off x="5657943" y="1391460"/>
            <a:ext cx="4846320" cy="6941244"/>
          </a:xfrm>
          <a:prstGeom prst="trapezoid">
            <a:avLst>
              <a:gd name="adj" fmla="val 5386"/>
            </a:avLst>
          </a:prstGeom>
          <a:blipFill dpi="0" rotWithShape="1">
            <a:blip r:embed="rId28"/>
            <a:srcRect/>
            <a:stretch>
              <a:fillRect/>
            </a:stretch>
          </a:blipFill>
          <a:ln>
            <a:noFill/>
          </a:ln>
          <a:scene3d>
            <a:camera prst="orthographicFront">
              <a:rot lat="4799971" lon="21599979" rev="0"/>
            </a:camera>
            <a:lightRig rig="threePt" dir="t">
              <a:rot lat="0" lon="0" rev="8400000"/>
            </a:lightRig>
          </a:scene3d>
          <a:sp3d extrusionH="215900">
            <a:extrusionClr>
              <a:srgbClr val="638093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Door 2 Open"/>
          <p:cNvSpPr/>
          <p:nvPr/>
        </p:nvSpPr>
        <p:spPr>
          <a:xfrm rot="5400000" flipV="1">
            <a:off x="6197402" y="2733555"/>
            <a:ext cx="5486403" cy="4297680"/>
          </a:xfrm>
          <a:prstGeom prst="trapezoid">
            <a:avLst>
              <a:gd name="adj" fmla="val 13775"/>
            </a:avLst>
          </a:prstGeom>
          <a:blipFill dpi="0" rotWithShape="1">
            <a:blip r:embed="rId29"/>
            <a:srcRect/>
            <a:stretch>
              <a:fillRect/>
            </a:stretch>
          </a:blipFill>
          <a:ln>
            <a:noFill/>
          </a:ln>
          <a:scene3d>
            <a:camera prst="orthographicFront">
              <a:rot lat="4799971" lon="21599979" rev="0"/>
            </a:camera>
            <a:lightRig rig="threePt" dir="t">
              <a:rot lat="0" lon="0" rev="8400000"/>
            </a:lightRig>
          </a:scene3d>
          <a:sp3d extrusionH="215900">
            <a:extrusionClr>
              <a:srgbClr val="638093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7" name="Door 2 Closed"/>
          <p:cNvPicPr>
            <a:picLocks noChangeAspect="1"/>
          </p:cNvPicPr>
          <p:nvPr/>
        </p:nvPicPr>
        <p:blipFill>
          <a:blip r:embed="rId3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12980" y="2725423"/>
            <a:ext cx="2816631" cy="4337302"/>
          </a:xfrm>
          <a:prstGeom prst="rect">
            <a:avLst/>
          </a:prstGeom>
        </p:spPr>
      </p:pic>
      <p:sp>
        <p:nvSpPr>
          <p:cNvPr id="13" name="Door 1 Opening"/>
          <p:cNvSpPr/>
          <p:nvPr/>
        </p:nvSpPr>
        <p:spPr>
          <a:xfrm rot="16200000" flipH="1" flipV="1">
            <a:off x="874488" y="1391973"/>
            <a:ext cx="4846320" cy="6941244"/>
          </a:xfrm>
          <a:prstGeom prst="trapezoid">
            <a:avLst>
              <a:gd name="adj" fmla="val 5386"/>
            </a:avLst>
          </a:prstGeom>
          <a:blipFill dpi="0" rotWithShape="1">
            <a:blip r:embed="rId28"/>
            <a:srcRect/>
            <a:stretch>
              <a:fillRect/>
            </a:stretch>
          </a:blipFill>
          <a:ln>
            <a:noFill/>
          </a:ln>
          <a:scene3d>
            <a:camera prst="orthographicFront">
              <a:rot lat="4799971" lon="21599979" rev="0"/>
            </a:camera>
            <a:lightRig rig="threePt" dir="t">
              <a:rot lat="0" lon="0" rev="8400000"/>
            </a:lightRig>
          </a:scene3d>
          <a:sp3d extrusionH="215900">
            <a:extrusionClr>
              <a:srgbClr val="638093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Door 1 Open"/>
          <p:cNvSpPr/>
          <p:nvPr/>
        </p:nvSpPr>
        <p:spPr>
          <a:xfrm rot="5400000" flipV="1">
            <a:off x="1413947" y="2734068"/>
            <a:ext cx="5486403" cy="4297680"/>
          </a:xfrm>
          <a:prstGeom prst="trapezoid">
            <a:avLst>
              <a:gd name="adj" fmla="val 13775"/>
            </a:avLst>
          </a:prstGeom>
          <a:blipFill dpi="0" rotWithShape="1">
            <a:blip r:embed="rId29"/>
            <a:srcRect/>
            <a:stretch>
              <a:fillRect/>
            </a:stretch>
          </a:blipFill>
          <a:ln>
            <a:noFill/>
          </a:ln>
          <a:scene3d>
            <a:camera prst="orthographicFront">
              <a:rot lat="4799971" lon="21599979" rev="0"/>
            </a:camera>
            <a:lightRig rig="threePt" dir="t">
              <a:rot lat="0" lon="0" rev="8400000"/>
            </a:lightRig>
          </a:scene3d>
          <a:sp3d extrusionH="215900">
            <a:extrusionClr>
              <a:srgbClr val="638093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9" name="Door 1 Closed"/>
          <p:cNvPicPr>
            <a:picLocks noChangeAspect="1"/>
          </p:cNvPicPr>
          <p:nvPr/>
        </p:nvPicPr>
        <p:blipFill>
          <a:blip r:embed="rId3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9525" y="2725936"/>
            <a:ext cx="2816631" cy="4337302"/>
          </a:xfrm>
          <a:prstGeom prst="rect">
            <a:avLst/>
          </a:prstGeom>
        </p:spPr>
      </p:pic>
      <p:pic>
        <p:nvPicPr>
          <p:cNvPr id="8" name="door opening (gabisaraceni CCBY3.0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31"/>
          <a:stretch>
            <a:fillRect/>
          </a:stretch>
        </p:blipFill>
        <p:spPr>
          <a:xfrm>
            <a:off x="335155" y="8576795"/>
            <a:ext cx="487363" cy="487363"/>
          </a:xfrm>
          <a:prstGeom prst="rect">
            <a:avLst/>
          </a:prstGeom>
        </p:spPr>
      </p:pic>
      <p:pic>
        <p:nvPicPr>
          <p:cNvPr id="9" name="victory fanfare (Sheyvan CCBY4.0).mp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31"/>
          <a:stretch>
            <a:fillRect/>
          </a:stretch>
        </p:blipFill>
        <p:spPr>
          <a:xfrm>
            <a:off x="13800530" y="8697819"/>
            <a:ext cx="487363" cy="487363"/>
          </a:xfrm>
          <a:prstGeom prst="rect">
            <a:avLst/>
          </a:prstGeom>
        </p:spPr>
      </p:pic>
      <p:pic>
        <p:nvPicPr>
          <p:cNvPr id="20" name="Purple Monster"/>
          <p:cNvPicPr preferRelativeResize="0">
            <a:picLocks noChangeAspect="1"/>
          </p:cNvPicPr>
          <p:nvPr/>
        </p:nvPicPr>
        <p:blipFill>
          <a:blip r:embed="rId3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43531" y="3509705"/>
            <a:ext cx="3515489" cy="3775024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1" name="Bat Monster"/>
          <p:cNvPicPr preferRelativeResize="0">
            <a:picLocks noChangeAspect="1"/>
          </p:cNvPicPr>
          <p:nvPr/>
        </p:nvPicPr>
        <p:blipFill>
          <a:blip r:embed="rId3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98703" y="3142857"/>
            <a:ext cx="1799904" cy="2197752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2" name="Snow Monster"/>
          <p:cNvPicPr preferRelativeResize="0">
            <a:picLocks noChangeAspect="1"/>
          </p:cNvPicPr>
          <p:nvPr/>
        </p:nvPicPr>
        <p:blipFill>
          <a:blip r:embed="rId3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26306" y="2912982"/>
            <a:ext cx="2170180" cy="437174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4" name="Teal Monster"/>
          <p:cNvPicPr preferRelativeResize="0">
            <a:picLocks noChangeAspect="1"/>
          </p:cNvPicPr>
          <p:nvPr/>
        </p:nvPicPr>
        <p:blipFill>
          <a:blip r:embed="rId3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7354" y="4408567"/>
            <a:ext cx="1928211" cy="2876162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5" name="Pink Monster"/>
          <p:cNvPicPr preferRelativeResize="0">
            <a:picLocks noChangeAspect="1"/>
          </p:cNvPicPr>
          <p:nvPr/>
        </p:nvPicPr>
        <p:blipFill>
          <a:blip r:embed="rId3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2699" y="4862595"/>
            <a:ext cx="2185712" cy="244518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6" name="Cat Monster"/>
          <p:cNvPicPr preferRelativeResize="0">
            <a:picLocks noChangeAspect="1"/>
          </p:cNvPicPr>
          <p:nvPr/>
        </p:nvPicPr>
        <p:blipFill>
          <a:blip r:embed="rId3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94705" y="4578846"/>
            <a:ext cx="3063228" cy="272893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8" name="Yellow Monster"/>
          <p:cNvPicPr preferRelativeResize="0">
            <a:picLocks noChangeAspect="1"/>
          </p:cNvPicPr>
          <p:nvPr/>
        </p:nvPicPr>
        <p:blipFill>
          <a:blip r:embed="rId3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6745" y="4721350"/>
            <a:ext cx="2262924" cy="2628982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3" name="Green Monster"/>
          <p:cNvPicPr preferRelativeResize="0">
            <a:picLocks noChangeAspect="1"/>
          </p:cNvPicPr>
          <p:nvPr/>
        </p:nvPicPr>
        <p:blipFill>
          <a:blip r:embed="rId3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92917" y="5311514"/>
            <a:ext cx="1430579" cy="197321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7" name="Tentacle Monster"/>
          <p:cNvPicPr preferRelativeResize="0">
            <a:picLocks noChangeAspect="1"/>
          </p:cNvPicPr>
          <p:nvPr/>
        </p:nvPicPr>
        <p:blipFill>
          <a:blip r:embed="rId4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3534" y="5071748"/>
            <a:ext cx="2350628" cy="2236034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0" name="Points 1"/>
          <p:cNvSpPr txBox="1"/>
          <p:nvPr/>
        </p:nvSpPr>
        <p:spPr>
          <a:xfrm>
            <a:off x="1692160" y="3386669"/>
            <a:ext cx="1679169" cy="287771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>
              <a:bevelT w="190500" h="171450"/>
              <a:extrusionClr>
                <a:srgbClr val="00FF00"/>
              </a:extrusionClr>
              <a:contourClr>
                <a:srgbClr val="00FF00"/>
              </a:contourClr>
            </a:sp3d>
          </a:bodyPr>
          <a:lstStyle/>
          <a:p>
            <a:pPr algn="ctr"/>
            <a:r>
              <a:rPr lang="en-US" sz="18100" smtClean="0">
                <a:ln w="38100">
                  <a:solidFill>
                    <a:srgbClr val="00FF00"/>
                  </a:solidFill>
                </a:ln>
                <a:gradFill>
                  <a:gsLst>
                    <a:gs pos="0">
                      <a:srgbClr val="FFFFFF"/>
                    </a:gs>
                    <a:gs pos="7001">
                      <a:srgbClr val="E6E6E6"/>
                    </a:gs>
                    <a:gs pos="32001">
                      <a:srgbClr val="7D8496">
                        <a:lumMod val="60000"/>
                        <a:lumOff val="40000"/>
                      </a:srgbClr>
                    </a:gs>
                    <a:gs pos="47000">
                      <a:srgbClr val="E6E6E6">
                        <a:lumMod val="0"/>
                        <a:lumOff val="100000"/>
                      </a:srgbClr>
                    </a:gs>
                    <a:gs pos="85001">
                      <a:srgbClr val="7D8496">
                        <a:lumMod val="76000"/>
                      </a:srgbClr>
                    </a:gs>
                    <a:gs pos="100000">
                      <a:srgbClr val="E6E6E6"/>
                    </a:gs>
                  </a:gsLst>
                  <a:lin ang="5400000" scaled="0"/>
                </a:gradFill>
                <a:effectLst>
                  <a:glow rad="101600">
                    <a:srgbClr val="00FF00">
                      <a:alpha val="25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Irish Grover" panose="02000000000000000000" pitchFamily="2" charset="0"/>
                <a:cs typeface="Sarpanch ExtraBold" panose="00000900000000000000" pitchFamily="2" charset="0"/>
              </a:rPr>
              <a:t>1</a:t>
            </a:r>
          </a:p>
        </p:txBody>
      </p:sp>
      <p:sp>
        <p:nvSpPr>
          <p:cNvPr id="31" name="Points 2"/>
          <p:cNvSpPr txBox="1"/>
          <p:nvPr/>
        </p:nvSpPr>
        <p:spPr>
          <a:xfrm>
            <a:off x="6501269" y="3386669"/>
            <a:ext cx="1679169" cy="287771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>
              <a:bevelT w="190500" h="171450"/>
              <a:extrusionClr>
                <a:srgbClr val="00FF00"/>
              </a:extrusionClr>
              <a:contourClr>
                <a:srgbClr val="00FF00"/>
              </a:contourClr>
            </a:sp3d>
          </a:bodyPr>
          <a:lstStyle/>
          <a:p>
            <a:pPr algn="ctr"/>
            <a:r>
              <a:rPr lang="en-US" sz="18100" smtClean="0">
                <a:ln w="38100">
                  <a:solidFill>
                    <a:srgbClr val="00FF00"/>
                  </a:solidFill>
                </a:ln>
                <a:gradFill>
                  <a:gsLst>
                    <a:gs pos="0">
                      <a:srgbClr val="FFFFFF"/>
                    </a:gs>
                    <a:gs pos="7001">
                      <a:srgbClr val="E6E6E6"/>
                    </a:gs>
                    <a:gs pos="32001">
                      <a:srgbClr val="7D8496">
                        <a:lumMod val="60000"/>
                        <a:lumOff val="40000"/>
                      </a:srgbClr>
                    </a:gs>
                    <a:gs pos="47000">
                      <a:srgbClr val="E6E6E6">
                        <a:lumMod val="0"/>
                        <a:lumOff val="100000"/>
                      </a:srgbClr>
                    </a:gs>
                    <a:gs pos="85001">
                      <a:srgbClr val="7D8496">
                        <a:lumMod val="76000"/>
                      </a:srgbClr>
                    </a:gs>
                    <a:gs pos="100000">
                      <a:srgbClr val="E6E6E6"/>
                    </a:gs>
                  </a:gsLst>
                  <a:lin ang="5400000" scaled="0"/>
                </a:gradFill>
                <a:effectLst>
                  <a:glow rad="101600">
                    <a:srgbClr val="00FF00">
                      <a:alpha val="25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Irish Grover" panose="02000000000000000000" pitchFamily="2" charset="0"/>
                <a:cs typeface="Sarpanch ExtraBold" panose="00000900000000000000" pitchFamily="2" charset="0"/>
              </a:rPr>
              <a:t>5</a:t>
            </a:r>
          </a:p>
        </p:txBody>
      </p:sp>
      <p:sp>
        <p:nvSpPr>
          <p:cNvPr id="32" name="Points 3"/>
          <p:cNvSpPr txBox="1"/>
          <p:nvPr/>
        </p:nvSpPr>
        <p:spPr>
          <a:xfrm>
            <a:off x="11259069" y="3386669"/>
            <a:ext cx="1679169" cy="287771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>
              <a:bevelT w="190500" h="171450"/>
              <a:extrusionClr>
                <a:srgbClr val="00FF00"/>
              </a:extrusionClr>
              <a:contourClr>
                <a:srgbClr val="00FF00"/>
              </a:contourClr>
            </a:sp3d>
          </a:bodyPr>
          <a:lstStyle/>
          <a:p>
            <a:pPr algn="ctr"/>
            <a:r>
              <a:rPr lang="en-US" sz="18100" smtClean="0">
                <a:ln w="38100">
                  <a:solidFill>
                    <a:srgbClr val="00FF00"/>
                  </a:solidFill>
                </a:ln>
                <a:gradFill>
                  <a:gsLst>
                    <a:gs pos="0">
                      <a:srgbClr val="FFFFFF"/>
                    </a:gs>
                    <a:gs pos="7001">
                      <a:srgbClr val="E6E6E6"/>
                    </a:gs>
                    <a:gs pos="32001">
                      <a:srgbClr val="7D8496">
                        <a:lumMod val="60000"/>
                        <a:lumOff val="40000"/>
                      </a:srgbClr>
                    </a:gs>
                    <a:gs pos="47000">
                      <a:srgbClr val="E6E6E6">
                        <a:lumMod val="0"/>
                        <a:lumOff val="100000"/>
                      </a:srgbClr>
                    </a:gs>
                    <a:gs pos="85001">
                      <a:srgbClr val="7D8496">
                        <a:lumMod val="76000"/>
                      </a:srgbClr>
                    </a:gs>
                    <a:gs pos="100000">
                      <a:srgbClr val="E6E6E6"/>
                    </a:gs>
                  </a:gsLst>
                  <a:lin ang="5400000" scaled="0"/>
                </a:gradFill>
                <a:effectLst>
                  <a:glow rad="101600">
                    <a:srgbClr val="00FF00">
                      <a:alpha val="25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Irish Grover" panose="02000000000000000000" pitchFamily="2" charset="0"/>
                <a:cs typeface="Sarpanch ExtraBold" panose="00000900000000000000" pitchFamily="2" charset="0"/>
              </a:rPr>
              <a:t>3</a:t>
            </a:r>
          </a:p>
        </p:txBody>
      </p:sp>
      <p:pic>
        <p:nvPicPr>
          <p:cNvPr id="6" name="Pink Monster (ELG).mp3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41"/>
          <a:stretch>
            <a:fillRect/>
          </a:stretch>
        </p:blipFill>
        <p:spPr>
          <a:xfrm>
            <a:off x="1234776" y="9004811"/>
            <a:ext cx="487363" cy="487363"/>
          </a:xfrm>
          <a:prstGeom prst="rect">
            <a:avLst/>
          </a:prstGeom>
        </p:spPr>
      </p:pic>
      <p:pic>
        <p:nvPicPr>
          <p:cNvPr id="11" name="Cat Monster (ELG).mp3">
            <a:hlinkClick r:id="" action="ppaction://media"/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42"/>
          <a:stretch>
            <a:fillRect/>
          </a:stretch>
        </p:blipFill>
        <p:spPr>
          <a:xfrm>
            <a:off x="1983920" y="8536454"/>
            <a:ext cx="487363" cy="487363"/>
          </a:xfrm>
          <a:prstGeom prst="rect">
            <a:avLst/>
          </a:prstGeom>
        </p:spPr>
      </p:pic>
      <p:pic>
        <p:nvPicPr>
          <p:cNvPr id="33" name="Tentacle Monster (AG).mp3">
            <a:hlinkClick r:id="" action="ppaction://media"/>
          </p:cNvPr>
          <p:cNvPicPr>
            <a:picLocks noChangeAspect="1"/>
          </p:cNvPicPr>
          <p:nvPr>
            <a:audi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43"/>
          <a:stretch>
            <a:fillRect/>
          </a:stretch>
        </p:blipFill>
        <p:spPr>
          <a:xfrm>
            <a:off x="2686984" y="8994494"/>
            <a:ext cx="487363" cy="487363"/>
          </a:xfrm>
          <a:prstGeom prst="rect">
            <a:avLst/>
          </a:prstGeom>
        </p:spPr>
      </p:pic>
      <p:pic>
        <p:nvPicPr>
          <p:cNvPr id="37" name="Yellow Monster (AG).mp3">
            <a:hlinkClick r:id="" action="ppaction://media"/>
          </p:cNvPr>
          <p:cNvPicPr>
            <a:picLocks noChangeAspect="1"/>
          </p:cNvPicPr>
          <p:nvPr>
            <a:audioFile r:link="rId12"/>
            <p:extLst>
              <p:ext uri="{DAA4B4D4-6D71-4841-9C94-3DE7FCFB9230}">
                <p14:media xmlns:p14="http://schemas.microsoft.com/office/powerpoint/2010/main" r:embed="rId11"/>
              </p:ext>
            </p:extLst>
          </p:nvPr>
        </p:nvPicPr>
        <p:blipFill>
          <a:blip r:embed="rId42"/>
          <a:stretch>
            <a:fillRect/>
          </a:stretch>
        </p:blipFill>
        <p:spPr>
          <a:xfrm>
            <a:off x="4610481" y="8563348"/>
            <a:ext cx="487363" cy="487363"/>
          </a:xfrm>
          <a:prstGeom prst="rect">
            <a:avLst/>
          </a:prstGeom>
        </p:spPr>
      </p:pic>
      <p:pic>
        <p:nvPicPr>
          <p:cNvPr id="38" name="Bat Monster (AG).mp3">
            <a:hlinkClick r:id="" action="ppaction://media"/>
          </p:cNvPr>
          <p:cNvPicPr>
            <a:picLocks noChangeAspect="1"/>
          </p:cNvPicPr>
          <p:nvPr>
            <a:audioFile r:link="rId14"/>
            <p:extLst>
              <p:ext uri="{DAA4B4D4-6D71-4841-9C94-3DE7FCFB9230}">
                <p14:media xmlns:p14="http://schemas.microsoft.com/office/powerpoint/2010/main" r:embed="rId13"/>
              </p:ext>
            </p:extLst>
          </p:nvPr>
        </p:nvPicPr>
        <p:blipFill>
          <a:blip r:embed="rId44"/>
          <a:stretch>
            <a:fillRect/>
          </a:stretch>
        </p:blipFill>
        <p:spPr>
          <a:xfrm>
            <a:off x="5255372" y="9129805"/>
            <a:ext cx="487363" cy="487363"/>
          </a:xfrm>
          <a:prstGeom prst="rect">
            <a:avLst/>
          </a:prstGeom>
        </p:spPr>
      </p:pic>
      <p:pic>
        <p:nvPicPr>
          <p:cNvPr id="39" name="Snow Monster (AG).mp3">
            <a:hlinkClick r:id="" action="ppaction://media"/>
          </p:cNvPr>
          <p:cNvPicPr>
            <a:picLocks noChangeAspect="1"/>
          </p:cNvPicPr>
          <p:nvPr>
            <a:audioFile r:link="rId16"/>
            <p:extLst>
              <p:ext uri="{DAA4B4D4-6D71-4841-9C94-3DE7FCFB9230}">
                <p14:media xmlns:p14="http://schemas.microsoft.com/office/powerpoint/2010/main" r:embed="rId15"/>
              </p:ext>
            </p:extLst>
          </p:nvPr>
        </p:nvPicPr>
        <p:blipFill>
          <a:blip r:embed="rId44"/>
          <a:stretch>
            <a:fillRect/>
          </a:stretch>
        </p:blipFill>
        <p:spPr>
          <a:xfrm>
            <a:off x="5896204" y="8560125"/>
            <a:ext cx="487363" cy="487363"/>
          </a:xfrm>
          <a:prstGeom prst="rect">
            <a:avLst/>
          </a:prstGeom>
        </p:spPr>
      </p:pic>
      <p:pic>
        <p:nvPicPr>
          <p:cNvPr id="41" name="Teal Monster (AG).mp3">
            <a:hlinkClick r:id="" action="ppaction://media"/>
          </p:cNvPr>
          <p:cNvPicPr>
            <a:picLocks noChangeAspect="1"/>
          </p:cNvPicPr>
          <p:nvPr>
            <a:audioFile r:link="rId18"/>
            <p:extLst>
              <p:ext uri="{DAA4B4D4-6D71-4841-9C94-3DE7FCFB9230}">
                <p14:media xmlns:p14="http://schemas.microsoft.com/office/powerpoint/2010/main" r:embed="rId17"/>
              </p:ext>
            </p:extLst>
          </p:nvPr>
        </p:nvPicPr>
        <p:blipFill>
          <a:blip r:embed="rId41"/>
          <a:stretch>
            <a:fillRect/>
          </a:stretch>
        </p:blipFill>
        <p:spPr>
          <a:xfrm>
            <a:off x="6501269" y="9064158"/>
            <a:ext cx="487363" cy="487363"/>
          </a:xfrm>
          <a:prstGeom prst="rect">
            <a:avLst/>
          </a:prstGeom>
        </p:spPr>
      </p:pic>
      <p:pic>
        <p:nvPicPr>
          <p:cNvPr id="42" name="Purple Monster (ELG).mp3">
            <a:hlinkClick r:id="" action="ppaction://media"/>
          </p:cNvPr>
          <p:cNvPicPr>
            <a:picLocks noChangeAspect="1"/>
          </p:cNvPicPr>
          <p:nvPr>
            <a:audioFile r:link="rId20"/>
            <p:extLst>
              <p:ext uri="{DAA4B4D4-6D71-4841-9C94-3DE7FCFB9230}">
                <p14:media xmlns:p14="http://schemas.microsoft.com/office/powerpoint/2010/main" r:embed="rId19"/>
              </p:ext>
            </p:extLst>
          </p:nvPr>
        </p:nvPicPr>
        <p:blipFill>
          <a:blip r:embed="rId45"/>
          <a:stretch>
            <a:fillRect/>
          </a:stretch>
        </p:blipFill>
        <p:spPr>
          <a:xfrm>
            <a:off x="3445565" y="8563348"/>
            <a:ext cx="487363" cy="487363"/>
          </a:xfrm>
          <a:prstGeom prst="rect">
            <a:avLst/>
          </a:prstGeom>
        </p:spPr>
      </p:pic>
      <p:pic>
        <p:nvPicPr>
          <p:cNvPr id="43" name="Green Monster (AG).mp3">
            <a:hlinkClick r:id="" action="ppaction://media"/>
          </p:cNvPr>
          <p:cNvPicPr>
            <a:picLocks noChangeAspect="1"/>
          </p:cNvPicPr>
          <p:nvPr>
            <a:audioFile r:link="rId22"/>
            <p:extLst>
              <p:ext uri="{DAA4B4D4-6D71-4841-9C94-3DE7FCFB9230}">
                <p14:media xmlns:p14="http://schemas.microsoft.com/office/powerpoint/2010/main" r:embed="rId21"/>
              </p:ext>
            </p:extLst>
          </p:nvPr>
        </p:nvPicPr>
        <p:blipFill>
          <a:blip r:embed="rId41"/>
          <a:stretch>
            <a:fillRect/>
          </a:stretch>
        </p:blipFill>
        <p:spPr>
          <a:xfrm>
            <a:off x="3989938" y="9116358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92267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76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76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68" fill="hold"/>
                                        <p:tgtEl>
                                          <p:spTgt spid="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3" presetID="2" presetClass="exit" presetSubtype="4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" dur="25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25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6" presetClass="emph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28" dur="250" fill="hold"/>
                                        <p:tgtEl>
                                          <p:spTgt spid="22"/>
                                        </p:tgtEl>
                                      </p:cBhvr>
                                      <p:by x="200000" y="200000"/>
                                    </p:animScale>
                                  </p:childTnLst>
                                </p:cTn>
                              </p:par>
                              <p:par>
                                <p:cTn id="29" presetID="32" presetClass="emph" presetSubtype="0" repeatCount="2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Rot by="120000">
                                      <p:cBhvr>
                                        <p:cTn id="30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1" dur="40" fill="hold">
                                          <p:stCondLst>
                                            <p:cond delay="4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2" dur="40" fill="hold">
                                          <p:stCondLst>
                                            <p:cond delay="8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3" dur="40" fill="hold">
                                          <p:stCondLst>
                                            <p:cond delay="12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4" dur="40" fill="hold">
                                          <p:stCondLst>
                                            <p:cond delay="16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726"/>
                            </p:stCondLst>
                            <p:childTnLst>
                              <p:par>
                                <p:cTn id="3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2" dur="744" fill="hold"/>
                                        <p:tgtEl>
                                          <p:spTgt spid="3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3" presetID="42" presetClass="path" presetSubtype="0" autoRev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4.09722E-6 1.66667E-6 L 0.00283 0.05883 " pathEditMode="relative" rAng="0" ptsTypes="AA">
                                      <p:cBhvr>
                                        <p:cTn id="44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1" y="2932"/>
                                    </p:animMotion>
                                  </p:childTnLst>
                                </p:cTn>
                              </p:par>
                              <p:par>
                                <p:cTn id="45" presetID="32" presetClass="emph" presetSubtype="0" repeatCount="2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Rot by="120000"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7" dur="2" fill="hold">
                                          <p:stCondLst>
                                            <p:cond delay="5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8" dur="2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9" dur="2" fill="hold">
                                          <p:stCondLst>
                                            <p:cond delay="15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0" dur="2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1" presetID="2" presetClass="exit" presetSubtype="1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2" dur="25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25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6" presetClass="emph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56" dur="250" fill="hold"/>
                                        <p:tgtEl>
                                          <p:spTgt spid="21"/>
                                        </p:tgtEl>
                                      </p:cBhvr>
                                      <p:by x="200000" y="200000"/>
                                    </p:animScale>
                                  </p:childTnLst>
                                </p:cTn>
                              </p:par>
                              <p:par>
                                <p:cTn id="57" presetID="32" presetClass="emph" presetSubtype="0" repeatCount="2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Rot by="120000">
                                      <p:cBhvr>
                                        <p:cTn id="58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9" dur="40" fill="hold">
                                          <p:stCondLst>
                                            <p:cond delay="4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0" dur="40" fill="hold">
                                          <p:stCondLst>
                                            <p:cond delay="8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1" dur="40" fill="hold">
                                          <p:stCondLst>
                                            <p:cond delay="12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2" dur="40" fill="hold">
                                          <p:stCondLst>
                                            <p:cond delay="16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2876"/>
                            </p:stCondLst>
                            <p:childTnLst>
                              <p:par>
                                <p:cTn id="6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0" dur="1056" fill="hold"/>
                                        <p:tgtEl>
                                          <p:spTgt spid="4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1" presetID="2" presetClass="exit" presetSubtype="4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2" dur="25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25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6" presetClass="emph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76" dur="250" fill="hold"/>
                                        <p:tgtEl>
                                          <p:spTgt spid="20"/>
                                        </p:tgtEl>
                                      </p:cBhvr>
                                      <p:by x="200000" y="200000"/>
                                    </p:animScale>
                                  </p:childTnLst>
                                </p:cTn>
                              </p:par>
                              <p:par>
                                <p:cTn id="77" presetID="32" presetClass="emph" presetSubtype="0" repeatCount="2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Rot by="120000">
                                      <p:cBhvr>
                                        <p:cTn id="78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9" dur="40" fill="hold">
                                          <p:stCondLst>
                                            <p:cond delay="4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0" dur="40" fill="hold">
                                          <p:stCondLst>
                                            <p:cond delay="8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1" dur="40" fill="hold">
                                          <p:stCondLst>
                                            <p:cond delay="12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82" dur="40" fill="hold">
                                          <p:stCondLst>
                                            <p:cond delay="16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3" presetID="1" presetClass="mediacall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cmd type="call" cmd="playFrom(0.0)">
                                      <p:cBhvr>
                                        <p:cTn id="84" dur="1752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85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6" presetClass="emph" presetSubtype="0" repeatCount="indefinite" autoRev="1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91" dur="750" fill="hold"/>
                                        <p:tgtEl>
                                          <p:spTgt spid="32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9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3" fill="hold">
                      <p:stCondLst>
                        <p:cond delay="0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6" dur="576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97" presetID="1" presetClass="exit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" presetClass="exit" presetSubtype="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576"/>
                            </p:stCondLst>
                            <p:childTnLst>
                              <p:par>
                                <p:cTn id="10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2" dur="966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13" presetID="2" presetClass="exit" presetSubtype="4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4" dur="25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5" dur="25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6" presetClass="emph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118" dur="400" fill="hold"/>
                                        <p:tgtEl>
                                          <p:spTgt spid="25"/>
                                        </p:tgtEl>
                                      </p:cBhvr>
                                      <p:by x="200000" y="200000"/>
                                    </p:animScale>
                                  </p:childTnLst>
                                </p:cTn>
                              </p:par>
                              <p:par>
                                <p:cTn id="119" presetID="32" presetClass="emph" presetSubtype="0" repeatCount="2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Rot by="120000">
                                      <p:cBhvr>
                                        <p:cTn id="120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1" dur="40" fill="hold">
                                          <p:stCondLst>
                                            <p:cond delay="4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2" dur="40" fill="hold">
                                          <p:stCondLst>
                                            <p:cond delay="8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3" dur="40" fill="hold">
                                          <p:stCondLst>
                                            <p:cond delay="12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24" dur="40" fill="hold">
                                          <p:stCondLst>
                                            <p:cond delay="16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1726"/>
                            </p:stCondLst>
                            <p:childTnLst>
                              <p:par>
                                <p:cTn id="12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0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2" dur="1152" fill="hold"/>
                                        <p:tgtEl>
                                          <p:spTgt spid="4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33" presetID="2" presetClass="exit" presetSubtype="4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34" dur="25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5" dur="25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7" presetID="6" presetClass="emph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138" dur="250" fill="hold"/>
                                        <p:tgtEl>
                                          <p:spTgt spid="23"/>
                                        </p:tgtEl>
                                      </p:cBhvr>
                                      <p:by x="200000" y="200000"/>
                                    </p:animScale>
                                  </p:childTnLst>
                                </p:cTn>
                              </p:par>
                              <p:par>
                                <p:cTn id="139" presetID="32" presetClass="emph" presetSubtype="0" repeatCount="2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Rot by="120000">
                                      <p:cBhvr>
                                        <p:cTn id="140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1" dur="40" fill="hold">
                                          <p:stCondLst>
                                            <p:cond delay="4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2" dur="40" fill="hold">
                                          <p:stCondLst>
                                            <p:cond delay="8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3" dur="40" fill="hold">
                                          <p:stCondLst>
                                            <p:cond delay="12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4" dur="40" fill="hold">
                                          <p:stCondLst>
                                            <p:cond delay="16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>
                            <p:stCondLst>
                              <p:cond delay="2878"/>
                            </p:stCondLst>
                            <p:childTnLst>
                              <p:par>
                                <p:cTn id="14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8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0" dur="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1" presetID="1" presetClass="mediacall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2" dur="757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53" presetID="2" presetClass="exit" presetSubtype="4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54" dur="25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5" dur="25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7" presetID="6" presetClass="emph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158" dur="250" fill="hold"/>
                                        <p:tgtEl>
                                          <p:spTgt spid="26"/>
                                        </p:tgtEl>
                                      </p:cBhvr>
                                      <p:by x="200000" y="200000"/>
                                    </p:animScale>
                                  </p:childTnLst>
                                </p:cTn>
                              </p:par>
                              <p:par>
                                <p:cTn id="159" presetID="32" presetClass="emph" presetSubtype="0" repeatCount="2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Rot by="120000">
                                      <p:cBhvr>
                                        <p:cTn id="160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1" dur="40" fill="hold">
                                          <p:stCondLst>
                                            <p:cond delay="4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62" dur="40" fill="hold">
                                          <p:stCondLst>
                                            <p:cond delay="8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3" dur="40" fill="hold">
                                          <p:stCondLst>
                                            <p:cond delay="12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4" dur="40" fill="hold">
                                          <p:stCondLst>
                                            <p:cond delay="16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5" fill="hold">
                            <p:stCondLst>
                              <p:cond delay="4028"/>
                            </p:stCondLst>
                            <p:childTnLst>
                              <p:par>
                                <p:cTn id="16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8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0" dur="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2" dur="1056" fill="hold"/>
                                        <p:tgtEl>
                                          <p:spTgt spid="3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73" presetID="2" presetClass="exit" presetSubtype="4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74" dur="25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5" dur="25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7" presetID="6" presetClass="emph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178" dur="250" fill="hold"/>
                                        <p:tgtEl>
                                          <p:spTgt spid="27"/>
                                        </p:tgtEl>
                                      </p:cBhvr>
                                      <p:by x="200000" y="200000"/>
                                    </p:animScale>
                                  </p:childTnLst>
                                </p:cTn>
                              </p:par>
                              <p:par>
                                <p:cTn id="179" presetID="32" presetClass="emph" presetSubtype="0" repeatCount="2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Rot by="120000">
                                      <p:cBhvr>
                                        <p:cTn id="180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1" dur="40" fill="hold">
                                          <p:stCondLst>
                                            <p:cond delay="4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82" dur="40" fill="hold">
                                          <p:stCondLst>
                                            <p:cond delay="8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3" dur="40" fill="hold">
                                          <p:stCondLst>
                                            <p:cond delay="12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84" dur="40" fill="hold">
                                          <p:stCondLst>
                                            <p:cond delay="16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5" fill="hold">
                            <p:stCondLst>
                              <p:cond delay="5178"/>
                            </p:stCondLst>
                            <p:childTnLst>
                              <p:par>
                                <p:cTn id="18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8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0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1" presetID="1" presetClass="mediacall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cmd type="call" cmd="playFrom(0.0)">
                                      <p:cBhvr>
                                        <p:cTn id="192" dur="600" fill="hold"/>
                                        <p:tgtEl>
                                          <p:spTgt spid="3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93" presetID="2" presetClass="exit" presetSubtype="4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94" dur="25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5" dur="25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7" presetID="6" presetClass="emph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198" dur="250" fill="hold"/>
                                        <p:tgtEl>
                                          <p:spTgt spid="28"/>
                                        </p:tgtEl>
                                      </p:cBhvr>
                                      <p:by x="200000" y="200000"/>
                                    </p:animScale>
                                  </p:childTnLst>
                                </p:cTn>
                              </p:par>
                              <p:par>
                                <p:cTn id="199" presetID="32" presetClass="emph" presetSubtype="0" repeatCount="2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Rot by="120000">
                                      <p:cBhvr>
                                        <p:cTn id="200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01" dur="40" fill="hold">
                                          <p:stCondLst>
                                            <p:cond delay="4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02" dur="40" fill="hold">
                                          <p:stCondLst>
                                            <p:cond delay="8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03" dur="40" fill="hold">
                                          <p:stCondLst>
                                            <p:cond delay="12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04" dur="40" fill="hold">
                                          <p:stCondLst>
                                            <p:cond delay="16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05" presetID="1" presetClass="mediacall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cmd type="call" cmd="playFrom(0.0)">
                                      <p:cBhvr>
                                        <p:cTn id="206" dur="1752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07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2" presetID="6" presetClass="emph" presetSubtype="0" repeatCount="indefinite" autoRev="1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213" dur="750" fill="hold"/>
                                        <p:tgtEl>
                                          <p:spTgt spid="31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214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5" fill="hold">
                      <p:stCondLst>
                        <p:cond delay="0"/>
                      </p:stCondLst>
                      <p:childTnLst>
                        <p:par>
                          <p:cTn id="216" fill="hold">
                            <p:stCondLst>
                              <p:cond delay="0"/>
                            </p:stCondLst>
                            <p:childTnLst>
                              <p:par>
                                <p:cTn id="21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18" dur="576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19" presetID="1" presetClass="exit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1" presetID="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3" presetID="1" presetClass="exit" presetSubtype="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5" presetID="1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7" fill="hold">
                            <p:stCondLst>
                              <p:cond delay="576"/>
                            </p:stCondLst>
                            <p:childTnLst>
                              <p:par>
                                <p:cTn id="22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0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1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2" dur="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3" presetID="1" presetClass="mediacall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cmd type="call" cmd="playFrom(0.0)">
                                      <p:cBhvr>
                                        <p:cTn id="234" dur="840" fill="hold"/>
                                        <p:tgtEl>
                                          <p:spTgt spid="4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35" presetID="2" presetClass="exit" presetSubtype="4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36" dur="25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7" dur="25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9" presetID="6" presetClass="emph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240" dur="400" fill="hold"/>
                                        <p:tgtEl>
                                          <p:spTgt spid="24"/>
                                        </p:tgtEl>
                                      </p:cBhvr>
                                      <p:by x="200000" y="200000"/>
                                    </p:animScale>
                                  </p:childTnLst>
                                </p:cTn>
                              </p:par>
                              <p:par>
                                <p:cTn id="241" presetID="32" presetClass="emph" presetSubtype="0" repeatCount="2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Rot by="120000">
                                      <p:cBhvr>
                                        <p:cTn id="242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3" dur="40" fill="hold">
                                          <p:stCondLst>
                                            <p:cond delay="4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44" dur="40" fill="hold">
                                          <p:stCondLst>
                                            <p:cond delay="8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5" dur="40" fill="hold">
                                          <p:stCondLst>
                                            <p:cond delay="12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6" dur="40" fill="hold">
                                          <p:stCondLst>
                                            <p:cond delay="16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47" presetID="1" presetClass="mediacall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8" dur="1752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49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4" presetID="6" presetClass="emph" presetSubtype="0" repeatCount="indefinite" autoRev="1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255" dur="750" fill="hold"/>
                                        <p:tgtEl>
                                          <p:spTgt spid="30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audio>
              <p:cMediaNode vol="74242">
                <p:cTn id="25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  <p:audio>
              <p:cMediaNode vol="34848">
                <p:cTn id="25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audio>
              <p:cMediaNode>
                <p:cTn id="25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audio>
              <p:cMediaNode>
                <p:cTn id="25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  <p:audio>
              <p:cMediaNode vol="63636">
                <p:cTn id="26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3"/>
                </p:tgtEl>
              </p:cMediaNode>
            </p:audio>
            <p:audio>
              <p:cMediaNode>
                <p:cTn id="26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7"/>
                </p:tgtEl>
              </p:cMediaNode>
            </p:audio>
            <p:audio>
              <p:cMediaNode vol="80000">
                <p:cTn id="26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8"/>
                </p:tgtEl>
              </p:cMediaNode>
            </p:audio>
            <p:audio>
              <p:cMediaNode vol="65152">
                <p:cTn id="26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9"/>
                </p:tgtEl>
              </p:cMediaNode>
            </p:audio>
            <p:audio>
              <p:cMediaNode>
                <p:cTn id="26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1"/>
                </p:tgtEl>
              </p:cMediaNode>
            </p:audio>
            <p:audio>
              <p:cMediaNode>
                <p:cTn id="26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2"/>
                </p:tgtEl>
              </p:cMediaNode>
            </p:audio>
            <p:audio>
              <p:cMediaNode>
                <p:cTn id="26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3"/>
                </p:tgtEl>
              </p:cMediaNode>
            </p:audio>
          </p:childTnLst>
        </p:cTn>
      </p:par>
    </p:tnLst>
    <p:bldLst>
      <p:bldP spid="14" grpId="0" animBg="1"/>
      <p:bldP spid="14" grpId="1" animBg="1"/>
      <p:bldP spid="12" grpId="0" animBg="1"/>
      <p:bldP spid="15" grpId="0" animBg="1"/>
      <p:bldP spid="15" grpId="1" animBg="1"/>
      <p:bldP spid="16" grpId="0" animBg="1"/>
      <p:bldP spid="13" grpId="0" animBg="1"/>
      <p:bldP spid="13" grpId="1" animBg="1"/>
      <p:bldP spid="18" grpId="0" animBg="1"/>
      <p:bldP spid="30" grpId="0"/>
      <p:bldP spid="30" grpId="1"/>
      <p:bldP spid="31" grpId="0"/>
      <p:bldP spid="31" grpId="1"/>
      <p:bldP spid="32" grpId="0"/>
      <p:bldP spid="32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11206"/>
            <a:ext cx="14630400" cy="36317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400"/>
              </a:lnSpc>
              <a:spcAft>
                <a:spcPts val="1200"/>
              </a:spcAft>
            </a:pPr>
            <a:r>
              <a:rPr lang="en-US" sz="2400" smtClean="0">
                <a:latin typeface="Irish Grover" panose="02000000000000000000" pitchFamily="2" charset="0"/>
              </a:rPr>
              <a:t>Playing the Game: </a:t>
            </a:r>
            <a:r>
              <a:rPr lang="en-US" sz="2400" smtClean="0">
                <a:latin typeface="Irish Grover" panose="02000000000000000000" pitchFamily="2" charset="0"/>
              </a:rPr>
              <a:t>10-20 minutes</a:t>
            </a:r>
            <a:endParaRPr lang="en-US" sz="2400" smtClean="0">
              <a:latin typeface="Irish Grover" panose="02000000000000000000" pitchFamily="2" charset="0"/>
            </a:endParaRPr>
          </a:p>
          <a:p>
            <a:pPr>
              <a:lnSpc>
                <a:spcPts val="2400"/>
              </a:lnSpc>
              <a:spcAft>
                <a:spcPts val="1200"/>
              </a:spcAft>
            </a:pPr>
            <a:r>
              <a:rPr lang="en-US" sz="2100" smtClean="0">
                <a:latin typeface="Irish Grover" panose="02000000000000000000" pitchFamily="2" charset="0"/>
              </a:rPr>
              <a:t>The </a:t>
            </a:r>
            <a:r>
              <a:rPr lang="en-US" sz="2100" smtClean="0">
                <a:solidFill>
                  <a:srgbClr val="00B0F0"/>
                </a:solidFill>
                <a:latin typeface="Irish Grover" panose="02000000000000000000" pitchFamily="2" charset="0"/>
              </a:rPr>
              <a:t>teacher reads words / sentences</a:t>
            </a:r>
            <a:r>
              <a:rPr lang="en-US" sz="2100" smtClean="0">
                <a:latin typeface="Irish Grover" panose="02000000000000000000" pitchFamily="2" charset="0"/>
              </a:rPr>
              <a:t> to the students, who </a:t>
            </a:r>
            <a:r>
              <a:rPr lang="en-US" sz="2100" smtClean="0">
                <a:solidFill>
                  <a:srgbClr val="00B0F0"/>
                </a:solidFill>
                <a:latin typeface="Irish Grover" panose="02000000000000000000" pitchFamily="2" charset="0"/>
              </a:rPr>
              <a:t>write down</a:t>
            </a:r>
            <a:r>
              <a:rPr lang="en-US" sz="2100" smtClean="0">
                <a:latin typeface="Irish Grover" panose="02000000000000000000" pitchFamily="2" charset="0"/>
              </a:rPr>
              <a:t> the corresponding </a:t>
            </a:r>
            <a:r>
              <a:rPr lang="en-US" sz="2100" smtClean="0">
                <a:solidFill>
                  <a:srgbClr val="00B0F0"/>
                </a:solidFill>
                <a:latin typeface="Irish Grover" panose="02000000000000000000" pitchFamily="2" charset="0"/>
              </a:rPr>
              <a:t>numbers</a:t>
            </a:r>
            <a:r>
              <a:rPr lang="en-US" sz="2100" smtClean="0">
                <a:latin typeface="Irish Grover" panose="02000000000000000000" pitchFamily="2" charset="0"/>
              </a:rPr>
              <a:t> (located above the images you place in the boxes) to make a ‘</a:t>
            </a:r>
            <a:r>
              <a:rPr lang="en-US" sz="2100" smtClean="0">
                <a:solidFill>
                  <a:srgbClr val="00B0F0"/>
                </a:solidFill>
                <a:latin typeface="Irish Grover" panose="02000000000000000000" pitchFamily="2" charset="0"/>
              </a:rPr>
              <a:t>code</a:t>
            </a:r>
            <a:r>
              <a:rPr lang="en-US" sz="2100" smtClean="0">
                <a:latin typeface="Irish Grover" panose="02000000000000000000" pitchFamily="2" charset="0"/>
              </a:rPr>
              <a:t>’ (see the teacher’s printable code sheet on slide 16).  Students who write the </a:t>
            </a:r>
            <a:r>
              <a:rPr lang="en-US" sz="2100" smtClean="0">
                <a:solidFill>
                  <a:srgbClr val="00B0F0"/>
                </a:solidFill>
                <a:latin typeface="Irish Grover" panose="02000000000000000000" pitchFamily="2" charset="0"/>
              </a:rPr>
              <a:t>correct code</a:t>
            </a:r>
            <a:r>
              <a:rPr lang="en-US" sz="2100" smtClean="0">
                <a:latin typeface="Irish Grover" panose="02000000000000000000" pitchFamily="2" charset="0"/>
              </a:rPr>
              <a:t> (to ‘unlock’ the door and save the monsters) can then </a:t>
            </a:r>
            <a:r>
              <a:rPr lang="en-US" sz="2100" smtClean="0">
                <a:solidFill>
                  <a:srgbClr val="00B0F0"/>
                </a:solidFill>
                <a:latin typeface="Irish Grover" panose="02000000000000000000" pitchFamily="2" charset="0"/>
              </a:rPr>
              <a:t>choose which door</a:t>
            </a:r>
            <a:r>
              <a:rPr lang="en-US" sz="2100" smtClean="0">
                <a:latin typeface="Irish Grover" panose="02000000000000000000" pitchFamily="2" charset="0"/>
              </a:rPr>
              <a:t> to open (by writing 1, 2, or 3 in their notebooks) to see </a:t>
            </a:r>
            <a:r>
              <a:rPr lang="en-US" sz="2100" smtClean="0">
                <a:solidFill>
                  <a:srgbClr val="00B0F0"/>
                </a:solidFill>
                <a:latin typeface="Irish Grover" panose="02000000000000000000" pitchFamily="2" charset="0"/>
              </a:rPr>
              <a:t>how many points</a:t>
            </a:r>
            <a:r>
              <a:rPr lang="en-US" sz="2100" smtClean="0">
                <a:latin typeface="Irish Grover" panose="02000000000000000000" pitchFamily="2" charset="0"/>
              </a:rPr>
              <a:t> they get.</a:t>
            </a:r>
          </a:p>
          <a:p>
            <a:pPr>
              <a:lnSpc>
                <a:spcPts val="2400"/>
              </a:lnSpc>
              <a:spcAft>
                <a:spcPts val="1200"/>
              </a:spcAft>
            </a:pPr>
            <a:r>
              <a:rPr lang="en-US" sz="2100" smtClean="0">
                <a:latin typeface="Irish Grover" panose="02000000000000000000" pitchFamily="2" charset="0"/>
              </a:rPr>
              <a:t>Although the game is intended as an individual exercise (as that motivates every student to listen and participate), it can easily be used as a team game if you think your students might struggle to get the correct code by themselves.</a:t>
            </a:r>
          </a:p>
          <a:p>
            <a:pPr>
              <a:lnSpc>
                <a:spcPts val="2400"/>
              </a:lnSpc>
              <a:spcAft>
                <a:spcPts val="1200"/>
              </a:spcAft>
            </a:pPr>
            <a:r>
              <a:rPr lang="en-US" sz="2100" smtClean="0">
                <a:latin typeface="Irish Grover" panose="02000000000000000000" pitchFamily="2" charset="0"/>
              </a:rPr>
              <a:t>When running the game, </a:t>
            </a:r>
            <a:r>
              <a:rPr lang="en-US" sz="2100" smtClean="0">
                <a:solidFill>
                  <a:srgbClr val="00B0F0"/>
                </a:solidFill>
                <a:latin typeface="Irish Grover" panose="02000000000000000000" pitchFamily="2" charset="0"/>
              </a:rPr>
              <a:t>click on the gold ‘tumblers’ to reveal each number in the code</a:t>
            </a:r>
            <a:r>
              <a:rPr lang="en-US" sz="2100" smtClean="0">
                <a:latin typeface="Irish Grover" panose="02000000000000000000" pitchFamily="2" charset="0"/>
              </a:rPr>
              <a:t> (you can </a:t>
            </a:r>
            <a:r>
              <a:rPr lang="en-US" sz="2100" smtClean="0">
                <a:solidFill>
                  <a:srgbClr val="00B0F0"/>
                </a:solidFill>
                <a:latin typeface="Irish Grover" panose="02000000000000000000" pitchFamily="2" charset="0"/>
              </a:rPr>
              <a:t>also click the ‘Round ___’ button</a:t>
            </a:r>
            <a:r>
              <a:rPr lang="en-US" sz="2100" smtClean="0">
                <a:latin typeface="Irish Grover" panose="02000000000000000000" pitchFamily="2" charset="0"/>
              </a:rPr>
              <a:t> with the key at the bottom left </a:t>
            </a:r>
            <a:r>
              <a:rPr lang="en-US" sz="2100" smtClean="0">
                <a:solidFill>
                  <a:srgbClr val="00B0F0"/>
                </a:solidFill>
                <a:latin typeface="Irish Grover" panose="02000000000000000000" pitchFamily="2" charset="0"/>
              </a:rPr>
              <a:t>to reveal all numbers at once</a:t>
            </a:r>
            <a:r>
              <a:rPr lang="en-US" sz="2100" smtClean="0">
                <a:latin typeface="Irish Grover" panose="02000000000000000000" pitchFamily="2" charset="0"/>
              </a:rPr>
              <a:t>).  Scrolling or clicking elsewhere advances to the </a:t>
            </a:r>
            <a:r>
              <a:rPr lang="en-US" sz="2100" smtClean="0">
                <a:solidFill>
                  <a:srgbClr val="00B0F0"/>
                </a:solidFill>
                <a:latin typeface="Irish Grover" panose="02000000000000000000" pitchFamily="2" charset="0"/>
              </a:rPr>
              <a:t>reward slide</a:t>
            </a:r>
            <a:r>
              <a:rPr lang="en-US" sz="2100" smtClean="0">
                <a:latin typeface="Irish Grover" panose="02000000000000000000" pitchFamily="2" charset="0"/>
              </a:rPr>
              <a:t>, then you can </a:t>
            </a:r>
            <a:r>
              <a:rPr lang="en-US" sz="2100" smtClean="0">
                <a:solidFill>
                  <a:srgbClr val="00B0F0"/>
                </a:solidFill>
                <a:latin typeface="Irish Grover" panose="02000000000000000000" pitchFamily="2" charset="0"/>
              </a:rPr>
              <a:t>click on the doors</a:t>
            </a:r>
            <a:r>
              <a:rPr lang="en-US" sz="2100" smtClean="0">
                <a:latin typeface="Irish Grover" panose="02000000000000000000" pitchFamily="2" charset="0"/>
              </a:rPr>
              <a:t> to open them and show how many monsters students have saved.</a:t>
            </a:r>
            <a:endParaRPr lang="en-US" sz="2100">
              <a:latin typeface="Irish Grover" panose="02000000000000000000" pitchFamily="2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0" y="3810224"/>
            <a:ext cx="14630400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400"/>
              </a:lnSpc>
              <a:spcAft>
                <a:spcPts val="1200"/>
              </a:spcAft>
            </a:pPr>
            <a:r>
              <a:rPr lang="en-US" sz="2400" smtClean="0">
                <a:latin typeface="Irish Grover" panose="02000000000000000000" pitchFamily="2" charset="0"/>
              </a:rPr>
              <a:t>Using This Template</a:t>
            </a:r>
          </a:p>
          <a:p>
            <a:pPr>
              <a:lnSpc>
                <a:spcPts val="2400"/>
              </a:lnSpc>
              <a:spcAft>
                <a:spcPts val="1200"/>
              </a:spcAft>
            </a:pPr>
            <a:r>
              <a:rPr lang="en-US" sz="2100" smtClean="0">
                <a:solidFill>
                  <a:srgbClr val="00B0F0"/>
                </a:solidFill>
                <a:latin typeface="Irish Grover" panose="02000000000000000000" pitchFamily="2" charset="0"/>
              </a:rPr>
              <a:t>Place your lesson images within the numbered boxes</a:t>
            </a:r>
            <a:r>
              <a:rPr lang="en-US" sz="2100" smtClean="0">
                <a:latin typeface="Irish Grover" panose="02000000000000000000" pitchFamily="2" charset="0"/>
              </a:rPr>
              <a:t> on any of the ‘Round ___’ game slides.  You can then copy and paste those onto other slides, including the ‘How to Play’ </a:t>
            </a:r>
            <a:r>
              <a:rPr lang="en-US" sz="2100" smtClean="0">
                <a:solidFill>
                  <a:srgbClr val="00B0F0"/>
                </a:solidFill>
                <a:latin typeface="Irish Grover" panose="02000000000000000000" pitchFamily="2" charset="0"/>
              </a:rPr>
              <a:t>Intro slide</a:t>
            </a:r>
            <a:r>
              <a:rPr lang="en-US" sz="2100" smtClean="0">
                <a:latin typeface="Irish Grover" panose="02000000000000000000" pitchFamily="2" charset="0"/>
              </a:rPr>
              <a:t> (slide 3).  Unless you plan to skip the intro, be sure to </a:t>
            </a:r>
            <a:r>
              <a:rPr lang="en-US" sz="2100" smtClean="0">
                <a:solidFill>
                  <a:srgbClr val="00B0F0"/>
                </a:solidFill>
                <a:latin typeface="Irish Grover" panose="02000000000000000000" pitchFamily="2" charset="0"/>
              </a:rPr>
              <a:t>replace the ‘Box 1’, ‘Box 2’, and Box 3’ word bubble text</a:t>
            </a:r>
            <a:r>
              <a:rPr lang="en-US" sz="2100" smtClean="0">
                <a:latin typeface="Irish Grover" panose="02000000000000000000" pitchFamily="2" charset="0"/>
              </a:rPr>
              <a:t> with the target language matching the images you placed in the corresponding boxes (you’ll need to </a:t>
            </a:r>
            <a:r>
              <a:rPr lang="en-US" sz="2100" smtClean="0">
                <a:solidFill>
                  <a:srgbClr val="00B0F0"/>
                </a:solidFill>
                <a:latin typeface="Irish Grover" panose="02000000000000000000" pitchFamily="2" charset="0"/>
              </a:rPr>
              <a:t>zoom out or scroll right</a:t>
            </a:r>
            <a:r>
              <a:rPr lang="en-US" sz="2100" smtClean="0">
                <a:latin typeface="Irish Grover" panose="02000000000000000000" pitchFamily="2" charset="0"/>
              </a:rPr>
              <a:t> to see bubbles 2 and 3).   </a:t>
            </a:r>
            <a:endParaRPr lang="en-US" sz="2100" smtClean="0">
              <a:latin typeface="Irish Grover" panose="02000000000000000000" pitchFamily="2" charset="0"/>
            </a:endParaRPr>
          </a:p>
          <a:p>
            <a:pPr>
              <a:lnSpc>
                <a:spcPts val="2400"/>
              </a:lnSpc>
              <a:spcAft>
                <a:spcPts val="1200"/>
              </a:spcAft>
            </a:pPr>
            <a:r>
              <a:rPr lang="en-US" sz="2100" smtClean="0">
                <a:solidFill>
                  <a:srgbClr val="00B0F0"/>
                </a:solidFill>
                <a:latin typeface="Irish Grover" panose="02000000000000000000" pitchFamily="2" charset="0"/>
              </a:rPr>
              <a:t>Slide 16 is a printable code sheet for the teacher</a:t>
            </a:r>
            <a:r>
              <a:rPr lang="en-US" sz="2100" smtClean="0">
                <a:latin typeface="Irish Grover" panose="02000000000000000000" pitchFamily="2" charset="0"/>
              </a:rPr>
              <a:t>, which you can edit to include the words/sentences you will use rather than just the numbers (if you’re willing to trade extra prep time for making the game easier for you to run).</a:t>
            </a:r>
          </a:p>
          <a:p>
            <a:pPr>
              <a:lnSpc>
                <a:spcPts val="2400"/>
              </a:lnSpc>
              <a:spcAft>
                <a:spcPts val="1200"/>
              </a:spcAft>
            </a:pPr>
            <a:r>
              <a:rPr lang="en-US" sz="2100" smtClean="0">
                <a:solidFill>
                  <a:srgbClr val="00B0F0"/>
                </a:solidFill>
                <a:latin typeface="Irish Grover" panose="02000000000000000000" pitchFamily="2" charset="0"/>
              </a:rPr>
              <a:t>Slides 18-30 are an entirely alternate set of codes and reward slides</a:t>
            </a:r>
            <a:r>
              <a:rPr lang="en-US" sz="2100" smtClean="0">
                <a:latin typeface="Irish Grover" panose="02000000000000000000" pitchFamily="2" charset="0"/>
              </a:rPr>
              <a:t> to allow multiple uses of the game with the same group of students.  </a:t>
            </a:r>
            <a:r>
              <a:rPr lang="en-US" sz="2100" smtClean="0">
                <a:solidFill>
                  <a:srgbClr val="00B0F0"/>
                </a:solidFill>
                <a:latin typeface="Irish Grover" panose="02000000000000000000" pitchFamily="2" charset="0"/>
              </a:rPr>
              <a:t>To use those</a:t>
            </a:r>
            <a:r>
              <a:rPr lang="en-US" sz="2100" smtClean="0">
                <a:latin typeface="Irish Grover" panose="02000000000000000000" pitchFamily="2" charset="0"/>
              </a:rPr>
              <a:t>, just ‘shift+click’ them to </a:t>
            </a:r>
            <a:r>
              <a:rPr lang="en-US" sz="2100" smtClean="0">
                <a:solidFill>
                  <a:srgbClr val="00B0F0"/>
                </a:solidFill>
                <a:latin typeface="Irish Grover" panose="02000000000000000000" pitchFamily="2" charset="0"/>
              </a:rPr>
              <a:t>select them all</a:t>
            </a:r>
            <a:r>
              <a:rPr lang="en-US" sz="2100" smtClean="0">
                <a:latin typeface="Irish Grover" panose="02000000000000000000" pitchFamily="2" charset="0"/>
              </a:rPr>
              <a:t>, </a:t>
            </a:r>
            <a:r>
              <a:rPr lang="en-US" sz="2100" smtClean="0">
                <a:solidFill>
                  <a:srgbClr val="00B0F0"/>
                </a:solidFill>
                <a:latin typeface="Irish Grover" panose="02000000000000000000" pitchFamily="2" charset="0"/>
              </a:rPr>
              <a:t>right-click</a:t>
            </a:r>
            <a:r>
              <a:rPr lang="en-US" sz="2100" smtClean="0">
                <a:latin typeface="Irish Grover" panose="02000000000000000000" pitchFamily="2" charset="0"/>
              </a:rPr>
              <a:t> one, and </a:t>
            </a:r>
            <a:r>
              <a:rPr lang="en-US" sz="2100" smtClean="0">
                <a:solidFill>
                  <a:srgbClr val="00B0F0"/>
                </a:solidFill>
                <a:latin typeface="Irish Grover" panose="02000000000000000000" pitchFamily="2" charset="0"/>
              </a:rPr>
              <a:t>uncheck ‘hide slide’</a:t>
            </a:r>
            <a:r>
              <a:rPr lang="en-US" sz="2100">
                <a:latin typeface="Irish Grover" panose="02000000000000000000" pitchFamily="2" charset="0"/>
              </a:rPr>
              <a:t> </a:t>
            </a:r>
            <a:r>
              <a:rPr lang="en-US" sz="2100" smtClean="0">
                <a:latin typeface="Irish Grover" panose="02000000000000000000" pitchFamily="2" charset="0"/>
              </a:rPr>
              <a:t>(you can repeat that process with the original </a:t>
            </a:r>
            <a:r>
              <a:rPr lang="en-US" sz="2100" smtClean="0">
                <a:solidFill>
                  <a:srgbClr val="00B0F0"/>
                </a:solidFill>
                <a:latin typeface="Irish Grover" panose="02000000000000000000" pitchFamily="2" charset="0"/>
              </a:rPr>
              <a:t>slides 4-16 to hide them, instead</a:t>
            </a:r>
            <a:r>
              <a:rPr lang="en-US" sz="2100" smtClean="0">
                <a:latin typeface="Irish Grover" panose="02000000000000000000" pitchFamily="2" charset="0"/>
              </a:rPr>
              <a:t>).</a:t>
            </a:r>
            <a:endParaRPr lang="en-US" sz="2100" smtClean="0">
              <a:latin typeface="Irish Grover" panose="02000000000000000000" pitchFamily="2" charset="0"/>
            </a:endParaRPr>
          </a:p>
          <a:p>
            <a:pPr>
              <a:lnSpc>
                <a:spcPts val="2400"/>
              </a:lnSpc>
              <a:spcAft>
                <a:spcPts val="1200"/>
              </a:spcAft>
            </a:pPr>
            <a:r>
              <a:rPr lang="en-US" sz="2100" smtClean="0">
                <a:latin typeface="Irish Grover" panose="02000000000000000000" pitchFamily="2" charset="0"/>
              </a:rPr>
              <a:t>NOTE- Moving or deleting objects can break animation sequences, so I recommend keeping an unaltered copy of this template in a separate folder as a back-up.</a:t>
            </a:r>
          </a:p>
        </p:txBody>
      </p:sp>
    </p:spTree>
    <p:extLst>
      <p:ext uri="{BB962C8B-B14F-4D97-AF65-F5344CB8AC3E}">
        <p14:creationId xmlns:p14="http://schemas.microsoft.com/office/powerpoint/2010/main" val="26297767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Lock Background"/>
          <p:cNvSpPr/>
          <p:nvPr/>
        </p:nvSpPr>
        <p:spPr>
          <a:xfrm>
            <a:off x="0" y="6126480"/>
            <a:ext cx="14630400" cy="2103120"/>
          </a:xfrm>
          <a:prstGeom prst="rect">
            <a:avLst/>
          </a:prstGeom>
          <a:solidFill>
            <a:srgbClr val="2F2A0B"/>
          </a:solidFill>
          <a:ln w="146050" cmpd="sng">
            <a:noFill/>
            <a:miter lim="800000"/>
          </a:ln>
          <a:effectLst>
            <a:outerShdw dist="50800" dir="16200000" rotWithShape="0">
              <a:schemeClr val="accent6">
                <a:lumMod val="50000"/>
                <a:alpha val="9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5" name="Tumbler 4"/>
          <p:cNvPicPr>
            <a:picLocks noChangeAspect="1"/>
          </p:cNvPicPr>
          <p:nvPr/>
        </p:nvPicPr>
        <p:blipFill>
          <a:blip r:embed="rId17">
            <a:extLst>
              <a:ext uri="{BEBA8EAE-BF5A-486C-A8C5-ECC9F3942E4B}">
                <a14:imgProps xmlns:a14="http://schemas.microsoft.com/office/drawing/2010/main">
                  <a14:imgLayer r:embed="rId18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96933" y="6312686"/>
            <a:ext cx="1834744" cy="1759351"/>
          </a:xfrm>
          <a:prstGeom prst="rect">
            <a:avLst/>
          </a:prstGeom>
        </p:spPr>
      </p:pic>
      <p:pic>
        <p:nvPicPr>
          <p:cNvPr id="38" name="Zero 4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94291" y="6609543"/>
            <a:ext cx="640027" cy="1060616"/>
          </a:xfrm>
          <a:prstGeom prst="rect">
            <a:avLst/>
          </a:prstGeom>
        </p:spPr>
      </p:pic>
      <p:pic>
        <p:nvPicPr>
          <p:cNvPr id="40" name="Number Strip 4"/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69234" y="-5673541"/>
            <a:ext cx="690106" cy="13350193"/>
          </a:xfrm>
          <a:prstGeom prst="rect">
            <a:avLst/>
          </a:prstGeom>
        </p:spPr>
      </p:pic>
      <p:pic>
        <p:nvPicPr>
          <p:cNvPr id="47" name="Tumbler 3"/>
          <p:cNvPicPr>
            <a:picLocks noChangeAspect="1"/>
          </p:cNvPicPr>
          <p:nvPr/>
        </p:nvPicPr>
        <p:blipFill>
          <a:blip r:embed="rId17">
            <a:extLst>
              <a:ext uri="{BEBA8EAE-BF5A-486C-A8C5-ECC9F3942E4B}">
                <a14:imgProps xmlns:a14="http://schemas.microsoft.com/office/drawing/2010/main">
                  <a14:imgLayer r:embed="rId18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67814" y="6308203"/>
            <a:ext cx="1834744" cy="1759351"/>
          </a:xfrm>
          <a:prstGeom prst="rect">
            <a:avLst/>
          </a:prstGeom>
        </p:spPr>
      </p:pic>
      <p:pic>
        <p:nvPicPr>
          <p:cNvPr id="71" name="Zero 3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65173" y="6605060"/>
            <a:ext cx="640027" cy="1060616"/>
          </a:xfrm>
          <a:prstGeom prst="rect">
            <a:avLst/>
          </a:prstGeom>
        </p:spPr>
      </p:pic>
      <p:pic>
        <p:nvPicPr>
          <p:cNvPr id="30" name="Number Strip 3"/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40133" y="3089420"/>
            <a:ext cx="690106" cy="13350193"/>
          </a:xfrm>
          <a:prstGeom prst="rect">
            <a:avLst/>
          </a:prstGeom>
        </p:spPr>
      </p:pic>
      <p:pic>
        <p:nvPicPr>
          <p:cNvPr id="46" name="Tumbler 2"/>
          <p:cNvPicPr>
            <a:picLocks noChangeAspect="1"/>
          </p:cNvPicPr>
          <p:nvPr/>
        </p:nvPicPr>
        <p:blipFill>
          <a:blip r:embed="rId17">
            <a:extLst>
              <a:ext uri="{BEBA8EAE-BF5A-486C-A8C5-ECC9F3942E4B}">
                <a14:imgProps xmlns:a14="http://schemas.microsoft.com/office/drawing/2010/main">
                  <a14:imgLayer r:embed="rId18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8696" y="6308203"/>
            <a:ext cx="1834744" cy="1759351"/>
          </a:xfrm>
          <a:prstGeom prst="rect">
            <a:avLst/>
          </a:prstGeom>
        </p:spPr>
      </p:pic>
      <p:pic>
        <p:nvPicPr>
          <p:cNvPr id="70" name="Zero 2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36055" y="6605060"/>
            <a:ext cx="640027" cy="1060616"/>
          </a:xfrm>
          <a:prstGeom prst="rect">
            <a:avLst/>
          </a:prstGeom>
        </p:spPr>
      </p:pic>
      <p:pic>
        <p:nvPicPr>
          <p:cNvPr id="72" name="Number Strip 2"/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11015" y="6626318"/>
            <a:ext cx="690106" cy="13350193"/>
          </a:xfrm>
          <a:prstGeom prst="rect">
            <a:avLst/>
          </a:prstGeom>
        </p:spPr>
      </p:pic>
      <p:pic>
        <p:nvPicPr>
          <p:cNvPr id="45" name="Tumbler 1"/>
          <p:cNvPicPr>
            <a:picLocks noChangeAspect="1"/>
          </p:cNvPicPr>
          <p:nvPr/>
        </p:nvPicPr>
        <p:blipFill>
          <a:blip r:embed="rId17">
            <a:extLst>
              <a:ext uri="{BEBA8EAE-BF5A-486C-A8C5-ECC9F3942E4B}">
                <a14:imgProps xmlns:a14="http://schemas.microsoft.com/office/drawing/2010/main">
                  <a14:imgLayer r:embed="rId18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09578" y="6308203"/>
            <a:ext cx="1834744" cy="1759351"/>
          </a:xfrm>
          <a:prstGeom prst="rect">
            <a:avLst/>
          </a:prstGeom>
        </p:spPr>
      </p:pic>
      <p:pic>
        <p:nvPicPr>
          <p:cNvPr id="69" name="Zero 1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09706" y="6605060"/>
            <a:ext cx="640027" cy="1060616"/>
          </a:xfrm>
          <a:prstGeom prst="rect">
            <a:avLst/>
          </a:prstGeom>
        </p:spPr>
      </p:pic>
      <p:pic>
        <p:nvPicPr>
          <p:cNvPr id="31" name="Number Strip 1"/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79226" y="4866363"/>
            <a:ext cx="690106" cy="13350193"/>
          </a:xfrm>
          <a:prstGeom prst="rect">
            <a:avLst/>
          </a:prstGeom>
        </p:spPr>
      </p:pic>
      <p:sp>
        <p:nvSpPr>
          <p:cNvPr id="37" name="Lock Frame"/>
          <p:cNvSpPr/>
          <p:nvPr/>
        </p:nvSpPr>
        <p:spPr>
          <a:xfrm>
            <a:off x="-3353" y="6126480"/>
            <a:ext cx="14630400" cy="2103120"/>
          </a:xfrm>
          <a:prstGeom prst="frame">
            <a:avLst>
              <a:gd name="adj1" fmla="val 10097"/>
            </a:avLst>
          </a:prstGeom>
          <a:solidFill>
            <a:srgbClr val="40505E"/>
          </a:solidFill>
          <a:ln w="146050" cmpd="sng">
            <a:noFill/>
            <a:miter lim="800000"/>
          </a:ln>
          <a:effectLst>
            <a:outerShdw dist="38100" dir="5400000" algn="t" rotWithShape="0">
              <a:srgbClr val="1A13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Shadow Strip"/>
          <p:cNvSpPr/>
          <p:nvPr/>
        </p:nvSpPr>
        <p:spPr>
          <a:xfrm>
            <a:off x="208903" y="7974527"/>
            <a:ext cx="14200632" cy="45720"/>
          </a:xfrm>
          <a:prstGeom prst="rect">
            <a:avLst/>
          </a:prstGeom>
          <a:solidFill>
            <a:srgbClr val="1A1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Lock Frame Valance"/>
          <p:cNvSpPr/>
          <p:nvPr/>
        </p:nvSpPr>
        <p:spPr>
          <a:xfrm>
            <a:off x="5080" y="6275069"/>
            <a:ext cx="2743200" cy="1792483"/>
          </a:xfrm>
          <a:prstGeom prst="rect">
            <a:avLst/>
          </a:prstGeom>
          <a:solidFill>
            <a:srgbClr val="40505E"/>
          </a:solidFill>
          <a:ln w="146050" cmpd="sng">
            <a:noFill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Shadow Strip"/>
          <p:cNvSpPr/>
          <p:nvPr/>
        </p:nvSpPr>
        <p:spPr>
          <a:xfrm>
            <a:off x="2748733" y="6349562"/>
            <a:ext cx="45720" cy="1645920"/>
          </a:xfrm>
          <a:prstGeom prst="rect">
            <a:avLst/>
          </a:prstGeom>
          <a:solidFill>
            <a:srgbClr val="1A1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0" name="Lock Frame Valance"/>
          <p:cNvSpPr/>
          <p:nvPr/>
        </p:nvSpPr>
        <p:spPr>
          <a:xfrm>
            <a:off x="4716779" y="6275069"/>
            <a:ext cx="1252374" cy="1792483"/>
          </a:xfrm>
          <a:prstGeom prst="rect">
            <a:avLst/>
          </a:prstGeom>
          <a:solidFill>
            <a:srgbClr val="40505E"/>
          </a:solidFill>
          <a:ln w="146050" cmpd="sng">
            <a:noFill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Shadow Strip"/>
          <p:cNvSpPr/>
          <p:nvPr/>
        </p:nvSpPr>
        <p:spPr>
          <a:xfrm>
            <a:off x="5969153" y="6349561"/>
            <a:ext cx="45720" cy="1645920"/>
          </a:xfrm>
          <a:prstGeom prst="rect">
            <a:avLst/>
          </a:prstGeom>
          <a:solidFill>
            <a:srgbClr val="1A1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2" name="Shadow Strip"/>
          <p:cNvSpPr/>
          <p:nvPr/>
        </p:nvSpPr>
        <p:spPr>
          <a:xfrm>
            <a:off x="4671060" y="6349561"/>
            <a:ext cx="45720" cy="1645920"/>
          </a:xfrm>
          <a:prstGeom prst="rect">
            <a:avLst/>
          </a:prstGeom>
          <a:solidFill>
            <a:srgbClr val="1A1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Lock Frame Valance"/>
          <p:cNvSpPr/>
          <p:nvPr/>
        </p:nvSpPr>
        <p:spPr>
          <a:xfrm>
            <a:off x="7950199" y="6291636"/>
            <a:ext cx="1236997" cy="1792483"/>
          </a:xfrm>
          <a:prstGeom prst="rect">
            <a:avLst/>
          </a:prstGeom>
          <a:solidFill>
            <a:srgbClr val="40505E"/>
          </a:solidFill>
          <a:ln w="146050" cmpd="sng">
            <a:noFill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Shadow Strip"/>
          <p:cNvSpPr/>
          <p:nvPr/>
        </p:nvSpPr>
        <p:spPr>
          <a:xfrm>
            <a:off x="9187196" y="6366128"/>
            <a:ext cx="45720" cy="1645920"/>
          </a:xfrm>
          <a:prstGeom prst="rect">
            <a:avLst/>
          </a:prstGeom>
          <a:solidFill>
            <a:srgbClr val="1A1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Shadow Strip"/>
          <p:cNvSpPr/>
          <p:nvPr/>
        </p:nvSpPr>
        <p:spPr>
          <a:xfrm>
            <a:off x="7904479" y="6366128"/>
            <a:ext cx="45720" cy="1645920"/>
          </a:xfrm>
          <a:prstGeom prst="rect">
            <a:avLst/>
          </a:prstGeom>
          <a:solidFill>
            <a:srgbClr val="1A1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6" name="Lock Frame Valance"/>
          <p:cNvSpPr/>
          <p:nvPr/>
        </p:nvSpPr>
        <p:spPr>
          <a:xfrm>
            <a:off x="11184128" y="6275068"/>
            <a:ext cx="1235864" cy="1792483"/>
          </a:xfrm>
          <a:prstGeom prst="rect">
            <a:avLst/>
          </a:prstGeom>
          <a:solidFill>
            <a:srgbClr val="40505E"/>
          </a:solidFill>
          <a:ln w="146050" cmpd="sng">
            <a:noFill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Shadow Strip"/>
          <p:cNvSpPr/>
          <p:nvPr/>
        </p:nvSpPr>
        <p:spPr>
          <a:xfrm>
            <a:off x="11138408" y="6366128"/>
            <a:ext cx="45720" cy="1645920"/>
          </a:xfrm>
          <a:prstGeom prst="rect">
            <a:avLst/>
          </a:prstGeom>
          <a:solidFill>
            <a:srgbClr val="1A1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Shadow Strip"/>
          <p:cNvSpPr/>
          <p:nvPr/>
        </p:nvSpPr>
        <p:spPr>
          <a:xfrm>
            <a:off x="14367918" y="6366128"/>
            <a:ext cx="45720" cy="1645920"/>
          </a:xfrm>
          <a:prstGeom prst="rect">
            <a:avLst/>
          </a:prstGeom>
          <a:solidFill>
            <a:srgbClr val="1A1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Shadow Strip"/>
          <p:cNvSpPr/>
          <p:nvPr/>
        </p:nvSpPr>
        <p:spPr>
          <a:xfrm>
            <a:off x="12419992" y="6366128"/>
            <a:ext cx="45720" cy="1645920"/>
          </a:xfrm>
          <a:prstGeom prst="rect">
            <a:avLst/>
          </a:prstGeom>
          <a:solidFill>
            <a:srgbClr val="1A1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Wood Background"/>
          <p:cNvPicPr>
            <a:picLocks noChangeAspect="1"/>
          </p:cNvPicPr>
          <p:nvPr/>
        </p:nvPicPr>
        <p:blipFill rotWithShape="1"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50" b="23959"/>
          <a:stretch/>
        </p:blipFill>
        <p:spPr>
          <a:xfrm>
            <a:off x="0" y="-52712"/>
            <a:ext cx="14630400" cy="6126480"/>
          </a:xfrm>
          <a:prstGeom prst="rect">
            <a:avLst/>
          </a:prstGeom>
          <a:effectLst>
            <a:outerShdw dist="50800" dir="5400000" algn="t" rotWithShape="0">
              <a:srgbClr val="673105"/>
            </a:outerShdw>
          </a:effectLst>
        </p:spPr>
      </p:pic>
      <p:grpSp>
        <p:nvGrpSpPr>
          <p:cNvPr id="68" name="Frames"/>
          <p:cNvGrpSpPr/>
          <p:nvPr/>
        </p:nvGrpSpPr>
        <p:grpSpPr>
          <a:xfrm>
            <a:off x="227429" y="-184158"/>
            <a:ext cx="14184840" cy="5805029"/>
            <a:chOff x="227429" y="-184158"/>
            <a:chExt cx="14184840" cy="5805029"/>
          </a:xfrm>
        </p:grpSpPr>
        <p:pic>
          <p:nvPicPr>
            <p:cNvPr id="64" name="Image Frames"/>
            <p:cNvPicPr>
              <a:picLocks noChangeAspect="1"/>
            </p:cNvPicPr>
            <p:nvPr/>
          </p:nvPicPr>
          <p:blipFill>
            <a:blip r:embed="rId2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7429" y="534819"/>
              <a:ext cx="14184840" cy="5086052"/>
            </a:xfrm>
            <a:prstGeom prst="rect">
              <a:avLst/>
            </a:prstGeom>
            <a:effectLst>
              <a:outerShdw dist="38100" dir="16200000" rotWithShape="0">
                <a:srgbClr val="673105"/>
              </a:outerShdw>
            </a:effectLst>
          </p:spPr>
        </p:pic>
        <p:pic>
          <p:nvPicPr>
            <p:cNvPr id="67" name="Number Tags"/>
            <p:cNvPicPr>
              <a:picLocks noChangeAspect="1"/>
            </p:cNvPicPr>
            <p:nvPr/>
          </p:nvPicPr>
          <p:blipFill>
            <a:blip r:embed="rId2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1340" y="-184158"/>
              <a:ext cx="12278140" cy="4279392"/>
            </a:xfrm>
            <a:prstGeom prst="rect">
              <a:avLst/>
            </a:prstGeom>
          </p:spPr>
        </p:pic>
      </p:grpSp>
      <p:pic>
        <p:nvPicPr>
          <p:cNvPr id="7" name="hotel room lock (joedeshon CCBY4.0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24"/>
          <a:stretch>
            <a:fillRect/>
          </a:stretch>
        </p:blipFill>
        <p:spPr>
          <a:xfrm>
            <a:off x="889317" y="8711267"/>
            <a:ext cx="487363" cy="487363"/>
          </a:xfrm>
          <a:prstGeom prst="rect">
            <a:avLst/>
          </a:prstGeom>
        </p:spPr>
      </p:pic>
      <p:pic>
        <p:nvPicPr>
          <p:cNvPr id="6" name="covert-operation open (nicholasdaryl CC0).mp3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4">
                  <p14:trim end="4628.4096"/>
                  <p14:fade out="1250"/>
                </p14:media>
              </p:ext>
            </p:extLst>
          </p:nvPr>
        </p:nvPicPr>
        <p:blipFill>
          <a:blip r:embed="rId25"/>
          <a:stretch>
            <a:fillRect/>
          </a:stretch>
        </p:blipFill>
        <p:spPr>
          <a:xfrm>
            <a:off x="14022854" y="8617136"/>
            <a:ext cx="487363" cy="487363"/>
          </a:xfrm>
          <a:prstGeom prst="rect">
            <a:avLst/>
          </a:prstGeom>
        </p:spPr>
      </p:pic>
      <p:pic>
        <p:nvPicPr>
          <p:cNvPr id="5" name="metal click 3 4 (Sheyvan CC0).mp3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26"/>
          <a:stretch>
            <a:fillRect/>
          </a:stretch>
        </p:blipFill>
        <p:spPr>
          <a:xfrm>
            <a:off x="-36606" y="9198630"/>
            <a:ext cx="487363" cy="487363"/>
          </a:xfrm>
          <a:prstGeom prst="rect">
            <a:avLst/>
          </a:prstGeom>
        </p:spPr>
      </p:pic>
      <p:pic>
        <p:nvPicPr>
          <p:cNvPr id="3" name="metal click 7 8 (Sheyvan CC0).mp3">
            <a:hlinkClick r:id="" action="ppaction://media"/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24"/>
          <a:stretch>
            <a:fillRect/>
          </a:stretch>
        </p:blipFill>
        <p:spPr>
          <a:xfrm>
            <a:off x="-56945" y="8467585"/>
            <a:ext cx="487363" cy="487363"/>
          </a:xfrm>
          <a:prstGeom prst="rect">
            <a:avLst/>
          </a:prstGeom>
        </p:spPr>
      </p:pic>
      <p:pic>
        <p:nvPicPr>
          <p:cNvPr id="34" name="metal click 2 (Sheyvan CC0).mp3">
            <a:hlinkClick r:id="" action="ppaction://media"/>
          </p:cNvPr>
          <p:cNvPicPr>
            <a:picLocks noChangeAspect="1"/>
          </p:cNvPicPr>
          <p:nvPr>
            <a:audi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26"/>
          <a:stretch>
            <a:fillRect/>
          </a:stretch>
        </p:blipFill>
        <p:spPr>
          <a:xfrm>
            <a:off x="-16253" y="10419039"/>
            <a:ext cx="487363" cy="487363"/>
          </a:xfrm>
          <a:prstGeom prst="rect">
            <a:avLst/>
          </a:prstGeom>
        </p:spPr>
      </p:pic>
      <p:sp>
        <p:nvSpPr>
          <p:cNvPr id="43" name="Lock Frame Valance"/>
          <p:cNvSpPr/>
          <p:nvPr/>
        </p:nvSpPr>
        <p:spPr>
          <a:xfrm>
            <a:off x="14409535" y="6275068"/>
            <a:ext cx="237466" cy="1792483"/>
          </a:xfrm>
          <a:prstGeom prst="rect">
            <a:avLst/>
          </a:prstGeom>
          <a:solidFill>
            <a:srgbClr val="40505E"/>
          </a:solidFill>
          <a:ln w="146050" cmpd="sng">
            <a:noFill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4" name="metal click 1 (Sheyvan CC0).mp3">
            <a:hlinkClick r:id="" action="ppaction://media"/>
          </p:cNvPr>
          <p:cNvPicPr>
            <a:picLocks noChangeAspect="1"/>
          </p:cNvPicPr>
          <p:nvPr>
            <a:audioFile r:link="rId12"/>
            <p:extLst>
              <p:ext uri="{DAA4B4D4-6D71-4841-9C94-3DE7FCFB9230}">
                <p14:media xmlns:p14="http://schemas.microsoft.com/office/powerpoint/2010/main" r:embed="rId11"/>
              </p:ext>
            </p:extLst>
          </p:nvPr>
        </p:nvPicPr>
        <p:blipFill>
          <a:blip r:embed="rId27"/>
          <a:stretch>
            <a:fillRect/>
          </a:stretch>
        </p:blipFill>
        <p:spPr>
          <a:xfrm>
            <a:off x="5080" y="9854262"/>
            <a:ext cx="487363" cy="487363"/>
          </a:xfrm>
          <a:prstGeom prst="rect">
            <a:avLst/>
          </a:prstGeom>
        </p:spPr>
      </p:pic>
      <p:pic>
        <p:nvPicPr>
          <p:cNvPr id="61" name="metal click ALL (Sheyvan CC0).mp3">
            <a:hlinkClick r:id="" action="ppaction://media"/>
          </p:cNvPr>
          <p:cNvPicPr>
            <a:picLocks noChangeAspect="1"/>
          </p:cNvPicPr>
          <p:nvPr>
            <a:audioFile r:link="rId14"/>
            <p:extLst>
              <p:ext uri="{DAA4B4D4-6D71-4841-9C94-3DE7FCFB9230}">
                <p14:media xmlns:p14="http://schemas.microsoft.com/office/powerpoint/2010/main" r:embed="rId13"/>
              </p:ext>
            </p:extLst>
          </p:nvPr>
        </p:nvPicPr>
        <p:blipFill>
          <a:blip r:embed="rId24"/>
          <a:stretch>
            <a:fillRect/>
          </a:stretch>
        </p:blipFill>
        <p:spPr>
          <a:xfrm>
            <a:off x="886408" y="9423961"/>
            <a:ext cx="487363" cy="487363"/>
          </a:xfrm>
          <a:prstGeom prst="rect">
            <a:avLst/>
          </a:prstGeom>
        </p:spPr>
      </p:pic>
      <p:grpSp>
        <p:nvGrpSpPr>
          <p:cNvPr id="73" name="Unlock Button"/>
          <p:cNvGrpSpPr/>
          <p:nvPr/>
        </p:nvGrpSpPr>
        <p:grpSpPr>
          <a:xfrm>
            <a:off x="154810" y="6304788"/>
            <a:ext cx="2437923" cy="1746504"/>
            <a:chOff x="154810" y="6304788"/>
            <a:chExt cx="2437923" cy="1746504"/>
          </a:xfrm>
        </p:grpSpPr>
        <p:sp>
          <p:nvSpPr>
            <p:cNvPr id="74" name="Round Text"/>
            <p:cNvSpPr txBox="1"/>
            <p:nvPr/>
          </p:nvSpPr>
          <p:spPr>
            <a:xfrm>
              <a:off x="154810" y="6304788"/>
              <a:ext cx="2437923" cy="1746504"/>
            </a:xfrm>
            <a:prstGeom prst="rect">
              <a:avLst/>
            </a:prstGeom>
            <a:solidFill>
              <a:srgbClr val="40505E"/>
            </a:solidFill>
            <a:ln>
              <a:solidFill>
                <a:schemeClr val="bg1"/>
              </a:solidFill>
            </a:ln>
            <a:scene3d>
              <a:camera prst="orthographicFront"/>
              <a:lightRig rig="threePt" dir="t"/>
            </a:scene3d>
            <a:sp3d>
              <a:bevelT prst="angle"/>
            </a:sp3d>
          </p:spPr>
          <p:txBody>
            <a:bodyPr wrap="square" lIns="0" tIns="0" rIns="0" bIns="0" rtlCol="0" anchor="ctr" anchorCtr="0">
              <a:noAutofit/>
              <a:sp3d prstMaterial="plastic"/>
            </a:bodyPr>
            <a:lstStyle/>
            <a:p>
              <a:pPr algn="ctr">
                <a:lnSpc>
                  <a:spcPts val="7500"/>
                </a:lnSpc>
              </a:pPr>
              <a:r>
                <a:rPr lang="en-US" sz="6000" b="1" smtClean="0">
                  <a:gradFill>
                    <a:gsLst>
                      <a:gs pos="0">
                        <a:srgbClr val="464A66">
                          <a:lumMod val="90000"/>
                          <a:lumOff val="10000"/>
                        </a:srgbClr>
                      </a:gs>
                      <a:gs pos="50000">
                        <a:srgbClr val="C5CDD9"/>
                      </a:gs>
                      <a:gs pos="100000">
                        <a:srgbClr val="2F3445"/>
                      </a:gs>
                    </a:gsLst>
                    <a:lin ang="5400000" scaled="0"/>
                  </a:gradFill>
                  <a:effectLst>
                    <a:outerShdw dist="38100" dir="2700000" algn="tl" rotWithShape="0">
                      <a:srgbClr val="2F3445"/>
                    </a:outerShdw>
                  </a:effectLst>
                  <a:latin typeface="Irish Grover" panose="02000000000000000000" pitchFamily="2" charset="0"/>
                </a:rPr>
                <a:t>Round</a:t>
              </a:r>
              <a:r>
                <a:rPr lang="en-US" sz="5600" b="1" smtClean="0">
                  <a:gradFill>
                    <a:gsLst>
                      <a:gs pos="0">
                        <a:srgbClr val="464A66">
                          <a:lumMod val="90000"/>
                          <a:lumOff val="10000"/>
                        </a:srgbClr>
                      </a:gs>
                      <a:gs pos="50000">
                        <a:srgbClr val="C5CDD9"/>
                      </a:gs>
                      <a:gs pos="100000">
                        <a:srgbClr val="2F3445"/>
                      </a:gs>
                    </a:gsLst>
                    <a:lin ang="5400000" scaled="0"/>
                  </a:gradFill>
                  <a:effectLst>
                    <a:outerShdw dist="38100" dir="2700000" algn="tl" rotWithShape="0">
                      <a:srgbClr val="2F3445"/>
                    </a:outerShdw>
                  </a:effectLst>
                  <a:latin typeface="Irish Grover" panose="02000000000000000000" pitchFamily="2" charset="0"/>
                </a:rPr>
                <a:t>  </a:t>
              </a:r>
              <a:r>
                <a:rPr lang="en-US" sz="7200" b="1" smtClean="0">
                  <a:gradFill>
                    <a:gsLst>
                      <a:gs pos="0">
                        <a:srgbClr val="464A66">
                          <a:lumMod val="90000"/>
                          <a:lumOff val="10000"/>
                        </a:srgbClr>
                      </a:gs>
                      <a:gs pos="50000">
                        <a:srgbClr val="C5CDD9"/>
                      </a:gs>
                      <a:gs pos="100000">
                        <a:srgbClr val="2F3445"/>
                      </a:gs>
                    </a:gsLst>
                    <a:lin ang="5400000" scaled="0"/>
                  </a:gradFill>
                  <a:effectLst>
                    <a:outerShdw dist="38100" dir="2700000" algn="tl" rotWithShape="0">
                      <a:srgbClr val="2F3445"/>
                    </a:outerShdw>
                  </a:effectLst>
                  <a:latin typeface="Irish Grover" panose="02000000000000000000" pitchFamily="2" charset="0"/>
                </a:rPr>
                <a:t>Two</a:t>
              </a:r>
              <a:endParaRPr lang="en-US" sz="5600" b="1">
                <a:gradFill>
                  <a:gsLst>
                    <a:gs pos="0">
                      <a:srgbClr val="464A66">
                        <a:lumMod val="90000"/>
                        <a:lumOff val="10000"/>
                      </a:srgbClr>
                    </a:gs>
                    <a:gs pos="50000">
                      <a:srgbClr val="C5CDD9"/>
                    </a:gs>
                    <a:gs pos="100000">
                      <a:srgbClr val="2F3445"/>
                    </a:gs>
                  </a:gsLst>
                  <a:lin ang="5400000" scaled="0"/>
                </a:gradFill>
                <a:effectLst>
                  <a:outerShdw dist="38100" dir="2700000" algn="tl" rotWithShape="0">
                    <a:srgbClr val="2F3445"/>
                  </a:outerShdw>
                </a:effectLst>
                <a:latin typeface="Irish Grover" panose="02000000000000000000" pitchFamily="2" charset="0"/>
              </a:endParaRPr>
            </a:p>
          </p:txBody>
        </p:sp>
        <p:sp>
          <p:nvSpPr>
            <p:cNvPr id="75" name="Key"/>
            <p:cNvSpPr>
              <a:spLocks noChangeAspect="1"/>
            </p:cNvSpPr>
            <p:nvPr/>
          </p:nvSpPr>
          <p:spPr>
            <a:xfrm rot="16200000">
              <a:off x="1381629" y="6679534"/>
              <a:ext cx="398430" cy="941832"/>
            </a:xfrm>
            <a:custGeom>
              <a:avLst/>
              <a:gdLst>
                <a:gd name="connsiteX0" fmla="*/ 0 w 731258"/>
                <a:gd name="connsiteY0" fmla="*/ 1589042 h 1728588"/>
                <a:gd name="connsiteX1" fmla="*/ 214763 w 731258"/>
                <a:gd name="connsiteY1" fmla="*/ 1589042 h 1728588"/>
                <a:gd name="connsiteX2" fmla="*/ 214763 w 731258"/>
                <a:gd name="connsiteY2" fmla="*/ 1728588 h 1728588"/>
                <a:gd name="connsiteX3" fmla="*/ 0 w 731258"/>
                <a:gd name="connsiteY3" fmla="*/ 1728588 h 1728588"/>
                <a:gd name="connsiteX4" fmla="*/ 62423 w 731258"/>
                <a:gd name="connsiteY4" fmla="*/ 1381760 h 1728588"/>
                <a:gd name="connsiteX5" fmla="*/ 214762 w 731258"/>
                <a:gd name="connsiteY5" fmla="*/ 1381760 h 1728588"/>
                <a:gd name="connsiteX6" fmla="*/ 214762 w 731258"/>
                <a:gd name="connsiteY6" fmla="*/ 1493172 h 1728588"/>
                <a:gd name="connsiteX7" fmla="*/ 62423 w 731258"/>
                <a:gd name="connsiteY7" fmla="*/ 1493172 h 1728588"/>
                <a:gd name="connsiteX8" fmla="*/ 411218 w 731258"/>
                <a:gd name="connsiteY8" fmla="*/ 160020 h 1728588"/>
                <a:gd name="connsiteX9" fmla="*/ 251198 w 731258"/>
                <a:gd name="connsiteY9" fmla="*/ 320040 h 1728588"/>
                <a:gd name="connsiteX10" fmla="*/ 411218 w 731258"/>
                <a:gd name="connsiteY10" fmla="*/ 480060 h 1728588"/>
                <a:gd name="connsiteX11" fmla="*/ 571238 w 731258"/>
                <a:gd name="connsiteY11" fmla="*/ 320040 h 1728588"/>
                <a:gd name="connsiteX12" fmla="*/ 411218 w 731258"/>
                <a:gd name="connsiteY12" fmla="*/ 160020 h 1728588"/>
                <a:gd name="connsiteX13" fmla="*/ 411218 w 731258"/>
                <a:gd name="connsiteY13" fmla="*/ 0 h 1728588"/>
                <a:gd name="connsiteX14" fmla="*/ 731258 w 731258"/>
                <a:gd name="connsiteY14" fmla="*/ 320040 h 1728588"/>
                <a:gd name="connsiteX15" fmla="*/ 535792 w 731258"/>
                <a:gd name="connsiteY15" fmla="*/ 614930 h 1728588"/>
                <a:gd name="connsiteX16" fmla="*/ 503012 w 731258"/>
                <a:gd name="connsiteY16" fmla="*/ 621548 h 1728588"/>
                <a:gd name="connsiteX17" fmla="*/ 503012 w 731258"/>
                <a:gd name="connsiteY17" fmla="*/ 1728587 h 1728588"/>
                <a:gd name="connsiteX18" fmla="*/ 319424 w 731258"/>
                <a:gd name="connsiteY18" fmla="*/ 1728587 h 1728588"/>
                <a:gd name="connsiteX19" fmla="*/ 319424 w 731258"/>
                <a:gd name="connsiteY19" fmla="*/ 1637824 h 1728588"/>
                <a:gd name="connsiteX20" fmla="*/ 215516 w 731258"/>
                <a:gd name="connsiteY20" fmla="*/ 1728587 h 1728588"/>
                <a:gd name="connsiteX21" fmla="*/ 215516 w 731258"/>
                <a:gd name="connsiteY21" fmla="*/ 1295713 h 1728588"/>
                <a:gd name="connsiteX22" fmla="*/ 1396 w 731258"/>
                <a:gd name="connsiteY22" fmla="*/ 1295713 h 1728588"/>
                <a:gd name="connsiteX23" fmla="*/ 1396 w 731258"/>
                <a:gd name="connsiteY23" fmla="*/ 1152788 h 1728588"/>
                <a:gd name="connsiteX24" fmla="*/ 216159 w 731258"/>
                <a:gd name="connsiteY24" fmla="*/ 1152788 h 1728588"/>
                <a:gd name="connsiteX25" fmla="*/ 216159 w 731258"/>
                <a:gd name="connsiteY25" fmla="*/ 1153353 h 1728588"/>
                <a:gd name="connsiteX26" fmla="*/ 319424 w 731258"/>
                <a:gd name="connsiteY26" fmla="*/ 1243554 h 1728588"/>
                <a:gd name="connsiteX27" fmla="*/ 319424 w 731258"/>
                <a:gd name="connsiteY27" fmla="*/ 621548 h 1728588"/>
                <a:gd name="connsiteX28" fmla="*/ 286644 w 731258"/>
                <a:gd name="connsiteY28" fmla="*/ 614930 h 1728588"/>
                <a:gd name="connsiteX29" fmla="*/ 91178 w 731258"/>
                <a:gd name="connsiteY29" fmla="*/ 320040 h 1728588"/>
                <a:gd name="connsiteX30" fmla="*/ 411218 w 731258"/>
                <a:gd name="connsiteY30" fmla="*/ 0 h 17285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731258" h="1728588">
                  <a:moveTo>
                    <a:pt x="0" y="1589042"/>
                  </a:moveTo>
                  <a:lnTo>
                    <a:pt x="214763" y="1589042"/>
                  </a:lnTo>
                  <a:lnTo>
                    <a:pt x="214763" y="1728588"/>
                  </a:lnTo>
                  <a:lnTo>
                    <a:pt x="0" y="1728588"/>
                  </a:lnTo>
                  <a:close/>
                  <a:moveTo>
                    <a:pt x="62423" y="1381760"/>
                  </a:moveTo>
                  <a:lnTo>
                    <a:pt x="214762" y="1381760"/>
                  </a:lnTo>
                  <a:lnTo>
                    <a:pt x="214762" y="1493172"/>
                  </a:lnTo>
                  <a:lnTo>
                    <a:pt x="62423" y="1493172"/>
                  </a:lnTo>
                  <a:close/>
                  <a:moveTo>
                    <a:pt x="411218" y="160020"/>
                  </a:moveTo>
                  <a:cubicBezTo>
                    <a:pt x="322841" y="160020"/>
                    <a:pt x="251198" y="231663"/>
                    <a:pt x="251198" y="320040"/>
                  </a:cubicBezTo>
                  <a:cubicBezTo>
                    <a:pt x="251198" y="408417"/>
                    <a:pt x="322841" y="480060"/>
                    <a:pt x="411218" y="480060"/>
                  </a:cubicBezTo>
                  <a:cubicBezTo>
                    <a:pt x="499595" y="480060"/>
                    <a:pt x="571238" y="408417"/>
                    <a:pt x="571238" y="320040"/>
                  </a:cubicBezTo>
                  <a:cubicBezTo>
                    <a:pt x="571238" y="231663"/>
                    <a:pt x="499595" y="160020"/>
                    <a:pt x="411218" y="160020"/>
                  </a:cubicBezTo>
                  <a:close/>
                  <a:moveTo>
                    <a:pt x="411218" y="0"/>
                  </a:moveTo>
                  <a:cubicBezTo>
                    <a:pt x="587971" y="0"/>
                    <a:pt x="731258" y="143287"/>
                    <a:pt x="731258" y="320040"/>
                  </a:cubicBezTo>
                  <a:cubicBezTo>
                    <a:pt x="731258" y="452605"/>
                    <a:pt x="650659" y="566345"/>
                    <a:pt x="535792" y="614930"/>
                  </a:cubicBezTo>
                  <a:lnTo>
                    <a:pt x="503012" y="621548"/>
                  </a:lnTo>
                  <a:lnTo>
                    <a:pt x="503012" y="1728587"/>
                  </a:lnTo>
                  <a:lnTo>
                    <a:pt x="319424" y="1728587"/>
                  </a:lnTo>
                  <a:lnTo>
                    <a:pt x="319424" y="1637824"/>
                  </a:lnTo>
                  <a:lnTo>
                    <a:pt x="215516" y="1728587"/>
                  </a:lnTo>
                  <a:lnTo>
                    <a:pt x="215516" y="1295713"/>
                  </a:lnTo>
                  <a:lnTo>
                    <a:pt x="1396" y="1295713"/>
                  </a:lnTo>
                  <a:lnTo>
                    <a:pt x="1396" y="1152788"/>
                  </a:lnTo>
                  <a:lnTo>
                    <a:pt x="216159" y="1152788"/>
                  </a:lnTo>
                  <a:lnTo>
                    <a:pt x="216159" y="1153353"/>
                  </a:lnTo>
                  <a:lnTo>
                    <a:pt x="319424" y="1243554"/>
                  </a:lnTo>
                  <a:lnTo>
                    <a:pt x="319424" y="621548"/>
                  </a:lnTo>
                  <a:lnTo>
                    <a:pt x="286644" y="614930"/>
                  </a:lnTo>
                  <a:cubicBezTo>
                    <a:pt x="171777" y="566345"/>
                    <a:pt x="91178" y="452605"/>
                    <a:pt x="91178" y="320040"/>
                  </a:cubicBezTo>
                  <a:cubicBezTo>
                    <a:pt x="91178" y="143287"/>
                    <a:pt x="234465" y="0"/>
                    <a:pt x="411218" y="0"/>
                  </a:cubicBezTo>
                  <a:close/>
                </a:path>
              </a:pathLst>
            </a:custGeom>
            <a:solidFill>
              <a:srgbClr val="364450"/>
            </a:solidFill>
            <a:ln>
              <a:noFill/>
            </a:ln>
            <a:effectLst>
              <a:innerShdw blurRad="88900" dist="25400">
                <a:srgbClr val="111619"/>
              </a:innerShdw>
            </a:effectLst>
            <a:scene3d>
              <a:camera prst="orthographicFront">
                <a:rot lat="21599996" lon="0" rev="0"/>
              </a:camera>
              <a:lightRig rig="threePt" dir="t">
                <a:rot lat="0" lon="0" rev="3000000"/>
              </a:lightRig>
            </a:scene3d>
            <a:sp3d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F0000"/>
                </a:solidFill>
              </a:endParaRPr>
            </a:p>
          </p:txBody>
        </p:sp>
      </p:grpSp>
      <p:sp>
        <p:nvSpPr>
          <p:cNvPr id="58" name="Click Box 4"/>
          <p:cNvSpPr/>
          <p:nvPr/>
        </p:nvSpPr>
        <p:spPr>
          <a:xfrm>
            <a:off x="12425440" y="6342697"/>
            <a:ext cx="1968499" cy="1670686"/>
          </a:xfrm>
          <a:prstGeom prst="rect">
            <a:avLst/>
          </a:prstGeom>
          <a:solidFill>
            <a:schemeClr val="tx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Click Box 3"/>
          <p:cNvSpPr/>
          <p:nvPr/>
        </p:nvSpPr>
        <p:spPr>
          <a:xfrm>
            <a:off x="9208150" y="6342697"/>
            <a:ext cx="1968499" cy="1670686"/>
          </a:xfrm>
          <a:prstGeom prst="rect">
            <a:avLst/>
          </a:prstGeom>
          <a:solidFill>
            <a:schemeClr val="tx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Click Box 2"/>
          <p:cNvSpPr/>
          <p:nvPr/>
        </p:nvSpPr>
        <p:spPr>
          <a:xfrm>
            <a:off x="5980560" y="6342697"/>
            <a:ext cx="1968499" cy="1670686"/>
          </a:xfrm>
          <a:prstGeom prst="rect">
            <a:avLst/>
          </a:prstGeom>
          <a:solidFill>
            <a:schemeClr val="tx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Click Box 1"/>
          <p:cNvSpPr/>
          <p:nvPr/>
        </p:nvSpPr>
        <p:spPr>
          <a:xfrm>
            <a:off x="2748280" y="6342697"/>
            <a:ext cx="1968499" cy="1670686"/>
          </a:xfrm>
          <a:prstGeom prst="rect">
            <a:avLst/>
          </a:prstGeom>
          <a:solidFill>
            <a:schemeClr val="tx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17090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055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audio>
              <p:cMediaNode vol="100000">
                <p:cTn id="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audio>
              <p:cMediaNode>
                <p:cTn id="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audio>
              <p:cMediaNode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audio>
              <p:cMediaNode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4"/>
                </p:tgtEl>
              </p:cMediaNode>
            </p:audio>
            <p:audio>
              <p:cMediaNode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4"/>
                </p:tgtEl>
              </p:cMediaNode>
            </p:audio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1"/>
                </p:tgtEl>
              </p:cMediaNode>
            </p:audi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7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" dur="250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250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2" dur="2750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750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2749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6" dur="250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250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0" dur="25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25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0" dur="696" fill="hold"/>
                                        <p:tgtEl>
                                          <p:spTgt spid="6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51" presetID="1" presetClass="mediacall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cmd type="call" cmd="playFrom(0.0)">
                                      <p:cBhvr>
                                        <p:cTn id="52" dur="287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3"/>
                  </p:tgtEl>
                </p:cond>
              </p:nextCondLst>
            </p:seq>
            <p:seq concurrent="1" nextAc="seek">
              <p:cTn id="53" restart="whenNotActive" fill="hold" evtFilter="cancelBubble" nodeType="interactiveSeq">
                <p:stCondLst>
                  <p:cond evt="onClick" delay="0">
                    <p:tgtEl>
                      <p:spTgt spid="6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4" fill="hold">
                      <p:stCondLst>
                        <p:cond delay="0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7" dur="2500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2500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2499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5" dur="1224" fill="hold"/>
                                        <p:tgtEl>
                                          <p:spTgt spid="3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2"/>
                  </p:tgtEl>
                </p:cond>
              </p:nextCondLst>
            </p:seq>
            <p:seq concurrent="1" nextAc="seek">
              <p:cTn id="66" restart="whenNotActive" fill="hold" evtFilter="cancelBubble" nodeType="interactiveSeq">
                <p:stCondLst>
                  <p:cond evt="onClick" delay="0">
                    <p:tgtEl>
                      <p:spTgt spid="6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7" fill="hold">
                      <p:stCondLst>
                        <p:cond delay="0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0" dur="2750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2750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2749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8" dur="672" fill="hold"/>
                                        <p:tgtEl>
                                          <p:spTgt spid="4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0"/>
                  </p:tgtEl>
                </p:cond>
              </p:nextCondLst>
            </p:seq>
            <p:seq concurrent="1" nextAc="seek">
              <p:cTn id="79" restart="whenNotActive" fill="hold" evtFilter="cancelBubble" nodeType="interactiveSeq">
                <p:stCondLst>
                  <p:cond evt="onClick" delay="0">
                    <p:tgtEl>
                      <p:spTgt spid="5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0" fill="hold">
                      <p:stCondLst>
                        <p:cond delay="0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3" dur="2000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2000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1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1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1" dur="144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9"/>
                  </p:tgtEl>
                </p:cond>
              </p:nextCondLst>
            </p:seq>
            <p:seq concurrent="1" nextAc="seek">
              <p:cTn id="92" restart="whenNotActive" fill="hold" evtFilter="cancelBubble" nodeType="interactiveSeq">
                <p:stCondLst>
                  <p:cond evt="onClick" delay="0">
                    <p:tgtEl>
                      <p:spTgt spid="5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3" fill="hold">
                      <p:stCondLst>
                        <p:cond delay="0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6" dur="10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10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4" dur="2232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05" presetID="1" presetClass="mediacall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6" dur="287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8"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Background"/>
          <p:cNvPicPr>
            <a:picLocks noChangeAspect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pic>
        <p:nvPicPr>
          <p:cNvPr id="7" name="Door Numbers"/>
          <p:cNvPicPr>
            <a:picLocks noChangeAspect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1070" y="946936"/>
            <a:ext cx="10259568" cy="1203772"/>
          </a:xfrm>
          <a:prstGeom prst="rect">
            <a:avLst/>
          </a:prstGeom>
        </p:spPr>
      </p:pic>
      <p:pic>
        <p:nvPicPr>
          <p:cNvPr id="4" name="Door 1 Frame"/>
          <p:cNvPicPr>
            <a:picLocks noChangeAspect="1"/>
          </p:cNvPicPr>
          <p:nvPr/>
        </p:nvPicPr>
        <p:blipFill>
          <a:blip r:embed="rId2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9870" y="2385059"/>
            <a:ext cx="3403750" cy="4672583"/>
          </a:xfrm>
          <a:prstGeom prst="rect">
            <a:avLst/>
          </a:prstGeom>
        </p:spPr>
      </p:pic>
      <p:pic>
        <p:nvPicPr>
          <p:cNvPr id="3" name="Door 2 Frame"/>
          <p:cNvPicPr>
            <a:picLocks noChangeAspect="1"/>
          </p:cNvPicPr>
          <p:nvPr/>
        </p:nvPicPr>
        <p:blipFill>
          <a:blip r:embed="rId2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13325" y="2385059"/>
            <a:ext cx="3403750" cy="4672583"/>
          </a:xfrm>
          <a:prstGeom prst="rect">
            <a:avLst/>
          </a:prstGeom>
        </p:spPr>
      </p:pic>
      <p:pic>
        <p:nvPicPr>
          <p:cNvPr id="5" name="Door 3 Frame"/>
          <p:cNvPicPr>
            <a:picLocks noChangeAspect="1"/>
          </p:cNvPicPr>
          <p:nvPr/>
        </p:nvPicPr>
        <p:blipFill>
          <a:blip r:embed="rId2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96780" y="2385059"/>
            <a:ext cx="3403750" cy="4672583"/>
          </a:xfrm>
          <a:prstGeom prst="rect">
            <a:avLst/>
          </a:prstGeom>
        </p:spPr>
      </p:pic>
      <p:sp>
        <p:nvSpPr>
          <p:cNvPr id="14" name="Door 3 Opening"/>
          <p:cNvSpPr/>
          <p:nvPr/>
        </p:nvSpPr>
        <p:spPr>
          <a:xfrm rot="16200000" flipH="1" flipV="1">
            <a:off x="10435302" y="1390947"/>
            <a:ext cx="4846320" cy="6941244"/>
          </a:xfrm>
          <a:prstGeom prst="trapezoid">
            <a:avLst>
              <a:gd name="adj" fmla="val 5386"/>
            </a:avLst>
          </a:prstGeom>
          <a:blipFill dpi="0" rotWithShape="1">
            <a:blip r:embed="rId28"/>
            <a:srcRect/>
            <a:stretch>
              <a:fillRect/>
            </a:stretch>
          </a:blipFill>
          <a:ln>
            <a:noFill/>
          </a:ln>
          <a:scene3d>
            <a:camera prst="orthographicFront">
              <a:rot lat="4799971" lon="21599979" rev="0"/>
            </a:camera>
            <a:lightRig rig="threePt" dir="t">
              <a:rot lat="0" lon="0" rev="8400000"/>
            </a:lightRig>
          </a:scene3d>
          <a:sp3d extrusionH="215900">
            <a:extrusionClr>
              <a:srgbClr val="638093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Door 3 Open"/>
          <p:cNvSpPr/>
          <p:nvPr/>
        </p:nvSpPr>
        <p:spPr>
          <a:xfrm rot="5400000" flipV="1">
            <a:off x="10974761" y="2733042"/>
            <a:ext cx="5486403" cy="4297680"/>
          </a:xfrm>
          <a:prstGeom prst="trapezoid">
            <a:avLst>
              <a:gd name="adj" fmla="val 13775"/>
            </a:avLst>
          </a:prstGeom>
          <a:blipFill dpi="0" rotWithShape="1">
            <a:blip r:embed="rId29"/>
            <a:srcRect/>
            <a:stretch>
              <a:fillRect/>
            </a:stretch>
          </a:blipFill>
          <a:ln>
            <a:noFill/>
          </a:ln>
          <a:scene3d>
            <a:camera prst="orthographicFront">
              <a:rot lat="4799971" lon="21599979" rev="0"/>
            </a:camera>
            <a:lightRig rig="threePt" dir="t">
              <a:rot lat="0" lon="0" rev="8400000"/>
            </a:lightRig>
          </a:scene3d>
          <a:sp3d extrusionH="215900">
            <a:extrusionClr>
              <a:srgbClr val="638093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Door 3 Closed"/>
          <p:cNvPicPr>
            <a:picLocks noChangeAspect="1"/>
          </p:cNvPicPr>
          <p:nvPr/>
        </p:nvPicPr>
        <p:blipFill>
          <a:blip r:embed="rId3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0339" y="2724910"/>
            <a:ext cx="2816631" cy="4337302"/>
          </a:xfrm>
          <a:prstGeom prst="rect">
            <a:avLst/>
          </a:prstGeom>
        </p:spPr>
      </p:pic>
      <p:sp>
        <p:nvSpPr>
          <p:cNvPr id="15" name="Door 2 Opening"/>
          <p:cNvSpPr/>
          <p:nvPr/>
        </p:nvSpPr>
        <p:spPr>
          <a:xfrm rot="16200000" flipH="1" flipV="1">
            <a:off x="5657943" y="1391460"/>
            <a:ext cx="4846320" cy="6941244"/>
          </a:xfrm>
          <a:prstGeom prst="trapezoid">
            <a:avLst>
              <a:gd name="adj" fmla="val 5386"/>
            </a:avLst>
          </a:prstGeom>
          <a:blipFill dpi="0" rotWithShape="1">
            <a:blip r:embed="rId28"/>
            <a:srcRect/>
            <a:stretch>
              <a:fillRect/>
            </a:stretch>
          </a:blipFill>
          <a:ln>
            <a:noFill/>
          </a:ln>
          <a:scene3d>
            <a:camera prst="orthographicFront">
              <a:rot lat="4799971" lon="21599979" rev="0"/>
            </a:camera>
            <a:lightRig rig="threePt" dir="t">
              <a:rot lat="0" lon="0" rev="8400000"/>
            </a:lightRig>
          </a:scene3d>
          <a:sp3d extrusionH="215900">
            <a:extrusionClr>
              <a:srgbClr val="638093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Door 2 Open"/>
          <p:cNvSpPr/>
          <p:nvPr/>
        </p:nvSpPr>
        <p:spPr>
          <a:xfrm rot="5400000" flipV="1">
            <a:off x="6197402" y="2733555"/>
            <a:ext cx="5486403" cy="4297680"/>
          </a:xfrm>
          <a:prstGeom prst="trapezoid">
            <a:avLst>
              <a:gd name="adj" fmla="val 13775"/>
            </a:avLst>
          </a:prstGeom>
          <a:blipFill dpi="0" rotWithShape="1">
            <a:blip r:embed="rId29"/>
            <a:srcRect/>
            <a:stretch>
              <a:fillRect/>
            </a:stretch>
          </a:blipFill>
          <a:ln>
            <a:noFill/>
          </a:ln>
          <a:scene3d>
            <a:camera prst="orthographicFront">
              <a:rot lat="4799971" lon="21599979" rev="0"/>
            </a:camera>
            <a:lightRig rig="threePt" dir="t">
              <a:rot lat="0" lon="0" rev="8400000"/>
            </a:lightRig>
          </a:scene3d>
          <a:sp3d extrusionH="215900">
            <a:extrusionClr>
              <a:srgbClr val="638093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7" name="Door 2 Closed"/>
          <p:cNvPicPr>
            <a:picLocks noChangeAspect="1"/>
          </p:cNvPicPr>
          <p:nvPr/>
        </p:nvPicPr>
        <p:blipFill>
          <a:blip r:embed="rId3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12980" y="2725423"/>
            <a:ext cx="2816631" cy="4337302"/>
          </a:xfrm>
          <a:prstGeom prst="rect">
            <a:avLst/>
          </a:prstGeom>
        </p:spPr>
      </p:pic>
      <p:sp>
        <p:nvSpPr>
          <p:cNvPr id="13" name="Door 1 Opening"/>
          <p:cNvSpPr/>
          <p:nvPr/>
        </p:nvSpPr>
        <p:spPr>
          <a:xfrm rot="16200000" flipH="1" flipV="1">
            <a:off x="874488" y="1391973"/>
            <a:ext cx="4846320" cy="6941244"/>
          </a:xfrm>
          <a:prstGeom prst="trapezoid">
            <a:avLst>
              <a:gd name="adj" fmla="val 5386"/>
            </a:avLst>
          </a:prstGeom>
          <a:blipFill dpi="0" rotWithShape="1">
            <a:blip r:embed="rId28"/>
            <a:srcRect/>
            <a:stretch>
              <a:fillRect/>
            </a:stretch>
          </a:blipFill>
          <a:ln>
            <a:noFill/>
          </a:ln>
          <a:scene3d>
            <a:camera prst="orthographicFront">
              <a:rot lat="4799971" lon="21599979" rev="0"/>
            </a:camera>
            <a:lightRig rig="threePt" dir="t">
              <a:rot lat="0" lon="0" rev="8400000"/>
            </a:lightRig>
          </a:scene3d>
          <a:sp3d extrusionH="215900">
            <a:extrusionClr>
              <a:srgbClr val="638093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Door 1 Open"/>
          <p:cNvSpPr/>
          <p:nvPr/>
        </p:nvSpPr>
        <p:spPr>
          <a:xfrm rot="5400000" flipV="1">
            <a:off x="1413947" y="2734068"/>
            <a:ext cx="5486403" cy="4297680"/>
          </a:xfrm>
          <a:prstGeom prst="trapezoid">
            <a:avLst>
              <a:gd name="adj" fmla="val 13775"/>
            </a:avLst>
          </a:prstGeom>
          <a:blipFill dpi="0" rotWithShape="1">
            <a:blip r:embed="rId29"/>
            <a:srcRect/>
            <a:stretch>
              <a:fillRect/>
            </a:stretch>
          </a:blipFill>
          <a:ln>
            <a:noFill/>
          </a:ln>
          <a:scene3d>
            <a:camera prst="orthographicFront">
              <a:rot lat="4799971" lon="21599979" rev="0"/>
            </a:camera>
            <a:lightRig rig="threePt" dir="t">
              <a:rot lat="0" lon="0" rev="8400000"/>
            </a:lightRig>
          </a:scene3d>
          <a:sp3d extrusionH="215900">
            <a:extrusionClr>
              <a:srgbClr val="638093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9" name="Door 1 Closed"/>
          <p:cNvPicPr>
            <a:picLocks noChangeAspect="1"/>
          </p:cNvPicPr>
          <p:nvPr/>
        </p:nvPicPr>
        <p:blipFill>
          <a:blip r:embed="rId3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9525" y="2725936"/>
            <a:ext cx="2816631" cy="4337302"/>
          </a:xfrm>
          <a:prstGeom prst="rect">
            <a:avLst/>
          </a:prstGeom>
        </p:spPr>
      </p:pic>
      <p:pic>
        <p:nvPicPr>
          <p:cNvPr id="8" name="door opening (gabisaraceni CCBY3.0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31"/>
          <a:stretch>
            <a:fillRect/>
          </a:stretch>
        </p:blipFill>
        <p:spPr>
          <a:xfrm>
            <a:off x="335155" y="8576795"/>
            <a:ext cx="487363" cy="487363"/>
          </a:xfrm>
          <a:prstGeom prst="rect">
            <a:avLst/>
          </a:prstGeom>
        </p:spPr>
      </p:pic>
      <p:pic>
        <p:nvPicPr>
          <p:cNvPr id="9" name="victory fanfare (Sheyvan CCBY4.0).mp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31"/>
          <a:stretch>
            <a:fillRect/>
          </a:stretch>
        </p:blipFill>
        <p:spPr>
          <a:xfrm>
            <a:off x="13800530" y="8697819"/>
            <a:ext cx="487363" cy="487363"/>
          </a:xfrm>
          <a:prstGeom prst="rect">
            <a:avLst/>
          </a:prstGeom>
        </p:spPr>
      </p:pic>
      <p:pic>
        <p:nvPicPr>
          <p:cNvPr id="20" name="Purple Monster"/>
          <p:cNvPicPr preferRelativeResize="0">
            <a:picLocks noChangeAspect="1"/>
          </p:cNvPicPr>
          <p:nvPr/>
        </p:nvPicPr>
        <p:blipFill>
          <a:blip r:embed="rId3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48619" y="3509705"/>
            <a:ext cx="3515489" cy="3775024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1" name="Bat Monster"/>
          <p:cNvPicPr preferRelativeResize="0">
            <a:picLocks noChangeAspect="1"/>
          </p:cNvPicPr>
          <p:nvPr/>
        </p:nvPicPr>
        <p:blipFill>
          <a:blip r:embed="rId3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5103" y="3142857"/>
            <a:ext cx="1799904" cy="2197752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2" name="Snow Monster"/>
          <p:cNvPicPr preferRelativeResize="0">
            <a:picLocks noChangeAspect="1"/>
          </p:cNvPicPr>
          <p:nvPr/>
        </p:nvPicPr>
        <p:blipFill>
          <a:blip r:embed="rId3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2706" y="2912982"/>
            <a:ext cx="2170180" cy="437174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4" name="Teal Monster"/>
          <p:cNvPicPr preferRelativeResize="0">
            <a:picLocks noChangeAspect="1"/>
          </p:cNvPicPr>
          <p:nvPr/>
        </p:nvPicPr>
        <p:blipFill>
          <a:blip r:embed="rId3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98250" y="4408567"/>
            <a:ext cx="1928211" cy="2876162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5" name="Pink Monster"/>
          <p:cNvPicPr preferRelativeResize="0">
            <a:picLocks noChangeAspect="1"/>
          </p:cNvPicPr>
          <p:nvPr/>
        </p:nvPicPr>
        <p:blipFill>
          <a:blip r:embed="rId3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2699" y="4862595"/>
            <a:ext cx="2185712" cy="244518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6" name="Cat Monster"/>
          <p:cNvPicPr preferRelativeResize="0">
            <a:picLocks noChangeAspect="1"/>
          </p:cNvPicPr>
          <p:nvPr/>
        </p:nvPicPr>
        <p:blipFill>
          <a:blip r:embed="rId3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94705" y="4578846"/>
            <a:ext cx="3063228" cy="272893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8" name="Yellow Monster"/>
          <p:cNvPicPr preferRelativeResize="0">
            <a:picLocks noChangeAspect="1"/>
          </p:cNvPicPr>
          <p:nvPr/>
        </p:nvPicPr>
        <p:blipFill>
          <a:blip r:embed="rId3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6745" y="4721350"/>
            <a:ext cx="2262924" cy="2628982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3" name="Green Monster"/>
          <p:cNvPicPr preferRelativeResize="0">
            <a:picLocks noChangeAspect="1"/>
          </p:cNvPicPr>
          <p:nvPr/>
        </p:nvPicPr>
        <p:blipFill>
          <a:blip r:embed="rId3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0709" y="5311514"/>
            <a:ext cx="1430579" cy="197321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7" name="Tentacle Monster"/>
          <p:cNvPicPr preferRelativeResize="0">
            <a:picLocks noChangeAspect="1"/>
          </p:cNvPicPr>
          <p:nvPr/>
        </p:nvPicPr>
        <p:blipFill>
          <a:blip r:embed="rId4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16686" y="5071748"/>
            <a:ext cx="2350628" cy="2236034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0" name="Points 1"/>
          <p:cNvSpPr txBox="1"/>
          <p:nvPr/>
        </p:nvSpPr>
        <p:spPr>
          <a:xfrm>
            <a:off x="1692160" y="3386669"/>
            <a:ext cx="1679169" cy="287771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>
              <a:bevelT w="190500" h="171450"/>
              <a:extrusionClr>
                <a:srgbClr val="00FF00"/>
              </a:extrusionClr>
              <a:contourClr>
                <a:srgbClr val="00FF00"/>
              </a:contourClr>
            </a:sp3d>
          </a:bodyPr>
          <a:lstStyle/>
          <a:p>
            <a:pPr algn="ctr"/>
            <a:r>
              <a:rPr lang="en-US" sz="18100" smtClean="0">
                <a:ln w="38100">
                  <a:solidFill>
                    <a:srgbClr val="00FF00"/>
                  </a:solidFill>
                </a:ln>
                <a:gradFill>
                  <a:gsLst>
                    <a:gs pos="0">
                      <a:srgbClr val="FFFFFF"/>
                    </a:gs>
                    <a:gs pos="7001">
                      <a:srgbClr val="E6E6E6"/>
                    </a:gs>
                    <a:gs pos="32001">
                      <a:srgbClr val="7D8496">
                        <a:lumMod val="60000"/>
                        <a:lumOff val="40000"/>
                      </a:srgbClr>
                    </a:gs>
                    <a:gs pos="47000">
                      <a:srgbClr val="E6E6E6">
                        <a:lumMod val="0"/>
                        <a:lumOff val="100000"/>
                      </a:srgbClr>
                    </a:gs>
                    <a:gs pos="85001">
                      <a:srgbClr val="7D8496">
                        <a:lumMod val="76000"/>
                      </a:srgbClr>
                    </a:gs>
                    <a:gs pos="100000">
                      <a:srgbClr val="E6E6E6"/>
                    </a:gs>
                  </a:gsLst>
                  <a:lin ang="5400000" scaled="0"/>
                </a:gradFill>
                <a:effectLst>
                  <a:glow rad="101600">
                    <a:srgbClr val="00FF00">
                      <a:alpha val="25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Irish Grover" panose="02000000000000000000" pitchFamily="2" charset="0"/>
                <a:cs typeface="Sarpanch ExtraBold" panose="00000900000000000000" pitchFamily="2" charset="0"/>
              </a:rPr>
              <a:t>3</a:t>
            </a:r>
          </a:p>
        </p:txBody>
      </p:sp>
      <p:sp>
        <p:nvSpPr>
          <p:cNvPr id="31" name="Points 2"/>
          <p:cNvSpPr txBox="1"/>
          <p:nvPr/>
        </p:nvSpPr>
        <p:spPr>
          <a:xfrm>
            <a:off x="6501269" y="3386669"/>
            <a:ext cx="1679169" cy="287771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>
              <a:bevelT w="190500" h="171450"/>
              <a:extrusionClr>
                <a:srgbClr val="00FF00"/>
              </a:extrusionClr>
              <a:contourClr>
                <a:srgbClr val="00FF00"/>
              </a:contourClr>
            </a:sp3d>
          </a:bodyPr>
          <a:lstStyle/>
          <a:p>
            <a:pPr algn="ctr"/>
            <a:r>
              <a:rPr lang="en-US" sz="18100" smtClean="0">
                <a:ln w="38100">
                  <a:solidFill>
                    <a:srgbClr val="00FF00"/>
                  </a:solidFill>
                </a:ln>
                <a:gradFill>
                  <a:gsLst>
                    <a:gs pos="0">
                      <a:srgbClr val="FFFFFF"/>
                    </a:gs>
                    <a:gs pos="7001">
                      <a:srgbClr val="E6E6E6"/>
                    </a:gs>
                    <a:gs pos="32001">
                      <a:srgbClr val="7D8496">
                        <a:lumMod val="60000"/>
                        <a:lumOff val="40000"/>
                      </a:srgbClr>
                    </a:gs>
                    <a:gs pos="47000">
                      <a:srgbClr val="E6E6E6">
                        <a:lumMod val="0"/>
                        <a:lumOff val="100000"/>
                      </a:srgbClr>
                    </a:gs>
                    <a:gs pos="85001">
                      <a:srgbClr val="7D8496">
                        <a:lumMod val="76000"/>
                      </a:srgbClr>
                    </a:gs>
                    <a:gs pos="100000">
                      <a:srgbClr val="E6E6E6"/>
                    </a:gs>
                  </a:gsLst>
                  <a:lin ang="5400000" scaled="0"/>
                </a:gradFill>
                <a:effectLst>
                  <a:glow rad="101600">
                    <a:srgbClr val="00FF00">
                      <a:alpha val="25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Irish Grover" panose="02000000000000000000" pitchFamily="2" charset="0"/>
                <a:cs typeface="Sarpanch ExtraBold" panose="00000900000000000000" pitchFamily="2" charset="0"/>
              </a:rPr>
              <a:t>4</a:t>
            </a:r>
          </a:p>
        </p:txBody>
      </p:sp>
      <p:sp>
        <p:nvSpPr>
          <p:cNvPr id="32" name="Points 3"/>
          <p:cNvSpPr txBox="1"/>
          <p:nvPr/>
        </p:nvSpPr>
        <p:spPr>
          <a:xfrm>
            <a:off x="11259069" y="3386669"/>
            <a:ext cx="1679169" cy="287771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>
              <a:bevelT w="190500" h="171450"/>
              <a:extrusionClr>
                <a:srgbClr val="00FF00"/>
              </a:extrusionClr>
              <a:contourClr>
                <a:srgbClr val="00FF00"/>
              </a:contourClr>
            </a:sp3d>
          </a:bodyPr>
          <a:lstStyle/>
          <a:p>
            <a:pPr algn="ctr"/>
            <a:r>
              <a:rPr lang="en-US" sz="18100" smtClean="0">
                <a:ln w="38100">
                  <a:solidFill>
                    <a:srgbClr val="00FF00"/>
                  </a:solidFill>
                </a:ln>
                <a:gradFill>
                  <a:gsLst>
                    <a:gs pos="0">
                      <a:srgbClr val="FFFFFF"/>
                    </a:gs>
                    <a:gs pos="7001">
                      <a:srgbClr val="E6E6E6"/>
                    </a:gs>
                    <a:gs pos="32001">
                      <a:srgbClr val="7D8496">
                        <a:lumMod val="60000"/>
                        <a:lumOff val="40000"/>
                      </a:srgbClr>
                    </a:gs>
                    <a:gs pos="47000">
                      <a:srgbClr val="E6E6E6">
                        <a:lumMod val="0"/>
                        <a:lumOff val="100000"/>
                      </a:srgbClr>
                    </a:gs>
                    <a:gs pos="85001">
                      <a:srgbClr val="7D8496">
                        <a:lumMod val="76000"/>
                      </a:srgbClr>
                    </a:gs>
                    <a:gs pos="100000">
                      <a:srgbClr val="E6E6E6"/>
                    </a:gs>
                  </a:gsLst>
                  <a:lin ang="5400000" scaled="0"/>
                </a:gradFill>
                <a:effectLst>
                  <a:glow rad="101600">
                    <a:srgbClr val="00FF00">
                      <a:alpha val="25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Irish Grover" panose="02000000000000000000" pitchFamily="2" charset="0"/>
                <a:cs typeface="Sarpanch ExtraBold" panose="00000900000000000000" pitchFamily="2" charset="0"/>
              </a:rPr>
              <a:t>2</a:t>
            </a:r>
          </a:p>
        </p:txBody>
      </p:sp>
      <p:pic>
        <p:nvPicPr>
          <p:cNvPr id="6" name="Pink Monster (ELG).mp3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41"/>
          <a:stretch>
            <a:fillRect/>
          </a:stretch>
        </p:blipFill>
        <p:spPr>
          <a:xfrm>
            <a:off x="1234776" y="9004811"/>
            <a:ext cx="487363" cy="487363"/>
          </a:xfrm>
          <a:prstGeom prst="rect">
            <a:avLst/>
          </a:prstGeom>
        </p:spPr>
      </p:pic>
      <p:pic>
        <p:nvPicPr>
          <p:cNvPr id="11" name="Cat Monster (ELG).mp3">
            <a:hlinkClick r:id="" action="ppaction://media"/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42"/>
          <a:stretch>
            <a:fillRect/>
          </a:stretch>
        </p:blipFill>
        <p:spPr>
          <a:xfrm>
            <a:off x="1983920" y="8536454"/>
            <a:ext cx="487363" cy="487363"/>
          </a:xfrm>
          <a:prstGeom prst="rect">
            <a:avLst/>
          </a:prstGeom>
        </p:spPr>
      </p:pic>
      <p:pic>
        <p:nvPicPr>
          <p:cNvPr id="33" name="Tentacle Monster (AG).mp3">
            <a:hlinkClick r:id="" action="ppaction://media"/>
          </p:cNvPr>
          <p:cNvPicPr>
            <a:picLocks noChangeAspect="1"/>
          </p:cNvPicPr>
          <p:nvPr>
            <a:audi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43"/>
          <a:stretch>
            <a:fillRect/>
          </a:stretch>
        </p:blipFill>
        <p:spPr>
          <a:xfrm>
            <a:off x="2686984" y="8994494"/>
            <a:ext cx="487363" cy="487363"/>
          </a:xfrm>
          <a:prstGeom prst="rect">
            <a:avLst/>
          </a:prstGeom>
        </p:spPr>
      </p:pic>
      <p:pic>
        <p:nvPicPr>
          <p:cNvPr id="37" name="Yellow Monster (AG).mp3">
            <a:hlinkClick r:id="" action="ppaction://media"/>
          </p:cNvPr>
          <p:cNvPicPr>
            <a:picLocks noChangeAspect="1"/>
          </p:cNvPicPr>
          <p:nvPr>
            <a:audioFile r:link="rId12"/>
            <p:extLst>
              <p:ext uri="{DAA4B4D4-6D71-4841-9C94-3DE7FCFB9230}">
                <p14:media xmlns:p14="http://schemas.microsoft.com/office/powerpoint/2010/main" r:embed="rId11"/>
              </p:ext>
            </p:extLst>
          </p:nvPr>
        </p:nvPicPr>
        <p:blipFill>
          <a:blip r:embed="rId42"/>
          <a:stretch>
            <a:fillRect/>
          </a:stretch>
        </p:blipFill>
        <p:spPr>
          <a:xfrm>
            <a:off x="4610481" y="8563348"/>
            <a:ext cx="487363" cy="487363"/>
          </a:xfrm>
          <a:prstGeom prst="rect">
            <a:avLst/>
          </a:prstGeom>
        </p:spPr>
      </p:pic>
      <p:pic>
        <p:nvPicPr>
          <p:cNvPr id="38" name="Bat Monster (AG).mp3">
            <a:hlinkClick r:id="" action="ppaction://media"/>
          </p:cNvPr>
          <p:cNvPicPr>
            <a:picLocks noChangeAspect="1"/>
          </p:cNvPicPr>
          <p:nvPr>
            <a:audioFile r:link="rId14"/>
            <p:extLst>
              <p:ext uri="{DAA4B4D4-6D71-4841-9C94-3DE7FCFB9230}">
                <p14:media xmlns:p14="http://schemas.microsoft.com/office/powerpoint/2010/main" r:embed="rId13"/>
              </p:ext>
            </p:extLst>
          </p:nvPr>
        </p:nvPicPr>
        <p:blipFill>
          <a:blip r:embed="rId44"/>
          <a:stretch>
            <a:fillRect/>
          </a:stretch>
        </p:blipFill>
        <p:spPr>
          <a:xfrm>
            <a:off x="5255372" y="9129805"/>
            <a:ext cx="487363" cy="487363"/>
          </a:xfrm>
          <a:prstGeom prst="rect">
            <a:avLst/>
          </a:prstGeom>
        </p:spPr>
      </p:pic>
      <p:pic>
        <p:nvPicPr>
          <p:cNvPr id="39" name="Snow Monster (AG).mp3">
            <a:hlinkClick r:id="" action="ppaction://media"/>
          </p:cNvPr>
          <p:cNvPicPr>
            <a:picLocks noChangeAspect="1"/>
          </p:cNvPicPr>
          <p:nvPr>
            <a:audioFile r:link="rId16"/>
            <p:extLst>
              <p:ext uri="{DAA4B4D4-6D71-4841-9C94-3DE7FCFB9230}">
                <p14:media xmlns:p14="http://schemas.microsoft.com/office/powerpoint/2010/main" r:embed="rId15"/>
              </p:ext>
            </p:extLst>
          </p:nvPr>
        </p:nvPicPr>
        <p:blipFill>
          <a:blip r:embed="rId44"/>
          <a:stretch>
            <a:fillRect/>
          </a:stretch>
        </p:blipFill>
        <p:spPr>
          <a:xfrm>
            <a:off x="5896204" y="8560125"/>
            <a:ext cx="487363" cy="487363"/>
          </a:xfrm>
          <a:prstGeom prst="rect">
            <a:avLst/>
          </a:prstGeom>
        </p:spPr>
      </p:pic>
      <p:pic>
        <p:nvPicPr>
          <p:cNvPr id="41" name="Teal Monster (AG).mp3">
            <a:hlinkClick r:id="" action="ppaction://media"/>
          </p:cNvPr>
          <p:cNvPicPr>
            <a:picLocks noChangeAspect="1"/>
          </p:cNvPicPr>
          <p:nvPr>
            <a:audioFile r:link="rId18"/>
            <p:extLst>
              <p:ext uri="{DAA4B4D4-6D71-4841-9C94-3DE7FCFB9230}">
                <p14:media xmlns:p14="http://schemas.microsoft.com/office/powerpoint/2010/main" r:embed="rId17"/>
              </p:ext>
            </p:extLst>
          </p:nvPr>
        </p:nvPicPr>
        <p:blipFill>
          <a:blip r:embed="rId41"/>
          <a:stretch>
            <a:fillRect/>
          </a:stretch>
        </p:blipFill>
        <p:spPr>
          <a:xfrm>
            <a:off x="6501269" y="9064158"/>
            <a:ext cx="487363" cy="487363"/>
          </a:xfrm>
          <a:prstGeom prst="rect">
            <a:avLst/>
          </a:prstGeom>
        </p:spPr>
      </p:pic>
      <p:pic>
        <p:nvPicPr>
          <p:cNvPr id="42" name="Purple Monster (ELG).mp3">
            <a:hlinkClick r:id="" action="ppaction://media"/>
          </p:cNvPr>
          <p:cNvPicPr>
            <a:picLocks noChangeAspect="1"/>
          </p:cNvPicPr>
          <p:nvPr>
            <a:audioFile r:link="rId20"/>
            <p:extLst>
              <p:ext uri="{DAA4B4D4-6D71-4841-9C94-3DE7FCFB9230}">
                <p14:media xmlns:p14="http://schemas.microsoft.com/office/powerpoint/2010/main" r:embed="rId19"/>
              </p:ext>
            </p:extLst>
          </p:nvPr>
        </p:nvPicPr>
        <p:blipFill>
          <a:blip r:embed="rId45"/>
          <a:stretch>
            <a:fillRect/>
          </a:stretch>
        </p:blipFill>
        <p:spPr>
          <a:xfrm>
            <a:off x="3445565" y="8563348"/>
            <a:ext cx="487363" cy="487363"/>
          </a:xfrm>
          <a:prstGeom prst="rect">
            <a:avLst/>
          </a:prstGeom>
        </p:spPr>
      </p:pic>
      <p:pic>
        <p:nvPicPr>
          <p:cNvPr id="43" name="Green Monster (AG).mp3">
            <a:hlinkClick r:id="" action="ppaction://media"/>
          </p:cNvPr>
          <p:cNvPicPr>
            <a:picLocks noChangeAspect="1"/>
          </p:cNvPicPr>
          <p:nvPr>
            <a:audioFile r:link="rId22"/>
            <p:extLst>
              <p:ext uri="{DAA4B4D4-6D71-4841-9C94-3DE7FCFB9230}">
                <p14:media xmlns:p14="http://schemas.microsoft.com/office/powerpoint/2010/main" r:embed="rId21"/>
              </p:ext>
            </p:extLst>
          </p:nvPr>
        </p:nvPicPr>
        <p:blipFill>
          <a:blip r:embed="rId41"/>
          <a:stretch>
            <a:fillRect/>
          </a:stretch>
        </p:blipFill>
        <p:spPr>
          <a:xfrm>
            <a:off x="3989938" y="9116358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29693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76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76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1056" fill="hold"/>
                                        <p:tgtEl>
                                          <p:spTgt spid="3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3" presetID="2" presetClass="exit" presetSubtype="4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" dur="25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25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6" presetClass="emph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28" dur="250" fill="hold"/>
                                        <p:tgtEl>
                                          <p:spTgt spid="27"/>
                                        </p:tgtEl>
                                      </p:cBhvr>
                                      <p:by x="200000" y="200000"/>
                                    </p:animScale>
                                  </p:childTnLst>
                                </p:cTn>
                              </p:par>
                              <p:par>
                                <p:cTn id="29" presetID="32" presetClass="emph" presetSubtype="0" repeatCount="2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Rot by="120000">
                                      <p:cBhvr>
                                        <p:cTn id="30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1" dur="40" fill="hold">
                                          <p:stCondLst>
                                            <p:cond delay="4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2" dur="40" fill="hold">
                                          <p:stCondLst>
                                            <p:cond delay="8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3" dur="40" fill="hold">
                                          <p:stCondLst>
                                            <p:cond delay="12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4" dur="40" fill="hold">
                                          <p:stCondLst>
                                            <p:cond delay="16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726"/>
                            </p:stCondLst>
                            <p:childTnLst>
                              <p:par>
                                <p:cTn id="3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" presetClass="mediacall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cmd type="call" cmd="playFrom(0.0)">
                                      <p:cBhvr>
                                        <p:cTn id="42" dur="840" fill="hold"/>
                                        <p:tgtEl>
                                          <p:spTgt spid="4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3" presetID="2" presetClass="exit" presetSubtype="4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4" dur="25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25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6" presetClass="emph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48" dur="400" fill="hold"/>
                                        <p:tgtEl>
                                          <p:spTgt spid="24"/>
                                        </p:tgtEl>
                                      </p:cBhvr>
                                      <p:by x="200000" y="200000"/>
                                    </p:animScale>
                                  </p:childTnLst>
                                </p:cTn>
                              </p:par>
                              <p:par>
                                <p:cTn id="49" presetID="32" presetClass="emph" presetSubtype="0" repeatCount="2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Rot by="120000">
                                      <p:cBhvr>
                                        <p:cTn id="50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1" dur="40" fill="hold">
                                          <p:stCondLst>
                                            <p:cond delay="4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2" dur="40" fill="hold">
                                          <p:stCondLst>
                                            <p:cond delay="8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3" dur="40" fill="hold">
                                          <p:stCondLst>
                                            <p:cond delay="12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4" dur="40" fill="hold">
                                          <p:stCondLst>
                                            <p:cond delay="16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5" presetID="1" presetClass="mediacall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cmd type="call" cmd="playFrom(0.0)">
                                      <p:cBhvr>
                                        <p:cTn id="56" dur="1752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57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6" presetClass="emph" presetSubtype="0" repeatCount="indefinite" autoRev="1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63" dur="750" fill="hold"/>
                                        <p:tgtEl>
                                          <p:spTgt spid="32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64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5" fill="hold">
                      <p:stCondLst>
                        <p:cond delay="0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8" dur="576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69" presetID="1" presetClass="exit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xit" presetSubtype="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576"/>
                            </p:stCondLst>
                            <p:childTnLst>
                              <p:par>
                                <p:cTn id="7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4" dur="1056" fill="hold"/>
                                        <p:tgtEl>
                                          <p:spTgt spid="4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85" presetID="2" presetClass="exit" presetSubtype="4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6" dur="25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25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6" presetClass="emph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90" dur="250" fill="hold"/>
                                        <p:tgtEl>
                                          <p:spTgt spid="20"/>
                                        </p:tgtEl>
                                      </p:cBhvr>
                                      <p:by x="200000" y="200000"/>
                                    </p:animScale>
                                  </p:childTnLst>
                                </p:cTn>
                              </p:par>
                              <p:par>
                                <p:cTn id="91" presetID="32" presetClass="emph" presetSubtype="0" repeatCount="2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Rot by="120000">
                                      <p:cBhvr>
                                        <p:cTn id="92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3" dur="40" fill="hold">
                                          <p:stCondLst>
                                            <p:cond delay="4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94" dur="40" fill="hold">
                                          <p:stCondLst>
                                            <p:cond delay="8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5" dur="40" fill="hold">
                                          <p:stCondLst>
                                            <p:cond delay="12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96" dur="40" fill="hold">
                                          <p:stCondLst>
                                            <p:cond delay="16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1726"/>
                            </p:stCondLst>
                            <p:childTnLst>
                              <p:par>
                                <p:cTn id="9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1" presetClass="mediacall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4" dur="600" fill="hold"/>
                                        <p:tgtEl>
                                          <p:spTgt spid="3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05" presetID="2" presetClass="exit" presetSubtype="4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6" dur="25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7" dur="25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6" presetClass="emph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110" dur="250" fill="hold"/>
                                        <p:tgtEl>
                                          <p:spTgt spid="28"/>
                                        </p:tgtEl>
                                      </p:cBhvr>
                                      <p:by x="200000" y="200000"/>
                                    </p:animScale>
                                  </p:childTnLst>
                                </p:cTn>
                              </p:par>
                              <p:par>
                                <p:cTn id="111" presetID="32" presetClass="emph" presetSubtype="0" repeatCount="2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Rot by="120000">
                                      <p:cBhvr>
                                        <p:cTn id="112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3" dur="40" fill="hold">
                                          <p:stCondLst>
                                            <p:cond delay="4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14" dur="40" fill="hold">
                                          <p:stCondLst>
                                            <p:cond delay="8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5" dur="40" fill="hold">
                                          <p:stCondLst>
                                            <p:cond delay="12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16" dur="40" fill="hold">
                                          <p:stCondLst>
                                            <p:cond delay="16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2876"/>
                            </p:stCondLst>
                            <p:childTnLst>
                              <p:par>
                                <p:cTn id="11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2" dur="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1" presetClass="mediacall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4" dur="757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25" presetID="2" presetClass="exit" presetSubtype="4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6" dur="25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7" dur="25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9" presetID="6" presetClass="emph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130" dur="250" fill="hold"/>
                                        <p:tgtEl>
                                          <p:spTgt spid="26"/>
                                        </p:tgtEl>
                                      </p:cBhvr>
                                      <p:by x="200000" y="200000"/>
                                    </p:animScale>
                                  </p:childTnLst>
                                </p:cTn>
                              </p:par>
                              <p:par>
                                <p:cTn id="131" presetID="32" presetClass="emph" presetSubtype="0" repeatCount="2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Rot by="120000">
                                      <p:cBhvr>
                                        <p:cTn id="132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3" dur="40" fill="hold">
                                          <p:stCondLst>
                                            <p:cond delay="4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34" dur="40" fill="hold">
                                          <p:stCondLst>
                                            <p:cond delay="8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5" dur="40" fill="hold">
                                          <p:stCondLst>
                                            <p:cond delay="12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36" dur="40" fill="hold">
                                          <p:stCondLst>
                                            <p:cond delay="16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>
                            <p:stCondLst>
                              <p:cond delay="4026"/>
                            </p:stCondLst>
                            <p:childTnLst>
                              <p:par>
                                <p:cTn id="13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0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2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4" dur="966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45" presetID="2" presetClass="exit" presetSubtype="4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6" dur="25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7" dur="25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9" presetID="6" presetClass="emph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150" dur="400" fill="hold"/>
                                        <p:tgtEl>
                                          <p:spTgt spid="25"/>
                                        </p:tgtEl>
                                      </p:cBhvr>
                                      <p:by x="200000" y="200000"/>
                                    </p:animScale>
                                  </p:childTnLst>
                                </p:cTn>
                              </p:par>
                              <p:par>
                                <p:cTn id="151" presetID="32" presetClass="emph" presetSubtype="0" repeatCount="2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Rot by="120000">
                                      <p:cBhvr>
                                        <p:cTn id="152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3" dur="40" fill="hold">
                                          <p:stCondLst>
                                            <p:cond delay="4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54" dur="40" fill="hold">
                                          <p:stCondLst>
                                            <p:cond delay="8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5" dur="40" fill="hold">
                                          <p:stCondLst>
                                            <p:cond delay="12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56" dur="40" fill="hold">
                                          <p:stCondLst>
                                            <p:cond delay="16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7" presetID="1" presetClass="mediacall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8" dur="1752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59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4" presetID="6" presetClass="emph" presetSubtype="0" repeatCount="indefinite" autoRev="1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165" dur="750" fill="hold"/>
                                        <p:tgtEl>
                                          <p:spTgt spid="31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166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7" fill="hold">
                      <p:stCondLst>
                        <p:cond delay="0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0" dur="576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71" presetID="1" presetClass="exit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3" presetID="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5" presetID="1" presetClass="exit" presetSubtype="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7" presetID="1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9" fill="hold">
                            <p:stCondLst>
                              <p:cond delay="576"/>
                            </p:stCondLst>
                            <p:childTnLst>
                              <p:par>
                                <p:cTn id="18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2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4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6" dur="744" fill="hold"/>
                                        <p:tgtEl>
                                          <p:spTgt spid="3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87" presetID="42" presetClass="path" presetSubtype="0" autoRev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4.09722E-6 1.66667E-6 L 0.00283 0.05883 " pathEditMode="relative" rAng="0" ptsTypes="AA">
                                      <p:cBhvr>
                                        <p:cTn id="188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1" y="2932"/>
                                    </p:animMotion>
                                  </p:childTnLst>
                                </p:cTn>
                              </p:par>
                              <p:par>
                                <p:cTn id="189" presetID="32" presetClass="emph" presetSubtype="0" repeatCount="2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Rot by="120000"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1" dur="2" fill="hold">
                                          <p:stCondLst>
                                            <p:cond delay="5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92" dur="2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3" dur="2" fill="hold">
                                          <p:stCondLst>
                                            <p:cond delay="15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94" dur="2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5" presetID="2" presetClass="exit" presetSubtype="1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96" dur="25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7" dur="25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9" presetID="6" presetClass="emph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200" dur="250" fill="hold"/>
                                        <p:tgtEl>
                                          <p:spTgt spid="21"/>
                                        </p:tgtEl>
                                      </p:cBhvr>
                                      <p:by x="200000" y="200000"/>
                                    </p:animScale>
                                  </p:childTnLst>
                                </p:cTn>
                              </p:par>
                              <p:par>
                                <p:cTn id="201" presetID="32" presetClass="emph" presetSubtype="0" repeatCount="2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Rot by="120000">
                                      <p:cBhvr>
                                        <p:cTn id="202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03" dur="40" fill="hold">
                                          <p:stCondLst>
                                            <p:cond delay="4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04" dur="40" fill="hold">
                                          <p:stCondLst>
                                            <p:cond delay="8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05" dur="40" fill="hold">
                                          <p:stCondLst>
                                            <p:cond delay="12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06" dur="40" fill="hold">
                                          <p:stCondLst>
                                            <p:cond delay="16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7" fill="hold">
                            <p:stCondLst>
                              <p:cond delay="1726"/>
                            </p:stCondLst>
                            <p:childTnLst>
                              <p:par>
                                <p:cTn id="20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0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2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14" dur="1152" fill="hold"/>
                                        <p:tgtEl>
                                          <p:spTgt spid="4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15" presetID="2" presetClass="exit" presetSubtype="4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16" dur="25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7" dur="25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9" presetID="6" presetClass="emph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220" dur="250" fill="hold"/>
                                        <p:tgtEl>
                                          <p:spTgt spid="23"/>
                                        </p:tgtEl>
                                      </p:cBhvr>
                                      <p:by x="200000" y="200000"/>
                                    </p:animScale>
                                  </p:childTnLst>
                                </p:cTn>
                              </p:par>
                              <p:par>
                                <p:cTn id="221" presetID="32" presetClass="emph" presetSubtype="0" repeatCount="2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Rot by="120000">
                                      <p:cBhvr>
                                        <p:cTn id="222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23" dur="40" fill="hold">
                                          <p:stCondLst>
                                            <p:cond delay="4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4" dur="40" fill="hold">
                                          <p:stCondLst>
                                            <p:cond delay="8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25" dur="40" fill="hold">
                                          <p:stCondLst>
                                            <p:cond delay="12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26" dur="40" fill="hold">
                                          <p:stCondLst>
                                            <p:cond delay="16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7" fill="hold">
                            <p:stCondLst>
                              <p:cond delay="2878"/>
                            </p:stCondLst>
                            <p:childTnLst>
                              <p:par>
                                <p:cTn id="22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0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1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2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3" presetID="1" presetClass="mediacall" presetSubtype="0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cmd type="call" cmd="playFrom(0.0)">
                                      <p:cBhvr>
                                        <p:cTn id="234" dur="768" fill="hold"/>
                                        <p:tgtEl>
                                          <p:spTgt spid="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35" presetID="2" presetClass="exit" presetSubtype="4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36" dur="25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7" dur="25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9" presetID="6" presetClass="emph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240" dur="250" fill="hold"/>
                                        <p:tgtEl>
                                          <p:spTgt spid="22"/>
                                        </p:tgtEl>
                                      </p:cBhvr>
                                      <p:by x="200000" y="200000"/>
                                    </p:animScale>
                                  </p:childTnLst>
                                </p:cTn>
                              </p:par>
                              <p:par>
                                <p:cTn id="241" presetID="32" presetClass="emph" presetSubtype="0" repeatCount="2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Rot by="120000">
                                      <p:cBhvr>
                                        <p:cTn id="242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3" dur="40" fill="hold">
                                          <p:stCondLst>
                                            <p:cond delay="4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44" dur="40" fill="hold">
                                          <p:stCondLst>
                                            <p:cond delay="8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5" dur="40" fill="hold">
                                          <p:stCondLst>
                                            <p:cond delay="12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6" dur="40" fill="hold">
                                          <p:stCondLst>
                                            <p:cond delay="16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47" presetID="1" presetClass="mediacall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8" dur="1752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49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4" presetID="6" presetClass="emph" presetSubtype="0" repeatCount="indefinite" autoRev="1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255" dur="750" fill="hold"/>
                                        <p:tgtEl>
                                          <p:spTgt spid="30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audio>
              <p:cMediaNode vol="74242">
                <p:cTn id="25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  <p:audio>
              <p:cMediaNode vol="34848">
                <p:cTn id="25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audio>
              <p:cMediaNode>
                <p:cTn id="25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audio>
              <p:cMediaNode>
                <p:cTn id="25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  <p:audio>
              <p:cMediaNode vol="63636">
                <p:cTn id="26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3"/>
                </p:tgtEl>
              </p:cMediaNode>
            </p:audio>
            <p:audio>
              <p:cMediaNode>
                <p:cTn id="26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7"/>
                </p:tgtEl>
              </p:cMediaNode>
            </p:audio>
            <p:audio>
              <p:cMediaNode vol="80000">
                <p:cTn id="26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8"/>
                </p:tgtEl>
              </p:cMediaNode>
            </p:audio>
            <p:audio>
              <p:cMediaNode vol="65152">
                <p:cTn id="26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9"/>
                </p:tgtEl>
              </p:cMediaNode>
            </p:audio>
            <p:audio>
              <p:cMediaNode>
                <p:cTn id="26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1"/>
                </p:tgtEl>
              </p:cMediaNode>
            </p:audio>
            <p:audio>
              <p:cMediaNode>
                <p:cTn id="26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2"/>
                </p:tgtEl>
              </p:cMediaNode>
            </p:audio>
            <p:audio>
              <p:cMediaNode>
                <p:cTn id="26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3"/>
                </p:tgtEl>
              </p:cMediaNode>
            </p:audio>
          </p:childTnLst>
        </p:cTn>
      </p:par>
    </p:tnLst>
    <p:bldLst>
      <p:bldP spid="14" grpId="0" animBg="1"/>
      <p:bldP spid="14" grpId="1" animBg="1"/>
      <p:bldP spid="12" grpId="0" animBg="1"/>
      <p:bldP spid="15" grpId="0" animBg="1"/>
      <p:bldP spid="15" grpId="1" animBg="1"/>
      <p:bldP spid="16" grpId="0" animBg="1"/>
      <p:bldP spid="13" grpId="0" animBg="1"/>
      <p:bldP spid="13" grpId="1" animBg="1"/>
      <p:bldP spid="18" grpId="0" animBg="1"/>
      <p:bldP spid="30" grpId="0"/>
      <p:bldP spid="30" grpId="1"/>
      <p:bldP spid="31" grpId="0"/>
      <p:bldP spid="31" grpId="1"/>
      <p:bldP spid="32" grpId="0"/>
      <p:bldP spid="32" grpId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Lock Background"/>
          <p:cNvSpPr/>
          <p:nvPr/>
        </p:nvSpPr>
        <p:spPr>
          <a:xfrm>
            <a:off x="0" y="6126480"/>
            <a:ext cx="14630400" cy="2103120"/>
          </a:xfrm>
          <a:prstGeom prst="rect">
            <a:avLst/>
          </a:prstGeom>
          <a:solidFill>
            <a:srgbClr val="2F2A0B"/>
          </a:solidFill>
          <a:ln w="146050" cmpd="sng">
            <a:noFill/>
            <a:miter lim="800000"/>
          </a:ln>
          <a:effectLst>
            <a:outerShdw dist="50800" dir="16200000" rotWithShape="0">
              <a:schemeClr val="accent6">
                <a:lumMod val="50000"/>
                <a:alpha val="9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5" name="Tumbler 4"/>
          <p:cNvPicPr>
            <a:picLocks noChangeAspect="1"/>
          </p:cNvPicPr>
          <p:nvPr/>
        </p:nvPicPr>
        <p:blipFill>
          <a:blip r:embed="rId13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96933" y="6312686"/>
            <a:ext cx="1834744" cy="1759351"/>
          </a:xfrm>
          <a:prstGeom prst="rect">
            <a:avLst/>
          </a:prstGeom>
        </p:spPr>
      </p:pic>
      <p:pic>
        <p:nvPicPr>
          <p:cNvPr id="38" name="Zero 4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94291" y="6609543"/>
            <a:ext cx="640027" cy="1060616"/>
          </a:xfrm>
          <a:prstGeom prst="rect">
            <a:avLst/>
          </a:prstGeom>
        </p:spPr>
      </p:pic>
      <p:pic>
        <p:nvPicPr>
          <p:cNvPr id="40" name="Number Strip 4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69234" y="3096600"/>
            <a:ext cx="690106" cy="13350193"/>
          </a:xfrm>
          <a:prstGeom prst="rect">
            <a:avLst/>
          </a:prstGeom>
        </p:spPr>
      </p:pic>
      <p:pic>
        <p:nvPicPr>
          <p:cNvPr id="47" name="Tumbler 3"/>
          <p:cNvPicPr>
            <a:picLocks noChangeAspect="1"/>
          </p:cNvPicPr>
          <p:nvPr/>
        </p:nvPicPr>
        <p:blipFill>
          <a:blip r:embed="rId13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67814" y="6308203"/>
            <a:ext cx="1834744" cy="1759351"/>
          </a:xfrm>
          <a:prstGeom prst="rect">
            <a:avLst/>
          </a:prstGeom>
        </p:spPr>
      </p:pic>
      <p:pic>
        <p:nvPicPr>
          <p:cNvPr id="71" name="Zero 3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65173" y="6605060"/>
            <a:ext cx="640027" cy="1060616"/>
          </a:xfrm>
          <a:prstGeom prst="rect">
            <a:avLst/>
          </a:prstGeom>
        </p:spPr>
      </p:pic>
      <p:pic>
        <p:nvPicPr>
          <p:cNvPr id="30" name="Number Strip 3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40133" y="-426329"/>
            <a:ext cx="690106" cy="13350193"/>
          </a:xfrm>
          <a:prstGeom prst="rect">
            <a:avLst/>
          </a:prstGeom>
        </p:spPr>
      </p:pic>
      <p:pic>
        <p:nvPicPr>
          <p:cNvPr id="46" name="Tumbler 2"/>
          <p:cNvPicPr>
            <a:picLocks noChangeAspect="1"/>
          </p:cNvPicPr>
          <p:nvPr/>
        </p:nvPicPr>
        <p:blipFill>
          <a:blip r:embed="rId13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8696" y="6308203"/>
            <a:ext cx="1834744" cy="1759351"/>
          </a:xfrm>
          <a:prstGeom prst="rect">
            <a:avLst/>
          </a:prstGeom>
        </p:spPr>
      </p:pic>
      <p:pic>
        <p:nvPicPr>
          <p:cNvPr id="70" name="Zero 2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36055" y="6605060"/>
            <a:ext cx="640027" cy="1060616"/>
          </a:xfrm>
          <a:prstGeom prst="rect">
            <a:avLst/>
          </a:prstGeom>
        </p:spPr>
      </p:pic>
      <p:pic>
        <p:nvPicPr>
          <p:cNvPr id="72" name="Number Strip 2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11015" y="1360496"/>
            <a:ext cx="690106" cy="13350193"/>
          </a:xfrm>
          <a:prstGeom prst="rect">
            <a:avLst/>
          </a:prstGeom>
        </p:spPr>
      </p:pic>
      <p:pic>
        <p:nvPicPr>
          <p:cNvPr id="45" name="Tumbler 1"/>
          <p:cNvPicPr>
            <a:picLocks noChangeAspect="1"/>
          </p:cNvPicPr>
          <p:nvPr/>
        </p:nvPicPr>
        <p:blipFill>
          <a:blip r:embed="rId13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09578" y="6308203"/>
            <a:ext cx="1834744" cy="1759351"/>
          </a:xfrm>
          <a:prstGeom prst="rect">
            <a:avLst/>
          </a:prstGeom>
        </p:spPr>
      </p:pic>
      <p:pic>
        <p:nvPicPr>
          <p:cNvPr id="69" name="Zero 1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09706" y="6605060"/>
            <a:ext cx="640027" cy="1060616"/>
          </a:xfrm>
          <a:prstGeom prst="rect">
            <a:avLst/>
          </a:prstGeom>
        </p:spPr>
      </p:pic>
      <p:pic>
        <p:nvPicPr>
          <p:cNvPr id="31" name="Number Strip 1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79226" y="-2169115"/>
            <a:ext cx="690106" cy="13350193"/>
          </a:xfrm>
          <a:prstGeom prst="rect">
            <a:avLst/>
          </a:prstGeom>
        </p:spPr>
      </p:pic>
      <p:sp>
        <p:nvSpPr>
          <p:cNvPr id="37" name="Lock Frame"/>
          <p:cNvSpPr/>
          <p:nvPr/>
        </p:nvSpPr>
        <p:spPr>
          <a:xfrm>
            <a:off x="-3353" y="6126480"/>
            <a:ext cx="14630400" cy="2103120"/>
          </a:xfrm>
          <a:prstGeom prst="frame">
            <a:avLst>
              <a:gd name="adj1" fmla="val 10097"/>
            </a:avLst>
          </a:prstGeom>
          <a:solidFill>
            <a:srgbClr val="40505E"/>
          </a:solidFill>
          <a:ln w="146050" cmpd="sng">
            <a:noFill/>
            <a:miter lim="800000"/>
          </a:ln>
          <a:effectLst>
            <a:outerShdw dist="38100" dir="5400000" algn="t" rotWithShape="0">
              <a:srgbClr val="1A13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Shadow Strip"/>
          <p:cNvSpPr/>
          <p:nvPr/>
        </p:nvSpPr>
        <p:spPr>
          <a:xfrm>
            <a:off x="208903" y="7974527"/>
            <a:ext cx="14200632" cy="45720"/>
          </a:xfrm>
          <a:prstGeom prst="rect">
            <a:avLst/>
          </a:prstGeom>
          <a:solidFill>
            <a:srgbClr val="1A1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Lock Frame Valance"/>
          <p:cNvSpPr/>
          <p:nvPr/>
        </p:nvSpPr>
        <p:spPr>
          <a:xfrm>
            <a:off x="5080" y="6275069"/>
            <a:ext cx="2743200" cy="1792483"/>
          </a:xfrm>
          <a:prstGeom prst="rect">
            <a:avLst/>
          </a:prstGeom>
          <a:solidFill>
            <a:srgbClr val="40505E"/>
          </a:solidFill>
          <a:ln w="146050" cmpd="sng">
            <a:noFill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Shadow Strip"/>
          <p:cNvSpPr/>
          <p:nvPr/>
        </p:nvSpPr>
        <p:spPr>
          <a:xfrm>
            <a:off x="2748733" y="6349562"/>
            <a:ext cx="45720" cy="1645920"/>
          </a:xfrm>
          <a:prstGeom prst="rect">
            <a:avLst/>
          </a:prstGeom>
          <a:solidFill>
            <a:srgbClr val="1A1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0" name="Lock Frame Valance"/>
          <p:cNvSpPr/>
          <p:nvPr/>
        </p:nvSpPr>
        <p:spPr>
          <a:xfrm>
            <a:off x="4716779" y="6275069"/>
            <a:ext cx="1252374" cy="1792483"/>
          </a:xfrm>
          <a:prstGeom prst="rect">
            <a:avLst/>
          </a:prstGeom>
          <a:solidFill>
            <a:srgbClr val="40505E"/>
          </a:solidFill>
          <a:ln w="146050" cmpd="sng">
            <a:noFill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Shadow Strip"/>
          <p:cNvSpPr/>
          <p:nvPr/>
        </p:nvSpPr>
        <p:spPr>
          <a:xfrm>
            <a:off x="5969153" y="6349561"/>
            <a:ext cx="45720" cy="1645920"/>
          </a:xfrm>
          <a:prstGeom prst="rect">
            <a:avLst/>
          </a:prstGeom>
          <a:solidFill>
            <a:srgbClr val="1A1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2" name="Shadow Strip"/>
          <p:cNvSpPr/>
          <p:nvPr/>
        </p:nvSpPr>
        <p:spPr>
          <a:xfrm>
            <a:off x="4671060" y="6349561"/>
            <a:ext cx="45720" cy="1645920"/>
          </a:xfrm>
          <a:prstGeom prst="rect">
            <a:avLst/>
          </a:prstGeom>
          <a:solidFill>
            <a:srgbClr val="1A1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Lock Frame Valance"/>
          <p:cNvSpPr/>
          <p:nvPr/>
        </p:nvSpPr>
        <p:spPr>
          <a:xfrm>
            <a:off x="7950199" y="6291636"/>
            <a:ext cx="1236997" cy="1792483"/>
          </a:xfrm>
          <a:prstGeom prst="rect">
            <a:avLst/>
          </a:prstGeom>
          <a:solidFill>
            <a:srgbClr val="40505E"/>
          </a:solidFill>
          <a:ln w="146050" cmpd="sng">
            <a:noFill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Shadow Strip"/>
          <p:cNvSpPr/>
          <p:nvPr/>
        </p:nvSpPr>
        <p:spPr>
          <a:xfrm>
            <a:off x="9187196" y="6366128"/>
            <a:ext cx="45720" cy="1645920"/>
          </a:xfrm>
          <a:prstGeom prst="rect">
            <a:avLst/>
          </a:prstGeom>
          <a:solidFill>
            <a:srgbClr val="1A1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Shadow Strip"/>
          <p:cNvSpPr/>
          <p:nvPr/>
        </p:nvSpPr>
        <p:spPr>
          <a:xfrm>
            <a:off x="7904479" y="6366128"/>
            <a:ext cx="45720" cy="1645920"/>
          </a:xfrm>
          <a:prstGeom prst="rect">
            <a:avLst/>
          </a:prstGeom>
          <a:solidFill>
            <a:srgbClr val="1A1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6" name="Lock Frame Valance"/>
          <p:cNvSpPr/>
          <p:nvPr/>
        </p:nvSpPr>
        <p:spPr>
          <a:xfrm>
            <a:off x="11184128" y="6275068"/>
            <a:ext cx="1235864" cy="1792483"/>
          </a:xfrm>
          <a:prstGeom prst="rect">
            <a:avLst/>
          </a:prstGeom>
          <a:solidFill>
            <a:srgbClr val="40505E"/>
          </a:solidFill>
          <a:ln w="146050" cmpd="sng">
            <a:noFill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Shadow Strip"/>
          <p:cNvSpPr/>
          <p:nvPr/>
        </p:nvSpPr>
        <p:spPr>
          <a:xfrm>
            <a:off x="11138408" y="6366128"/>
            <a:ext cx="45720" cy="1645920"/>
          </a:xfrm>
          <a:prstGeom prst="rect">
            <a:avLst/>
          </a:prstGeom>
          <a:solidFill>
            <a:srgbClr val="1A1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Shadow Strip"/>
          <p:cNvSpPr/>
          <p:nvPr/>
        </p:nvSpPr>
        <p:spPr>
          <a:xfrm>
            <a:off x="14367918" y="6366128"/>
            <a:ext cx="45720" cy="1645920"/>
          </a:xfrm>
          <a:prstGeom prst="rect">
            <a:avLst/>
          </a:prstGeom>
          <a:solidFill>
            <a:srgbClr val="1A1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Shadow Strip"/>
          <p:cNvSpPr/>
          <p:nvPr/>
        </p:nvSpPr>
        <p:spPr>
          <a:xfrm>
            <a:off x="12419992" y="6366128"/>
            <a:ext cx="45720" cy="1645920"/>
          </a:xfrm>
          <a:prstGeom prst="rect">
            <a:avLst/>
          </a:prstGeom>
          <a:solidFill>
            <a:srgbClr val="1A1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Wood Background"/>
          <p:cNvPicPr>
            <a:picLocks noChangeAspect="1"/>
          </p:cNvPicPr>
          <p:nvPr/>
        </p:nvPicPr>
        <p:blipFill rotWithShape="1"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50" b="23959"/>
          <a:stretch/>
        </p:blipFill>
        <p:spPr>
          <a:xfrm>
            <a:off x="0" y="-52712"/>
            <a:ext cx="14630400" cy="6126480"/>
          </a:xfrm>
          <a:prstGeom prst="rect">
            <a:avLst/>
          </a:prstGeom>
          <a:effectLst>
            <a:outerShdw dist="50800" dir="5400000" algn="t" rotWithShape="0">
              <a:srgbClr val="673105"/>
            </a:outerShdw>
          </a:effectLst>
        </p:spPr>
      </p:pic>
      <p:grpSp>
        <p:nvGrpSpPr>
          <p:cNvPr id="68" name="Frames"/>
          <p:cNvGrpSpPr/>
          <p:nvPr/>
        </p:nvGrpSpPr>
        <p:grpSpPr>
          <a:xfrm>
            <a:off x="227429" y="-184158"/>
            <a:ext cx="14184840" cy="5805029"/>
            <a:chOff x="227429" y="-184158"/>
            <a:chExt cx="14184840" cy="5805029"/>
          </a:xfrm>
        </p:grpSpPr>
        <p:pic>
          <p:nvPicPr>
            <p:cNvPr id="64" name="Image Frames"/>
            <p:cNvPicPr>
              <a:picLocks noChangeAspect="1"/>
            </p:cNvPicPr>
            <p:nvPr/>
          </p:nvPicPr>
          <p:blipFill>
            <a:blip r:embed="rId1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7429" y="534819"/>
              <a:ext cx="14184840" cy="5086052"/>
            </a:xfrm>
            <a:prstGeom prst="rect">
              <a:avLst/>
            </a:prstGeom>
            <a:effectLst>
              <a:outerShdw dist="38100" dir="16200000" rotWithShape="0">
                <a:srgbClr val="673105"/>
              </a:outerShdw>
            </a:effectLst>
          </p:spPr>
        </p:pic>
        <p:pic>
          <p:nvPicPr>
            <p:cNvPr id="67" name="Number Tags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1340" y="-184158"/>
              <a:ext cx="12278140" cy="4279392"/>
            </a:xfrm>
            <a:prstGeom prst="rect">
              <a:avLst/>
            </a:prstGeom>
          </p:spPr>
        </p:pic>
      </p:grpSp>
      <p:pic>
        <p:nvPicPr>
          <p:cNvPr id="7" name="hotel room lock (joedeshon CCBY4.0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20"/>
          <a:stretch>
            <a:fillRect/>
          </a:stretch>
        </p:blipFill>
        <p:spPr>
          <a:xfrm>
            <a:off x="889317" y="8711267"/>
            <a:ext cx="487363" cy="487363"/>
          </a:xfrm>
          <a:prstGeom prst="rect">
            <a:avLst/>
          </a:prstGeom>
        </p:spPr>
      </p:pic>
      <p:pic>
        <p:nvPicPr>
          <p:cNvPr id="6" name="covert-operation open (nicholasdaryl CC0).mp3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4">
                  <p14:trim end="4628.4096"/>
                  <p14:fade out="1250"/>
                </p14:media>
              </p:ext>
            </p:extLst>
          </p:nvPr>
        </p:nvPicPr>
        <p:blipFill>
          <a:blip r:embed="rId21"/>
          <a:stretch>
            <a:fillRect/>
          </a:stretch>
        </p:blipFill>
        <p:spPr>
          <a:xfrm>
            <a:off x="14022854" y="8617136"/>
            <a:ext cx="487363" cy="487363"/>
          </a:xfrm>
          <a:prstGeom prst="rect">
            <a:avLst/>
          </a:prstGeom>
        </p:spPr>
      </p:pic>
      <p:pic>
        <p:nvPicPr>
          <p:cNvPr id="5" name="metal click 3 4 (Sheyvan CC0).mp3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22"/>
          <a:stretch>
            <a:fillRect/>
          </a:stretch>
        </p:blipFill>
        <p:spPr>
          <a:xfrm>
            <a:off x="-36606" y="9198630"/>
            <a:ext cx="487363" cy="487363"/>
          </a:xfrm>
          <a:prstGeom prst="rect">
            <a:avLst/>
          </a:prstGeom>
        </p:spPr>
      </p:pic>
      <p:pic>
        <p:nvPicPr>
          <p:cNvPr id="33" name="metal click 5 6 (Sheyvan CC0).mp3">
            <a:hlinkClick r:id="" action="ppaction://media"/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23"/>
          <a:stretch>
            <a:fillRect/>
          </a:stretch>
        </p:blipFill>
        <p:spPr>
          <a:xfrm>
            <a:off x="-29874" y="9837965"/>
            <a:ext cx="487363" cy="487363"/>
          </a:xfrm>
          <a:prstGeom prst="rect">
            <a:avLst/>
          </a:prstGeom>
        </p:spPr>
      </p:pic>
      <p:sp>
        <p:nvSpPr>
          <p:cNvPr id="43" name="Lock Frame Valance"/>
          <p:cNvSpPr/>
          <p:nvPr/>
        </p:nvSpPr>
        <p:spPr>
          <a:xfrm>
            <a:off x="14409535" y="6275068"/>
            <a:ext cx="237466" cy="1792483"/>
          </a:xfrm>
          <a:prstGeom prst="rect">
            <a:avLst/>
          </a:prstGeom>
          <a:solidFill>
            <a:srgbClr val="40505E"/>
          </a:solidFill>
          <a:ln w="146050" cmpd="sng">
            <a:noFill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1" name="metal click ALL (Sheyvan CC0).mp3">
            <a:hlinkClick r:id="" action="ppaction://media"/>
          </p:cNvPr>
          <p:cNvPicPr>
            <a:picLocks noChangeAspect="1"/>
          </p:cNvPicPr>
          <p:nvPr>
            <a:audi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20"/>
          <a:stretch>
            <a:fillRect/>
          </a:stretch>
        </p:blipFill>
        <p:spPr>
          <a:xfrm>
            <a:off x="886408" y="9423961"/>
            <a:ext cx="487363" cy="487363"/>
          </a:xfrm>
          <a:prstGeom prst="rect">
            <a:avLst/>
          </a:prstGeom>
        </p:spPr>
      </p:pic>
      <p:grpSp>
        <p:nvGrpSpPr>
          <p:cNvPr id="73" name="Unlock Button"/>
          <p:cNvGrpSpPr/>
          <p:nvPr/>
        </p:nvGrpSpPr>
        <p:grpSpPr>
          <a:xfrm>
            <a:off x="154810" y="6304788"/>
            <a:ext cx="2437923" cy="1746504"/>
            <a:chOff x="154810" y="6304788"/>
            <a:chExt cx="2437923" cy="1746504"/>
          </a:xfrm>
        </p:grpSpPr>
        <p:sp>
          <p:nvSpPr>
            <p:cNvPr id="74" name="Round Text"/>
            <p:cNvSpPr txBox="1"/>
            <p:nvPr/>
          </p:nvSpPr>
          <p:spPr>
            <a:xfrm>
              <a:off x="154810" y="6304788"/>
              <a:ext cx="2437923" cy="1746504"/>
            </a:xfrm>
            <a:prstGeom prst="rect">
              <a:avLst/>
            </a:prstGeom>
            <a:solidFill>
              <a:srgbClr val="40505E"/>
            </a:solidFill>
            <a:ln>
              <a:solidFill>
                <a:schemeClr val="bg1"/>
              </a:solidFill>
            </a:ln>
            <a:scene3d>
              <a:camera prst="orthographicFront"/>
              <a:lightRig rig="threePt" dir="t"/>
            </a:scene3d>
            <a:sp3d>
              <a:bevelT prst="angle"/>
            </a:sp3d>
          </p:spPr>
          <p:txBody>
            <a:bodyPr wrap="square" lIns="0" tIns="0" rIns="0" bIns="0" rtlCol="0" anchor="ctr" anchorCtr="0">
              <a:noAutofit/>
              <a:sp3d prstMaterial="plastic"/>
            </a:bodyPr>
            <a:lstStyle/>
            <a:p>
              <a:pPr algn="ctr">
                <a:lnSpc>
                  <a:spcPts val="7500"/>
                </a:lnSpc>
              </a:pPr>
              <a:r>
                <a:rPr lang="en-US" sz="6000" b="1" smtClean="0">
                  <a:gradFill>
                    <a:gsLst>
                      <a:gs pos="0">
                        <a:srgbClr val="464A66">
                          <a:lumMod val="90000"/>
                          <a:lumOff val="10000"/>
                        </a:srgbClr>
                      </a:gs>
                      <a:gs pos="50000">
                        <a:srgbClr val="C5CDD9"/>
                      </a:gs>
                      <a:gs pos="100000">
                        <a:srgbClr val="2F3445"/>
                      </a:gs>
                    </a:gsLst>
                    <a:lin ang="5400000" scaled="0"/>
                  </a:gradFill>
                  <a:effectLst>
                    <a:outerShdw dist="38100" dir="2700000" algn="tl" rotWithShape="0">
                      <a:srgbClr val="2F3445"/>
                    </a:outerShdw>
                  </a:effectLst>
                  <a:latin typeface="Irish Grover" panose="02000000000000000000" pitchFamily="2" charset="0"/>
                </a:rPr>
                <a:t>Round</a:t>
              </a:r>
              <a:r>
                <a:rPr lang="en-US" sz="5600" b="1" smtClean="0">
                  <a:gradFill>
                    <a:gsLst>
                      <a:gs pos="0">
                        <a:srgbClr val="464A66">
                          <a:lumMod val="90000"/>
                          <a:lumOff val="10000"/>
                        </a:srgbClr>
                      </a:gs>
                      <a:gs pos="50000">
                        <a:srgbClr val="C5CDD9"/>
                      </a:gs>
                      <a:gs pos="100000">
                        <a:srgbClr val="2F3445"/>
                      </a:gs>
                    </a:gsLst>
                    <a:lin ang="5400000" scaled="0"/>
                  </a:gradFill>
                  <a:effectLst>
                    <a:outerShdw dist="38100" dir="2700000" algn="tl" rotWithShape="0">
                      <a:srgbClr val="2F3445"/>
                    </a:outerShdw>
                  </a:effectLst>
                  <a:latin typeface="Irish Grover" panose="02000000000000000000" pitchFamily="2" charset="0"/>
                </a:rPr>
                <a:t>  </a:t>
              </a:r>
              <a:r>
                <a:rPr lang="en-US" sz="6600" b="1" smtClean="0">
                  <a:gradFill>
                    <a:gsLst>
                      <a:gs pos="0">
                        <a:srgbClr val="464A66">
                          <a:lumMod val="90000"/>
                          <a:lumOff val="10000"/>
                        </a:srgbClr>
                      </a:gs>
                      <a:gs pos="50000">
                        <a:srgbClr val="C5CDD9"/>
                      </a:gs>
                      <a:gs pos="100000">
                        <a:srgbClr val="2F3445"/>
                      </a:gs>
                    </a:gsLst>
                    <a:lin ang="5400000" scaled="0"/>
                  </a:gradFill>
                  <a:effectLst>
                    <a:outerShdw dist="38100" dir="2700000" algn="tl" rotWithShape="0">
                      <a:srgbClr val="2F3445"/>
                    </a:outerShdw>
                  </a:effectLst>
                  <a:latin typeface="Irish Grover" panose="02000000000000000000" pitchFamily="2" charset="0"/>
                </a:rPr>
                <a:t>Three</a:t>
              </a:r>
              <a:endParaRPr lang="en-US" sz="5600" b="1">
                <a:gradFill>
                  <a:gsLst>
                    <a:gs pos="0">
                      <a:srgbClr val="464A66">
                        <a:lumMod val="90000"/>
                        <a:lumOff val="10000"/>
                      </a:srgbClr>
                    </a:gs>
                    <a:gs pos="50000">
                      <a:srgbClr val="C5CDD9"/>
                    </a:gs>
                    <a:gs pos="100000">
                      <a:srgbClr val="2F3445"/>
                    </a:gs>
                  </a:gsLst>
                  <a:lin ang="5400000" scaled="0"/>
                </a:gradFill>
                <a:effectLst>
                  <a:outerShdw dist="38100" dir="2700000" algn="tl" rotWithShape="0">
                    <a:srgbClr val="2F3445"/>
                  </a:outerShdw>
                </a:effectLst>
                <a:latin typeface="Irish Grover" panose="02000000000000000000" pitchFamily="2" charset="0"/>
              </a:endParaRPr>
            </a:p>
          </p:txBody>
        </p:sp>
        <p:sp>
          <p:nvSpPr>
            <p:cNvPr id="75" name="Key"/>
            <p:cNvSpPr>
              <a:spLocks noChangeAspect="1"/>
            </p:cNvSpPr>
            <p:nvPr/>
          </p:nvSpPr>
          <p:spPr>
            <a:xfrm rot="16200000">
              <a:off x="1168269" y="6699854"/>
              <a:ext cx="398430" cy="941832"/>
            </a:xfrm>
            <a:custGeom>
              <a:avLst/>
              <a:gdLst>
                <a:gd name="connsiteX0" fmla="*/ 0 w 731258"/>
                <a:gd name="connsiteY0" fmla="*/ 1589042 h 1728588"/>
                <a:gd name="connsiteX1" fmla="*/ 214763 w 731258"/>
                <a:gd name="connsiteY1" fmla="*/ 1589042 h 1728588"/>
                <a:gd name="connsiteX2" fmla="*/ 214763 w 731258"/>
                <a:gd name="connsiteY2" fmla="*/ 1728588 h 1728588"/>
                <a:gd name="connsiteX3" fmla="*/ 0 w 731258"/>
                <a:gd name="connsiteY3" fmla="*/ 1728588 h 1728588"/>
                <a:gd name="connsiteX4" fmla="*/ 62423 w 731258"/>
                <a:gd name="connsiteY4" fmla="*/ 1381760 h 1728588"/>
                <a:gd name="connsiteX5" fmla="*/ 214762 w 731258"/>
                <a:gd name="connsiteY5" fmla="*/ 1381760 h 1728588"/>
                <a:gd name="connsiteX6" fmla="*/ 214762 w 731258"/>
                <a:gd name="connsiteY6" fmla="*/ 1493172 h 1728588"/>
                <a:gd name="connsiteX7" fmla="*/ 62423 w 731258"/>
                <a:gd name="connsiteY7" fmla="*/ 1493172 h 1728588"/>
                <a:gd name="connsiteX8" fmla="*/ 411218 w 731258"/>
                <a:gd name="connsiteY8" fmla="*/ 160020 h 1728588"/>
                <a:gd name="connsiteX9" fmla="*/ 251198 w 731258"/>
                <a:gd name="connsiteY9" fmla="*/ 320040 h 1728588"/>
                <a:gd name="connsiteX10" fmla="*/ 411218 w 731258"/>
                <a:gd name="connsiteY10" fmla="*/ 480060 h 1728588"/>
                <a:gd name="connsiteX11" fmla="*/ 571238 w 731258"/>
                <a:gd name="connsiteY11" fmla="*/ 320040 h 1728588"/>
                <a:gd name="connsiteX12" fmla="*/ 411218 w 731258"/>
                <a:gd name="connsiteY12" fmla="*/ 160020 h 1728588"/>
                <a:gd name="connsiteX13" fmla="*/ 411218 w 731258"/>
                <a:gd name="connsiteY13" fmla="*/ 0 h 1728588"/>
                <a:gd name="connsiteX14" fmla="*/ 731258 w 731258"/>
                <a:gd name="connsiteY14" fmla="*/ 320040 h 1728588"/>
                <a:gd name="connsiteX15" fmla="*/ 535792 w 731258"/>
                <a:gd name="connsiteY15" fmla="*/ 614930 h 1728588"/>
                <a:gd name="connsiteX16" fmla="*/ 503012 w 731258"/>
                <a:gd name="connsiteY16" fmla="*/ 621548 h 1728588"/>
                <a:gd name="connsiteX17" fmla="*/ 503012 w 731258"/>
                <a:gd name="connsiteY17" fmla="*/ 1728587 h 1728588"/>
                <a:gd name="connsiteX18" fmla="*/ 319424 w 731258"/>
                <a:gd name="connsiteY18" fmla="*/ 1728587 h 1728588"/>
                <a:gd name="connsiteX19" fmla="*/ 319424 w 731258"/>
                <a:gd name="connsiteY19" fmla="*/ 1637824 h 1728588"/>
                <a:gd name="connsiteX20" fmla="*/ 215516 w 731258"/>
                <a:gd name="connsiteY20" fmla="*/ 1728587 h 1728588"/>
                <a:gd name="connsiteX21" fmla="*/ 215516 w 731258"/>
                <a:gd name="connsiteY21" fmla="*/ 1295713 h 1728588"/>
                <a:gd name="connsiteX22" fmla="*/ 1396 w 731258"/>
                <a:gd name="connsiteY22" fmla="*/ 1295713 h 1728588"/>
                <a:gd name="connsiteX23" fmla="*/ 1396 w 731258"/>
                <a:gd name="connsiteY23" fmla="*/ 1152788 h 1728588"/>
                <a:gd name="connsiteX24" fmla="*/ 216159 w 731258"/>
                <a:gd name="connsiteY24" fmla="*/ 1152788 h 1728588"/>
                <a:gd name="connsiteX25" fmla="*/ 216159 w 731258"/>
                <a:gd name="connsiteY25" fmla="*/ 1153353 h 1728588"/>
                <a:gd name="connsiteX26" fmla="*/ 319424 w 731258"/>
                <a:gd name="connsiteY26" fmla="*/ 1243554 h 1728588"/>
                <a:gd name="connsiteX27" fmla="*/ 319424 w 731258"/>
                <a:gd name="connsiteY27" fmla="*/ 621548 h 1728588"/>
                <a:gd name="connsiteX28" fmla="*/ 286644 w 731258"/>
                <a:gd name="connsiteY28" fmla="*/ 614930 h 1728588"/>
                <a:gd name="connsiteX29" fmla="*/ 91178 w 731258"/>
                <a:gd name="connsiteY29" fmla="*/ 320040 h 1728588"/>
                <a:gd name="connsiteX30" fmla="*/ 411218 w 731258"/>
                <a:gd name="connsiteY30" fmla="*/ 0 h 17285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731258" h="1728588">
                  <a:moveTo>
                    <a:pt x="0" y="1589042"/>
                  </a:moveTo>
                  <a:lnTo>
                    <a:pt x="214763" y="1589042"/>
                  </a:lnTo>
                  <a:lnTo>
                    <a:pt x="214763" y="1728588"/>
                  </a:lnTo>
                  <a:lnTo>
                    <a:pt x="0" y="1728588"/>
                  </a:lnTo>
                  <a:close/>
                  <a:moveTo>
                    <a:pt x="62423" y="1381760"/>
                  </a:moveTo>
                  <a:lnTo>
                    <a:pt x="214762" y="1381760"/>
                  </a:lnTo>
                  <a:lnTo>
                    <a:pt x="214762" y="1493172"/>
                  </a:lnTo>
                  <a:lnTo>
                    <a:pt x="62423" y="1493172"/>
                  </a:lnTo>
                  <a:close/>
                  <a:moveTo>
                    <a:pt x="411218" y="160020"/>
                  </a:moveTo>
                  <a:cubicBezTo>
                    <a:pt x="322841" y="160020"/>
                    <a:pt x="251198" y="231663"/>
                    <a:pt x="251198" y="320040"/>
                  </a:cubicBezTo>
                  <a:cubicBezTo>
                    <a:pt x="251198" y="408417"/>
                    <a:pt x="322841" y="480060"/>
                    <a:pt x="411218" y="480060"/>
                  </a:cubicBezTo>
                  <a:cubicBezTo>
                    <a:pt x="499595" y="480060"/>
                    <a:pt x="571238" y="408417"/>
                    <a:pt x="571238" y="320040"/>
                  </a:cubicBezTo>
                  <a:cubicBezTo>
                    <a:pt x="571238" y="231663"/>
                    <a:pt x="499595" y="160020"/>
                    <a:pt x="411218" y="160020"/>
                  </a:cubicBezTo>
                  <a:close/>
                  <a:moveTo>
                    <a:pt x="411218" y="0"/>
                  </a:moveTo>
                  <a:cubicBezTo>
                    <a:pt x="587971" y="0"/>
                    <a:pt x="731258" y="143287"/>
                    <a:pt x="731258" y="320040"/>
                  </a:cubicBezTo>
                  <a:cubicBezTo>
                    <a:pt x="731258" y="452605"/>
                    <a:pt x="650659" y="566345"/>
                    <a:pt x="535792" y="614930"/>
                  </a:cubicBezTo>
                  <a:lnTo>
                    <a:pt x="503012" y="621548"/>
                  </a:lnTo>
                  <a:lnTo>
                    <a:pt x="503012" y="1728587"/>
                  </a:lnTo>
                  <a:lnTo>
                    <a:pt x="319424" y="1728587"/>
                  </a:lnTo>
                  <a:lnTo>
                    <a:pt x="319424" y="1637824"/>
                  </a:lnTo>
                  <a:lnTo>
                    <a:pt x="215516" y="1728587"/>
                  </a:lnTo>
                  <a:lnTo>
                    <a:pt x="215516" y="1295713"/>
                  </a:lnTo>
                  <a:lnTo>
                    <a:pt x="1396" y="1295713"/>
                  </a:lnTo>
                  <a:lnTo>
                    <a:pt x="1396" y="1152788"/>
                  </a:lnTo>
                  <a:lnTo>
                    <a:pt x="216159" y="1152788"/>
                  </a:lnTo>
                  <a:lnTo>
                    <a:pt x="216159" y="1153353"/>
                  </a:lnTo>
                  <a:lnTo>
                    <a:pt x="319424" y="1243554"/>
                  </a:lnTo>
                  <a:lnTo>
                    <a:pt x="319424" y="621548"/>
                  </a:lnTo>
                  <a:lnTo>
                    <a:pt x="286644" y="614930"/>
                  </a:lnTo>
                  <a:cubicBezTo>
                    <a:pt x="171777" y="566345"/>
                    <a:pt x="91178" y="452605"/>
                    <a:pt x="91178" y="320040"/>
                  </a:cubicBezTo>
                  <a:cubicBezTo>
                    <a:pt x="91178" y="143287"/>
                    <a:pt x="234465" y="0"/>
                    <a:pt x="411218" y="0"/>
                  </a:cubicBezTo>
                  <a:close/>
                </a:path>
              </a:pathLst>
            </a:custGeom>
            <a:solidFill>
              <a:srgbClr val="364450"/>
            </a:solidFill>
            <a:ln>
              <a:noFill/>
            </a:ln>
            <a:effectLst>
              <a:innerShdw blurRad="88900" dist="25400">
                <a:srgbClr val="111619"/>
              </a:innerShdw>
            </a:effectLst>
            <a:scene3d>
              <a:camera prst="orthographicFront">
                <a:rot lat="21599996" lon="0" rev="0"/>
              </a:camera>
              <a:lightRig rig="threePt" dir="t">
                <a:rot lat="0" lon="0" rev="3000000"/>
              </a:lightRig>
            </a:scene3d>
            <a:sp3d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F0000"/>
                </a:solidFill>
              </a:endParaRPr>
            </a:p>
          </p:txBody>
        </p:sp>
      </p:grpSp>
      <p:sp>
        <p:nvSpPr>
          <p:cNvPr id="44" name="Click Box 4"/>
          <p:cNvSpPr/>
          <p:nvPr/>
        </p:nvSpPr>
        <p:spPr>
          <a:xfrm>
            <a:off x="12425440" y="6342697"/>
            <a:ext cx="1968499" cy="1670686"/>
          </a:xfrm>
          <a:prstGeom prst="rect">
            <a:avLst/>
          </a:prstGeom>
          <a:solidFill>
            <a:schemeClr val="tx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Click Box 3"/>
          <p:cNvSpPr/>
          <p:nvPr/>
        </p:nvSpPr>
        <p:spPr>
          <a:xfrm>
            <a:off x="9208150" y="6342697"/>
            <a:ext cx="1968499" cy="1670686"/>
          </a:xfrm>
          <a:prstGeom prst="rect">
            <a:avLst/>
          </a:prstGeom>
          <a:solidFill>
            <a:schemeClr val="tx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Click Box 2"/>
          <p:cNvSpPr/>
          <p:nvPr/>
        </p:nvSpPr>
        <p:spPr>
          <a:xfrm>
            <a:off x="5980560" y="6342697"/>
            <a:ext cx="1968499" cy="1670686"/>
          </a:xfrm>
          <a:prstGeom prst="rect">
            <a:avLst/>
          </a:prstGeom>
          <a:solidFill>
            <a:schemeClr val="tx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Click Box 1"/>
          <p:cNvSpPr/>
          <p:nvPr/>
        </p:nvSpPr>
        <p:spPr>
          <a:xfrm>
            <a:off x="2748280" y="6342697"/>
            <a:ext cx="1968499" cy="1670686"/>
          </a:xfrm>
          <a:prstGeom prst="rect">
            <a:avLst/>
          </a:prstGeom>
          <a:solidFill>
            <a:schemeClr val="tx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08394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055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audio>
              <p:cMediaNode vol="100000">
                <p:cTn id="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audio>
              <p:cMediaNode>
                <p:cTn id="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audio>
              <p:cMediaNode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3"/>
                </p:tgtEl>
              </p:cMediaNode>
            </p:audio>
            <p:audio>
              <p:cMediaNode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1"/>
                </p:tgtEl>
              </p:cMediaNode>
            </p:audio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7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6" dur="250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250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0" dur="250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250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" dur="250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250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8" dur="25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25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8" dur="696" fill="hold"/>
                                        <p:tgtEl>
                                          <p:spTgt spid="6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9" presetID="1" presetClass="mediacall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cmd type="call" cmd="playFrom(0.0)">
                                      <p:cBhvr>
                                        <p:cTn id="50" dur="287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3"/>
                  </p:tgtEl>
                </p:cond>
              </p:nextCondLst>
            </p:seq>
            <p:seq concurrent="1" nextAc="seek">
              <p:cTn id="51" restart="whenNotActive" fill="hold" evtFilter="cancelBubble" nodeType="interactiveSeq">
                <p:stCondLst>
                  <p:cond evt="onClick" delay="0">
                    <p:tgtEl>
                      <p:spTgt spid="6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" fill="hold">
                      <p:stCondLst>
                        <p:cond delay="0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5" dur="1250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250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163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163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3" dur="1824" fill="hold"/>
                                        <p:tgtEl>
                                          <p:spTgt spid="3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0"/>
                  </p:tgtEl>
                </p:cond>
              </p:nextCondLst>
            </p:seq>
            <p:seq concurrent="1" nextAc="seek">
              <p:cTn id="64" restart="whenNotActive" fill="hold" evtFilter="cancelBubble" nodeType="interactiveSeq">
                <p:stCondLst>
                  <p:cond evt="onClick" delay="0">
                    <p:tgtEl>
                      <p:spTgt spid="5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5" fill="hold">
                      <p:stCondLst>
                        <p:cond delay="0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8" dur="1500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1500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125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125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6" dur="144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9"/>
                  </p:tgtEl>
                </p:cond>
              </p:nextCondLst>
            </p:seq>
            <p:seq concurrent="1" nextAc="seek">
              <p:cTn id="77" restart="whenNotActive" fill="hold" evtFilter="cancelBubble" nodeType="interactiveSeq">
                <p:stCondLst>
                  <p:cond evt="onClick" delay="0">
                    <p:tgtEl>
                      <p:spTgt spid="5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8" fill="hold">
                      <p:stCondLst>
                        <p:cond delay="0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1" dur="1500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1500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163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163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9" dur="1824" fill="hold"/>
                                        <p:tgtEl>
                                          <p:spTgt spid="3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8"/>
                  </p:tgtEl>
                </p:cond>
              </p:nextCondLst>
            </p:seq>
            <p:seq concurrent="1" nextAc="seek">
              <p:cTn id="90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1" fill="hold">
                      <p:stCondLst>
                        <p:cond delay="0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4" dur="20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20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1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1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2" dur="144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03" presetID="1" presetClass="mediacall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4" dur="287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Background"/>
          <p:cNvPicPr>
            <a:picLocks noChangeAspect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pic>
        <p:nvPicPr>
          <p:cNvPr id="7" name="Door Numbers"/>
          <p:cNvPicPr>
            <a:picLocks noChangeAspect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1070" y="946936"/>
            <a:ext cx="10259568" cy="1203772"/>
          </a:xfrm>
          <a:prstGeom prst="rect">
            <a:avLst/>
          </a:prstGeom>
        </p:spPr>
      </p:pic>
      <p:pic>
        <p:nvPicPr>
          <p:cNvPr id="4" name="Door 1 Frame"/>
          <p:cNvPicPr>
            <a:picLocks noChangeAspect="1"/>
          </p:cNvPicPr>
          <p:nvPr/>
        </p:nvPicPr>
        <p:blipFill>
          <a:blip r:embed="rId2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9870" y="2385059"/>
            <a:ext cx="3403750" cy="4672583"/>
          </a:xfrm>
          <a:prstGeom prst="rect">
            <a:avLst/>
          </a:prstGeom>
        </p:spPr>
      </p:pic>
      <p:pic>
        <p:nvPicPr>
          <p:cNvPr id="3" name="Door 2 Frame"/>
          <p:cNvPicPr>
            <a:picLocks noChangeAspect="1"/>
          </p:cNvPicPr>
          <p:nvPr/>
        </p:nvPicPr>
        <p:blipFill>
          <a:blip r:embed="rId2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13325" y="2385059"/>
            <a:ext cx="3403750" cy="4672583"/>
          </a:xfrm>
          <a:prstGeom prst="rect">
            <a:avLst/>
          </a:prstGeom>
        </p:spPr>
      </p:pic>
      <p:pic>
        <p:nvPicPr>
          <p:cNvPr id="5" name="Door 3 Frame"/>
          <p:cNvPicPr>
            <a:picLocks noChangeAspect="1"/>
          </p:cNvPicPr>
          <p:nvPr/>
        </p:nvPicPr>
        <p:blipFill>
          <a:blip r:embed="rId2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96780" y="2385059"/>
            <a:ext cx="3403750" cy="4672583"/>
          </a:xfrm>
          <a:prstGeom prst="rect">
            <a:avLst/>
          </a:prstGeom>
        </p:spPr>
      </p:pic>
      <p:sp>
        <p:nvSpPr>
          <p:cNvPr id="14" name="Door 3 Opening"/>
          <p:cNvSpPr/>
          <p:nvPr/>
        </p:nvSpPr>
        <p:spPr>
          <a:xfrm rot="16200000" flipH="1" flipV="1">
            <a:off x="10435302" y="1390947"/>
            <a:ext cx="4846320" cy="6941244"/>
          </a:xfrm>
          <a:prstGeom prst="trapezoid">
            <a:avLst>
              <a:gd name="adj" fmla="val 5386"/>
            </a:avLst>
          </a:prstGeom>
          <a:blipFill dpi="0" rotWithShape="1">
            <a:blip r:embed="rId28"/>
            <a:srcRect/>
            <a:stretch>
              <a:fillRect/>
            </a:stretch>
          </a:blipFill>
          <a:ln>
            <a:noFill/>
          </a:ln>
          <a:scene3d>
            <a:camera prst="orthographicFront">
              <a:rot lat="4799971" lon="21599979" rev="0"/>
            </a:camera>
            <a:lightRig rig="threePt" dir="t">
              <a:rot lat="0" lon="0" rev="8400000"/>
            </a:lightRig>
          </a:scene3d>
          <a:sp3d extrusionH="215900">
            <a:extrusionClr>
              <a:srgbClr val="638093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Door 3 Open"/>
          <p:cNvSpPr/>
          <p:nvPr/>
        </p:nvSpPr>
        <p:spPr>
          <a:xfrm rot="5400000" flipV="1">
            <a:off x="10974761" y="2733042"/>
            <a:ext cx="5486403" cy="4297680"/>
          </a:xfrm>
          <a:prstGeom prst="trapezoid">
            <a:avLst>
              <a:gd name="adj" fmla="val 13775"/>
            </a:avLst>
          </a:prstGeom>
          <a:blipFill dpi="0" rotWithShape="1">
            <a:blip r:embed="rId29"/>
            <a:srcRect/>
            <a:stretch>
              <a:fillRect/>
            </a:stretch>
          </a:blipFill>
          <a:ln>
            <a:noFill/>
          </a:ln>
          <a:scene3d>
            <a:camera prst="orthographicFront">
              <a:rot lat="4799971" lon="21599979" rev="0"/>
            </a:camera>
            <a:lightRig rig="threePt" dir="t">
              <a:rot lat="0" lon="0" rev="8400000"/>
            </a:lightRig>
          </a:scene3d>
          <a:sp3d extrusionH="215900">
            <a:extrusionClr>
              <a:srgbClr val="638093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Door 3 Closed"/>
          <p:cNvPicPr>
            <a:picLocks noChangeAspect="1"/>
          </p:cNvPicPr>
          <p:nvPr/>
        </p:nvPicPr>
        <p:blipFill>
          <a:blip r:embed="rId3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0339" y="2724910"/>
            <a:ext cx="2816631" cy="4337302"/>
          </a:xfrm>
          <a:prstGeom prst="rect">
            <a:avLst/>
          </a:prstGeom>
        </p:spPr>
      </p:pic>
      <p:sp>
        <p:nvSpPr>
          <p:cNvPr id="15" name="Door 2 Opening"/>
          <p:cNvSpPr/>
          <p:nvPr/>
        </p:nvSpPr>
        <p:spPr>
          <a:xfrm rot="16200000" flipH="1" flipV="1">
            <a:off x="5657943" y="1391460"/>
            <a:ext cx="4846320" cy="6941244"/>
          </a:xfrm>
          <a:prstGeom prst="trapezoid">
            <a:avLst>
              <a:gd name="adj" fmla="val 5386"/>
            </a:avLst>
          </a:prstGeom>
          <a:blipFill dpi="0" rotWithShape="1">
            <a:blip r:embed="rId28"/>
            <a:srcRect/>
            <a:stretch>
              <a:fillRect/>
            </a:stretch>
          </a:blipFill>
          <a:ln>
            <a:noFill/>
          </a:ln>
          <a:scene3d>
            <a:camera prst="orthographicFront">
              <a:rot lat="4799971" lon="21599979" rev="0"/>
            </a:camera>
            <a:lightRig rig="threePt" dir="t">
              <a:rot lat="0" lon="0" rev="8400000"/>
            </a:lightRig>
          </a:scene3d>
          <a:sp3d extrusionH="215900">
            <a:extrusionClr>
              <a:srgbClr val="638093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Door 2 Open"/>
          <p:cNvSpPr/>
          <p:nvPr/>
        </p:nvSpPr>
        <p:spPr>
          <a:xfrm rot="5400000" flipV="1">
            <a:off x="6197402" y="2733555"/>
            <a:ext cx="5486403" cy="4297680"/>
          </a:xfrm>
          <a:prstGeom prst="trapezoid">
            <a:avLst>
              <a:gd name="adj" fmla="val 13775"/>
            </a:avLst>
          </a:prstGeom>
          <a:blipFill dpi="0" rotWithShape="1">
            <a:blip r:embed="rId29"/>
            <a:srcRect/>
            <a:stretch>
              <a:fillRect/>
            </a:stretch>
          </a:blipFill>
          <a:ln>
            <a:noFill/>
          </a:ln>
          <a:scene3d>
            <a:camera prst="orthographicFront">
              <a:rot lat="4799971" lon="21599979" rev="0"/>
            </a:camera>
            <a:lightRig rig="threePt" dir="t">
              <a:rot lat="0" lon="0" rev="8400000"/>
            </a:lightRig>
          </a:scene3d>
          <a:sp3d extrusionH="215900">
            <a:extrusionClr>
              <a:srgbClr val="638093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7" name="Door 2 Closed"/>
          <p:cNvPicPr>
            <a:picLocks noChangeAspect="1"/>
          </p:cNvPicPr>
          <p:nvPr/>
        </p:nvPicPr>
        <p:blipFill>
          <a:blip r:embed="rId3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12980" y="2725423"/>
            <a:ext cx="2816631" cy="4337302"/>
          </a:xfrm>
          <a:prstGeom prst="rect">
            <a:avLst/>
          </a:prstGeom>
        </p:spPr>
      </p:pic>
      <p:sp>
        <p:nvSpPr>
          <p:cNvPr id="13" name="Door 1 Opening"/>
          <p:cNvSpPr/>
          <p:nvPr/>
        </p:nvSpPr>
        <p:spPr>
          <a:xfrm rot="16200000" flipH="1" flipV="1">
            <a:off x="874488" y="1391973"/>
            <a:ext cx="4846320" cy="6941244"/>
          </a:xfrm>
          <a:prstGeom prst="trapezoid">
            <a:avLst>
              <a:gd name="adj" fmla="val 5386"/>
            </a:avLst>
          </a:prstGeom>
          <a:blipFill dpi="0" rotWithShape="1">
            <a:blip r:embed="rId28"/>
            <a:srcRect/>
            <a:stretch>
              <a:fillRect/>
            </a:stretch>
          </a:blipFill>
          <a:ln>
            <a:noFill/>
          </a:ln>
          <a:scene3d>
            <a:camera prst="orthographicFront">
              <a:rot lat="4799971" lon="21599979" rev="0"/>
            </a:camera>
            <a:lightRig rig="threePt" dir="t">
              <a:rot lat="0" lon="0" rev="8400000"/>
            </a:lightRig>
          </a:scene3d>
          <a:sp3d extrusionH="215900">
            <a:extrusionClr>
              <a:srgbClr val="638093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Door 1 Open"/>
          <p:cNvSpPr/>
          <p:nvPr/>
        </p:nvSpPr>
        <p:spPr>
          <a:xfrm rot="5400000" flipV="1">
            <a:off x="1413947" y="2734068"/>
            <a:ext cx="5486403" cy="4297680"/>
          </a:xfrm>
          <a:prstGeom prst="trapezoid">
            <a:avLst>
              <a:gd name="adj" fmla="val 13775"/>
            </a:avLst>
          </a:prstGeom>
          <a:blipFill dpi="0" rotWithShape="1">
            <a:blip r:embed="rId29"/>
            <a:srcRect/>
            <a:stretch>
              <a:fillRect/>
            </a:stretch>
          </a:blipFill>
          <a:ln>
            <a:noFill/>
          </a:ln>
          <a:scene3d>
            <a:camera prst="orthographicFront">
              <a:rot lat="4799971" lon="21599979" rev="0"/>
            </a:camera>
            <a:lightRig rig="threePt" dir="t">
              <a:rot lat="0" lon="0" rev="8400000"/>
            </a:lightRig>
          </a:scene3d>
          <a:sp3d extrusionH="215900">
            <a:extrusionClr>
              <a:srgbClr val="638093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9" name="Door 1 Closed"/>
          <p:cNvPicPr>
            <a:picLocks noChangeAspect="1"/>
          </p:cNvPicPr>
          <p:nvPr/>
        </p:nvPicPr>
        <p:blipFill>
          <a:blip r:embed="rId3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9525" y="2725936"/>
            <a:ext cx="2816631" cy="4337302"/>
          </a:xfrm>
          <a:prstGeom prst="rect">
            <a:avLst/>
          </a:prstGeom>
        </p:spPr>
      </p:pic>
      <p:pic>
        <p:nvPicPr>
          <p:cNvPr id="8" name="door opening (gabisaraceni CCBY3.0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31"/>
          <a:stretch>
            <a:fillRect/>
          </a:stretch>
        </p:blipFill>
        <p:spPr>
          <a:xfrm>
            <a:off x="335155" y="8576795"/>
            <a:ext cx="487363" cy="487363"/>
          </a:xfrm>
          <a:prstGeom prst="rect">
            <a:avLst/>
          </a:prstGeom>
        </p:spPr>
      </p:pic>
      <p:pic>
        <p:nvPicPr>
          <p:cNvPr id="9" name="victory fanfare (Sheyvan CCBY4.0).mp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31"/>
          <a:stretch>
            <a:fillRect/>
          </a:stretch>
        </p:blipFill>
        <p:spPr>
          <a:xfrm>
            <a:off x="13800530" y="8697819"/>
            <a:ext cx="487363" cy="487363"/>
          </a:xfrm>
          <a:prstGeom prst="rect">
            <a:avLst/>
          </a:prstGeom>
        </p:spPr>
      </p:pic>
      <p:pic>
        <p:nvPicPr>
          <p:cNvPr id="20" name="Purple Monster"/>
          <p:cNvPicPr preferRelativeResize="0">
            <a:picLocks noChangeAspect="1"/>
          </p:cNvPicPr>
          <p:nvPr/>
        </p:nvPicPr>
        <p:blipFill>
          <a:blip r:embed="rId3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875" y="3509705"/>
            <a:ext cx="3515489" cy="3775024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1" name="Bat Monster"/>
          <p:cNvPicPr preferRelativeResize="0">
            <a:picLocks noChangeAspect="1"/>
          </p:cNvPicPr>
          <p:nvPr/>
        </p:nvPicPr>
        <p:blipFill>
          <a:blip r:embed="rId3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5551" y="3142857"/>
            <a:ext cx="1799904" cy="2197752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2" name="Snow Monster"/>
          <p:cNvPicPr preferRelativeResize="0">
            <a:picLocks noChangeAspect="1"/>
          </p:cNvPicPr>
          <p:nvPr/>
        </p:nvPicPr>
        <p:blipFill>
          <a:blip r:embed="rId3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2706" y="2912982"/>
            <a:ext cx="2170180" cy="437174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4" name="Teal Monster"/>
          <p:cNvPicPr preferRelativeResize="0">
            <a:picLocks noChangeAspect="1"/>
          </p:cNvPicPr>
          <p:nvPr/>
        </p:nvPicPr>
        <p:blipFill>
          <a:blip r:embed="rId3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98250" y="4408567"/>
            <a:ext cx="1928211" cy="2876162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5" name="Pink Monster"/>
          <p:cNvPicPr preferRelativeResize="0">
            <a:picLocks noChangeAspect="1"/>
          </p:cNvPicPr>
          <p:nvPr/>
        </p:nvPicPr>
        <p:blipFill>
          <a:blip r:embed="rId3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10443" y="4862595"/>
            <a:ext cx="2185712" cy="244518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6" name="Cat Monster"/>
          <p:cNvPicPr preferRelativeResize="0">
            <a:picLocks noChangeAspect="1"/>
          </p:cNvPicPr>
          <p:nvPr/>
        </p:nvPicPr>
        <p:blipFill>
          <a:blip r:embed="rId3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0609" y="4578846"/>
            <a:ext cx="3063228" cy="272893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8" name="Yellow Monster"/>
          <p:cNvPicPr preferRelativeResize="0">
            <a:picLocks noChangeAspect="1"/>
          </p:cNvPicPr>
          <p:nvPr/>
        </p:nvPicPr>
        <p:blipFill>
          <a:blip r:embed="rId3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67193" y="4721350"/>
            <a:ext cx="2262924" cy="2628982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3" name="Green Monster"/>
          <p:cNvPicPr preferRelativeResize="0">
            <a:picLocks noChangeAspect="1"/>
          </p:cNvPicPr>
          <p:nvPr/>
        </p:nvPicPr>
        <p:blipFill>
          <a:blip r:embed="rId3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10661" y="5311514"/>
            <a:ext cx="1430579" cy="197321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7" name="Tentacle Monster"/>
          <p:cNvPicPr preferRelativeResize="0">
            <a:picLocks noChangeAspect="1"/>
          </p:cNvPicPr>
          <p:nvPr/>
        </p:nvPicPr>
        <p:blipFill>
          <a:blip r:embed="rId4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4030" y="5071748"/>
            <a:ext cx="2350628" cy="2236034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0" name="Points 1"/>
          <p:cNvSpPr txBox="1"/>
          <p:nvPr/>
        </p:nvSpPr>
        <p:spPr>
          <a:xfrm>
            <a:off x="1692160" y="3386669"/>
            <a:ext cx="1679169" cy="287771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>
              <a:bevelT w="190500" h="171450"/>
              <a:extrusionClr>
                <a:srgbClr val="00FF00"/>
              </a:extrusionClr>
              <a:contourClr>
                <a:srgbClr val="00FF00"/>
              </a:contourClr>
            </a:sp3d>
          </a:bodyPr>
          <a:lstStyle/>
          <a:p>
            <a:pPr algn="ctr"/>
            <a:r>
              <a:rPr lang="en-US" sz="18100" smtClean="0">
                <a:ln w="38100">
                  <a:solidFill>
                    <a:srgbClr val="00FF00"/>
                  </a:solidFill>
                </a:ln>
                <a:gradFill>
                  <a:gsLst>
                    <a:gs pos="0">
                      <a:srgbClr val="FFFFFF"/>
                    </a:gs>
                    <a:gs pos="7001">
                      <a:srgbClr val="E6E6E6"/>
                    </a:gs>
                    <a:gs pos="32001">
                      <a:srgbClr val="7D8496">
                        <a:lumMod val="60000"/>
                        <a:lumOff val="40000"/>
                      </a:srgbClr>
                    </a:gs>
                    <a:gs pos="47000">
                      <a:srgbClr val="E6E6E6">
                        <a:lumMod val="0"/>
                        <a:lumOff val="100000"/>
                      </a:srgbClr>
                    </a:gs>
                    <a:gs pos="85001">
                      <a:srgbClr val="7D8496">
                        <a:lumMod val="76000"/>
                      </a:srgbClr>
                    </a:gs>
                    <a:gs pos="100000">
                      <a:srgbClr val="E6E6E6"/>
                    </a:gs>
                  </a:gsLst>
                  <a:lin ang="5400000" scaled="0"/>
                </a:gradFill>
                <a:effectLst>
                  <a:glow rad="101600">
                    <a:srgbClr val="00FF00">
                      <a:alpha val="25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Irish Grover" panose="02000000000000000000" pitchFamily="2" charset="0"/>
                <a:cs typeface="Sarpanch ExtraBold" panose="00000900000000000000" pitchFamily="2" charset="0"/>
              </a:rPr>
              <a:t>4</a:t>
            </a:r>
          </a:p>
        </p:txBody>
      </p:sp>
      <p:sp>
        <p:nvSpPr>
          <p:cNvPr id="31" name="Points 2"/>
          <p:cNvSpPr txBox="1"/>
          <p:nvPr/>
        </p:nvSpPr>
        <p:spPr>
          <a:xfrm>
            <a:off x="6501269" y="3386669"/>
            <a:ext cx="1679169" cy="287771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>
              <a:bevelT w="190500" h="171450"/>
              <a:extrusionClr>
                <a:srgbClr val="00FF00"/>
              </a:extrusionClr>
              <a:contourClr>
                <a:srgbClr val="00FF00"/>
              </a:contourClr>
            </a:sp3d>
          </a:bodyPr>
          <a:lstStyle/>
          <a:p>
            <a:pPr algn="ctr"/>
            <a:r>
              <a:rPr lang="en-US" sz="18100" smtClean="0">
                <a:ln w="38100">
                  <a:solidFill>
                    <a:srgbClr val="00FF00"/>
                  </a:solidFill>
                </a:ln>
                <a:gradFill>
                  <a:gsLst>
                    <a:gs pos="0">
                      <a:srgbClr val="FFFFFF"/>
                    </a:gs>
                    <a:gs pos="7001">
                      <a:srgbClr val="E6E6E6"/>
                    </a:gs>
                    <a:gs pos="32001">
                      <a:srgbClr val="7D8496">
                        <a:lumMod val="60000"/>
                        <a:lumOff val="40000"/>
                      </a:srgbClr>
                    </a:gs>
                    <a:gs pos="47000">
                      <a:srgbClr val="E6E6E6">
                        <a:lumMod val="0"/>
                        <a:lumOff val="100000"/>
                      </a:srgbClr>
                    </a:gs>
                    <a:gs pos="85001">
                      <a:srgbClr val="7D8496">
                        <a:lumMod val="76000"/>
                      </a:srgbClr>
                    </a:gs>
                    <a:gs pos="100000">
                      <a:srgbClr val="E6E6E6"/>
                    </a:gs>
                  </a:gsLst>
                  <a:lin ang="5400000" scaled="0"/>
                </a:gradFill>
                <a:effectLst>
                  <a:glow rad="101600">
                    <a:srgbClr val="00FF00">
                      <a:alpha val="25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Irish Grover" panose="02000000000000000000" pitchFamily="2" charset="0"/>
                <a:cs typeface="Sarpanch ExtraBold" panose="00000900000000000000" pitchFamily="2" charset="0"/>
              </a:rPr>
              <a:t>1</a:t>
            </a:r>
          </a:p>
        </p:txBody>
      </p:sp>
      <p:sp>
        <p:nvSpPr>
          <p:cNvPr id="32" name="Points 3"/>
          <p:cNvSpPr txBox="1"/>
          <p:nvPr/>
        </p:nvSpPr>
        <p:spPr>
          <a:xfrm>
            <a:off x="11259069" y="3386669"/>
            <a:ext cx="1679169" cy="287771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>
              <a:bevelT w="190500" h="171450"/>
              <a:extrusionClr>
                <a:srgbClr val="00FF00"/>
              </a:extrusionClr>
              <a:contourClr>
                <a:srgbClr val="00FF00"/>
              </a:contourClr>
            </a:sp3d>
          </a:bodyPr>
          <a:lstStyle/>
          <a:p>
            <a:pPr algn="ctr"/>
            <a:r>
              <a:rPr lang="en-US" sz="18100" smtClean="0">
                <a:ln w="38100">
                  <a:solidFill>
                    <a:srgbClr val="00FF00"/>
                  </a:solidFill>
                </a:ln>
                <a:gradFill>
                  <a:gsLst>
                    <a:gs pos="0">
                      <a:srgbClr val="FFFFFF"/>
                    </a:gs>
                    <a:gs pos="7001">
                      <a:srgbClr val="E6E6E6"/>
                    </a:gs>
                    <a:gs pos="32001">
                      <a:srgbClr val="7D8496">
                        <a:lumMod val="60000"/>
                        <a:lumOff val="40000"/>
                      </a:srgbClr>
                    </a:gs>
                    <a:gs pos="47000">
                      <a:srgbClr val="E6E6E6">
                        <a:lumMod val="0"/>
                        <a:lumOff val="100000"/>
                      </a:srgbClr>
                    </a:gs>
                    <a:gs pos="85001">
                      <a:srgbClr val="7D8496">
                        <a:lumMod val="76000"/>
                      </a:srgbClr>
                    </a:gs>
                    <a:gs pos="100000">
                      <a:srgbClr val="E6E6E6"/>
                    </a:gs>
                  </a:gsLst>
                  <a:lin ang="5400000" scaled="0"/>
                </a:gradFill>
                <a:effectLst>
                  <a:glow rad="101600">
                    <a:srgbClr val="00FF00">
                      <a:alpha val="25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Irish Grover" panose="02000000000000000000" pitchFamily="2" charset="0"/>
                <a:cs typeface="Sarpanch ExtraBold" panose="00000900000000000000" pitchFamily="2" charset="0"/>
              </a:rPr>
              <a:t>4</a:t>
            </a:r>
          </a:p>
        </p:txBody>
      </p:sp>
      <p:pic>
        <p:nvPicPr>
          <p:cNvPr id="6" name="Pink Monster (ELG).mp3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41"/>
          <a:stretch>
            <a:fillRect/>
          </a:stretch>
        </p:blipFill>
        <p:spPr>
          <a:xfrm>
            <a:off x="1234776" y="9004811"/>
            <a:ext cx="487363" cy="487363"/>
          </a:xfrm>
          <a:prstGeom prst="rect">
            <a:avLst/>
          </a:prstGeom>
        </p:spPr>
      </p:pic>
      <p:pic>
        <p:nvPicPr>
          <p:cNvPr id="11" name="Cat Monster (ELG).mp3">
            <a:hlinkClick r:id="" action="ppaction://media"/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42"/>
          <a:stretch>
            <a:fillRect/>
          </a:stretch>
        </p:blipFill>
        <p:spPr>
          <a:xfrm>
            <a:off x="1983920" y="8536454"/>
            <a:ext cx="487363" cy="487363"/>
          </a:xfrm>
          <a:prstGeom prst="rect">
            <a:avLst/>
          </a:prstGeom>
        </p:spPr>
      </p:pic>
      <p:pic>
        <p:nvPicPr>
          <p:cNvPr id="33" name="Tentacle Monster (AG).mp3">
            <a:hlinkClick r:id="" action="ppaction://media"/>
          </p:cNvPr>
          <p:cNvPicPr>
            <a:picLocks noChangeAspect="1"/>
          </p:cNvPicPr>
          <p:nvPr>
            <a:audi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43"/>
          <a:stretch>
            <a:fillRect/>
          </a:stretch>
        </p:blipFill>
        <p:spPr>
          <a:xfrm>
            <a:off x="2686984" y="8994494"/>
            <a:ext cx="487363" cy="487363"/>
          </a:xfrm>
          <a:prstGeom prst="rect">
            <a:avLst/>
          </a:prstGeom>
        </p:spPr>
      </p:pic>
      <p:pic>
        <p:nvPicPr>
          <p:cNvPr id="37" name="Yellow Monster (AG).mp3">
            <a:hlinkClick r:id="" action="ppaction://media"/>
          </p:cNvPr>
          <p:cNvPicPr>
            <a:picLocks noChangeAspect="1"/>
          </p:cNvPicPr>
          <p:nvPr>
            <a:audioFile r:link="rId12"/>
            <p:extLst>
              <p:ext uri="{DAA4B4D4-6D71-4841-9C94-3DE7FCFB9230}">
                <p14:media xmlns:p14="http://schemas.microsoft.com/office/powerpoint/2010/main" r:embed="rId11"/>
              </p:ext>
            </p:extLst>
          </p:nvPr>
        </p:nvPicPr>
        <p:blipFill>
          <a:blip r:embed="rId42"/>
          <a:stretch>
            <a:fillRect/>
          </a:stretch>
        </p:blipFill>
        <p:spPr>
          <a:xfrm>
            <a:off x="4610481" y="8563348"/>
            <a:ext cx="487363" cy="487363"/>
          </a:xfrm>
          <a:prstGeom prst="rect">
            <a:avLst/>
          </a:prstGeom>
        </p:spPr>
      </p:pic>
      <p:pic>
        <p:nvPicPr>
          <p:cNvPr id="38" name="Bat Monster (AG).mp3">
            <a:hlinkClick r:id="" action="ppaction://media"/>
          </p:cNvPr>
          <p:cNvPicPr>
            <a:picLocks noChangeAspect="1"/>
          </p:cNvPicPr>
          <p:nvPr>
            <a:audioFile r:link="rId14"/>
            <p:extLst>
              <p:ext uri="{DAA4B4D4-6D71-4841-9C94-3DE7FCFB9230}">
                <p14:media xmlns:p14="http://schemas.microsoft.com/office/powerpoint/2010/main" r:embed="rId13"/>
              </p:ext>
            </p:extLst>
          </p:nvPr>
        </p:nvPicPr>
        <p:blipFill>
          <a:blip r:embed="rId44"/>
          <a:stretch>
            <a:fillRect/>
          </a:stretch>
        </p:blipFill>
        <p:spPr>
          <a:xfrm>
            <a:off x="5255372" y="9129805"/>
            <a:ext cx="487363" cy="487363"/>
          </a:xfrm>
          <a:prstGeom prst="rect">
            <a:avLst/>
          </a:prstGeom>
        </p:spPr>
      </p:pic>
      <p:pic>
        <p:nvPicPr>
          <p:cNvPr id="39" name="Snow Monster (AG).mp3">
            <a:hlinkClick r:id="" action="ppaction://media"/>
          </p:cNvPr>
          <p:cNvPicPr>
            <a:picLocks noChangeAspect="1"/>
          </p:cNvPicPr>
          <p:nvPr>
            <a:audioFile r:link="rId16"/>
            <p:extLst>
              <p:ext uri="{DAA4B4D4-6D71-4841-9C94-3DE7FCFB9230}">
                <p14:media xmlns:p14="http://schemas.microsoft.com/office/powerpoint/2010/main" r:embed="rId15"/>
              </p:ext>
            </p:extLst>
          </p:nvPr>
        </p:nvPicPr>
        <p:blipFill>
          <a:blip r:embed="rId44"/>
          <a:stretch>
            <a:fillRect/>
          </a:stretch>
        </p:blipFill>
        <p:spPr>
          <a:xfrm>
            <a:off x="5896204" y="8560125"/>
            <a:ext cx="487363" cy="487363"/>
          </a:xfrm>
          <a:prstGeom prst="rect">
            <a:avLst/>
          </a:prstGeom>
        </p:spPr>
      </p:pic>
      <p:pic>
        <p:nvPicPr>
          <p:cNvPr id="41" name="Teal Monster (AG).mp3">
            <a:hlinkClick r:id="" action="ppaction://media"/>
          </p:cNvPr>
          <p:cNvPicPr>
            <a:picLocks noChangeAspect="1"/>
          </p:cNvPicPr>
          <p:nvPr>
            <a:audioFile r:link="rId18"/>
            <p:extLst>
              <p:ext uri="{DAA4B4D4-6D71-4841-9C94-3DE7FCFB9230}">
                <p14:media xmlns:p14="http://schemas.microsoft.com/office/powerpoint/2010/main" r:embed="rId17"/>
              </p:ext>
            </p:extLst>
          </p:nvPr>
        </p:nvPicPr>
        <p:blipFill>
          <a:blip r:embed="rId41"/>
          <a:stretch>
            <a:fillRect/>
          </a:stretch>
        </p:blipFill>
        <p:spPr>
          <a:xfrm>
            <a:off x="6501269" y="9064158"/>
            <a:ext cx="487363" cy="487363"/>
          </a:xfrm>
          <a:prstGeom prst="rect">
            <a:avLst/>
          </a:prstGeom>
        </p:spPr>
      </p:pic>
      <p:pic>
        <p:nvPicPr>
          <p:cNvPr id="42" name="Purple Monster (ELG).mp3">
            <a:hlinkClick r:id="" action="ppaction://media"/>
          </p:cNvPr>
          <p:cNvPicPr>
            <a:picLocks noChangeAspect="1"/>
          </p:cNvPicPr>
          <p:nvPr>
            <a:audioFile r:link="rId20"/>
            <p:extLst>
              <p:ext uri="{DAA4B4D4-6D71-4841-9C94-3DE7FCFB9230}">
                <p14:media xmlns:p14="http://schemas.microsoft.com/office/powerpoint/2010/main" r:embed="rId19"/>
              </p:ext>
            </p:extLst>
          </p:nvPr>
        </p:nvPicPr>
        <p:blipFill>
          <a:blip r:embed="rId45"/>
          <a:stretch>
            <a:fillRect/>
          </a:stretch>
        </p:blipFill>
        <p:spPr>
          <a:xfrm>
            <a:off x="3445565" y="8563348"/>
            <a:ext cx="487363" cy="487363"/>
          </a:xfrm>
          <a:prstGeom prst="rect">
            <a:avLst/>
          </a:prstGeom>
        </p:spPr>
      </p:pic>
      <p:pic>
        <p:nvPicPr>
          <p:cNvPr id="43" name="Green Monster (AG).mp3">
            <a:hlinkClick r:id="" action="ppaction://media"/>
          </p:cNvPr>
          <p:cNvPicPr>
            <a:picLocks noChangeAspect="1"/>
          </p:cNvPicPr>
          <p:nvPr>
            <a:audioFile r:link="rId22"/>
            <p:extLst>
              <p:ext uri="{DAA4B4D4-6D71-4841-9C94-3DE7FCFB9230}">
                <p14:media xmlns:p14="http://schemas.microsoft.com/office/powerpoint/2010/main" r:embed="rId21"/>
              </p:ext>
            </p:extLst>
          </p:nvPr>
        </p:nvPicPr>
        <p:blipFill>
          <a:blip r:embed="rId41"/>
          <a:stretch>
            <a:fillRect/>
          </a:stretch>
        </p:blipFill>
        <p:spPr>
          <a:xfrm>
            <a:off x="3989938" y="9116358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17812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76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76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600" fill="hold"/>
                                        <p:tgtEl>
                                          <p:spTgt spid="3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3" presetID="2" presetClass="exit" presetSubtype="4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" dur="25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25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6" presetClass="emph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28" dur="250" fill="hold"/>
                                        <p:tgtEl>
                                          <p:spTgt spid="28"/>
                                        </p:tgtEl>
                                      </p:cBhvr>
                                      <p:by x="200000" y="200000"/>
                                    </p:animScale>
                                  </p:childTnLst>
                                </p:cTn>
                              </p:par>
                              <p:par>
                                <p:cTn id="29" presetID="32" presetClass="emph" presetSubtype="0" repeatCount="2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Rot by="120000">
                                      <p:cBhvr>
                                        <p:cTn id="30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1" dur="40" fill="hold">
                                          <p:stCondLst>
                                            <p:cond delay="4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2" dur="40" fill="hold">
                                          <p:stCondLst>
                                            <p:cond delay="8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3" dur="40" fill="hold">
                                          <p:stCondLst>
                                            <p:cond delay="12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4" dur="40" fill="hold">
                                          <p:stCondLst>
                                            <p:cond delay="16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726"/>
                            </p:stCondLst>
                            <p:childTnLst>
                              <p:par>
                                <p:cTn id="3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2" dur="1152" fill="hold"/>
                                        <p:tgtEl>
                                          <p:spTgt spid="4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3" presetID="2" presetClass="exit" presetSubtype="4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4" dur="25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25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6" presetClass="emph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48" dur="250" fill="hold"/>
                                        <p:tgtEl>
                                          <p:spTgt spid="23"/>
                                        </p:tgtEl>
                                      </p:cBhvr>
                                      <p:by x="200000" y="200000"/>
                                    </p:animScale>
                                  </p:childTnLst>
                                </p:cTn>
                              </p:par>
                              <p:par>
                                <p:cTn id="49" presetID="32" presetClass="emph" presetSubtype="0" repeatCount="2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Rot by="120000">
                                      <p:cBhvr>
                                        <p:cTn id="50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1" dur="40" fill="hold">
                                          <p:stCondLst>
                                            <p:cond delay="4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2" dur="40" fill="hold">
                                          <p:stCondLst>
                                            <p:cond delay="8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3" dur="40" fill="hold">
                                          <p:stCondLst>
                                            <p:cond delay="12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4" dur="40" fill="hold">
                                          <p:stCondLst>
                                            <p:cond delay="16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2878"/>
                            </p:stCondLst>
                            <p:childTnLst>
                              <p:par>
                                <p:cTn id="5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2" dur="966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63" presetID="2" presetClass="exit" presetSubtype="4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4" dur="25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25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6" presetClass="emph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68" dur="400" fill="hold"/>
                                        <p:tgtEl>
                                          <p:spTgt spid="25"/>
                                        </p:tgtEl>
                                      </p:cBhvr>
                                      <p:by x="200000" y="200000"/>
                                    </p:animScale>
                                  </p:childTnLst>
                                </p:cTn>
                              </p:par>
                              <p:par>
                                <p:cTn id="69" presetID="32" presetClass="emph" presetSubtype="0" repeatCount="2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Rot by="120000">
                                      <p:cBhvr>
                                        <p:cTn id="70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1" dur="40" fill="hold">
                                          <p:stCondLst>
                                            <p:cond delay="4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2" dur="40" fill="hold">
                                          <p:stCondLst>
                                            <p:cond delay="8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3" dur="40" fill="hold">
                                          <p:stCondLst>
                                            <p:cond delay="12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4" dur="40" fill="hold">
                                          <p:stCondLst>
                                            <p:cond delay="16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4028"/>
                            </p:stCondLst>
                            <p:childTnLst>
                              <p:par>
                                <p:cTn id="7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" presetClass="mediacall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cmd type="call" cmd="playFrom(0.0)">
                                      <p:cBhvr>
                                        <p:cTn id="82" dur="840" fill="hold"/>
                                        <p:tgtEl>
                                          <p:spTgt spid="4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83" presetID="2" presetClass="exit" presetSubtype="4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4" dur="25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25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6" presetClass="emph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88" dur="400" fill="hold"/>
                                        <p:tgtEl>
                                          <p:spTgt spid="24"/>
                                        </p:tgtEl>
                                      </p:cBhvr>
                                      <p:by x="200000" y="200000"/>
                                    </p:animScale>
                                  </p:childTnLst>
                                </p:cTn>
                              </p:par>
                              <p:par>
                                <p:cTn id="89" presetID="32" presetClass="emph" presetSubtype="0" repeatCount="2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Rot by="120000">
                                      <p:cBhvr>
                                        <p:cTn id="90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1" dur="40" fill="hold">
                                          <p:stCondLst>
                                            <p:cond delay="4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92" dur="40" fill="hold">
                                          <p:stCondLst>
                                            <p:cond delay="8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3" dur="40" fill="hold">
                                          <p:stCondLst>
                                            <p:cond delay="12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94" dur="40" fill="hold">
                                          <p:stCondLst>
                                            <p:cond delay="16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5" presetID="1" presetClass="mediacall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cmd type="call" cmd="playFrom(0.0)">
                                      <p:cBhvr>
                                        <p:cTn id="96" dur="1752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97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6" presetClass="emph" presetSubtype="0" repeatCount="indefinite" autoRev="1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103" dur="750" fill="hold"/>
                                        <p:tgtEl>
                                          <p:spTgt spid="32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104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5" fill="hold">
                      <p:stCondLst>
                        <p:cond delay="0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8" dur="576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09" presetID="1" presetClass="exit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1" presetClass="exit" presetSubtype="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1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576"/>
                            </p:stCondLst>
                            <p:childTnLst>
                              <p:par>
                                <p:cTn id="11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2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4" dur="744" fill="hold"/>
                                        <p:tgtEl>
                                          <p:spTgt spid="3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25" presetID="42" presetClass="path" presetSubtype="0" autoRev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4.09722E-6 1.66667E-6 L 0.00283 0.05883 " pathEditMode="relative" rAng="0" ptsTypes="AA">
                                      <p:cBhvr>
                                        <p:cTn id="126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1" y="2932"/>
                                    </p:animMotion>
                                  </p:childTnLst>
                                </p:cTn>
                              </p:par>
                              <p:par>
                                <p:cTn id="127" presetID="32" presetClass="emph" presetSubtype="0" repeatCount="2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Rot by="120000"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9" dur="2" fill="hold">
                                          <p:stCondLst>
                                            <p:cond delay="5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30" dur="2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1" dur="2" fill="hold">
                                          <p:stCondLst>
                                            <p:cond delay="15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32" dur="2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3" presetID="2" presetClass="exit" presetSubtype="1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34" dur="25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5" dur="25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7" presetID="6" presetClass="emph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138" dur="250" fill="hold"/>
                                        <p:tgtEl>
                                          <p:spTgt spid="21"/>
                                        </p:tgtEl>
                                      </p:cBhvr>
                                      <p:by x="200000" y="200000"/>
                                    </p:animScale>
                                  </p:childTnLst>
                                </p:cTn>
                              </p:par>
                              <p:par>
                                <p:cTn id="139" presetID="32" presetClass="emph" presetSubtype="0" repeatCount="2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Rot by="120000">
                                      <p:cBhvr>
                                        <p:cTn id="140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1" dur="40" fill="hold">
                                          <p:stCondLst>
                                            <p:cond delay="4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2" dur="40" fill="hold">
                                          <p:stCondLst>
                                            <p:cond delay="8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3" dur="40" fill="hold">
                                          <p:stCondLst>
                                            <p:cond delay="12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4" dur="40" fill="hold">
                                          <p:stCondLst>
                                            <p:cond delay="16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5" presetID="1" presetClass="mediacall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6" dur="1752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47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2" presetID="6" presetClass="emph" presetSubtype="0" repeatCount="indefinite" autoRev="1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153" dur="750" fill="hold"/>
                                        <p:tgtEl>
                                          <p:spTgt spid="31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154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5" fill="hold">
                      <p:stCondLst>
                        <p:cond delay="0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8" dur="576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59" presetID="1" presetClass="exit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1" presetID="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3" presetID="1" presetClass="exit" presetSubtype="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5" presetID="1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7" fill="hold">
                            <p:stCondLst>
                              <p:cond delay="576"/>
                            </p:stCondLst>
                            <p:childTnLst>
                              <p:par>
                                <p:cTn id="16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0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2" dur="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3" presetID="1" presetClass="mediacall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4" dur="757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75" presetID="2" presetClass="exit" presetSubtype="4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76" dur="25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7" dur="25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9" presetID="6" presetClass="emph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180" dur="250" fill="hold"/>
                                        <p:tgtEl>
                                          <p:spTgt spid="26"/>
                                        </p:tgtEl>
                                      </p:cBhvr>
                                      <p:by x="200000" y="200000"/>
                                    </p:animScale>
                                  </p:childTnLst>
                                </p:cTn>
                              </p:par>
                              <p:par>
                                <p:cTn id="181" presetID="32" presetClass="emph" presetSubtype="0" repeatCount="2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Rot by="120000">
                                      <p:cBhvr>
                                        <p:cTn id="182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3" dur="40" fill="hold">
                                          <p:stCondLst>
                                            <p:cond delay="4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84" dur="40" fill="hold">
                                          <p:stCondLst>
                                            <p:cond delay="8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5" dur="40" fill="hold">
                                          <p:stCondLst>
                                            <p:cond delay="12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86" dur="40" fill="hold">
                                          <p:stCondLst>
                                            <p:cond delay="16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7" fill="hold">
                            <p:stCondLst>
                              <p:cond delay="1726"/>
                            </p:stCondLst>
                            <p:childTnLst>
                              <p:par>
                                <p:cTn id="18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0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2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94" dur="1056" fill="hold"/>
                                        <p:tgtEl>
                                          <p:spTgt spid="4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95" presetID="2" presetClass="exit" presetSubtype="4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96" dur="25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7" dur="25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9" presetID="6" presetClass="emph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200" dur="250" fill="hold"/>
                                        <p:tgtEl>
                                          <p:spTgt spid="20"/>
                                        </p:tgtEl>
                                      </p:cBhvr>
                                      <p:by x="200000" y="200000"/>
                                    </p:animScale>
                                  </p:childTnLst>
                                </p:cTn>
                              </p:par>
                              <p:par>
                                <p:cTn id="201" presetID="32" presetClass="emph" presetSubtype="0" repeatCount="2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Rot by="120000">
                                      <p:cBhvr>
                                        <p:cTn id="202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03" dur="40" fill="hold">
                                          <p:stCondLst>
                                            <p:cond delay="4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04" dur="40" fill="hold">
                                          <p:stCondLst>
                                            <p:cond delay="8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05" dur="40" fill="hold">
                                          <p:stCondLst>
                                            <p:cond delay="12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06" dur="40" fill="hold">
                                          <p:stCondLst>
                                            <p:cond delay="16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7" fill="hold">
                            <p:stCondLst>
                              <p:cond delay="2876"/>
                            </p:stCondLst>
                            <p:childTnLst>
                              <p:par>
                                <p:cTn id="20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0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2" dur="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14" dur="1056" fill="hold"/>
                                        <p:tgtEl>
                                          <p:spTgt spid="3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15" presetID="2" presetClass="exit" presetSubtype="4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16" dur="25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7" dur="25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9" presetID="6" presetClass="emph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220" dur="250" fill="hold"/>
                                        <p:tgtEl>
                                          <p:spTgt spid="27"/>
                                        </p:tgtEl>
                                      </p:cBhvr>
                                      <p:by x="200000" y="200000"/>
                                    </p:animScale>
                                  </p:childTnLst>
                                </p:cTn>
                              </p:par>
                              <p:par>
                                <p:cTn id="221" presetID="32" presetClass="emph" presetSubtype="0" repeatCount="2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Rot by="120000">
                                      <p:cBhvr>
                                        <p:cTn id="222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23" dur="40" fill="hold">
                                          <p:stCondLst>
                                            <p:cond delay="4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4" dur="40" fill="hold">
                                          <p:stCondLst>
                                            <p:cond delay="8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25" dur="40" fill="hold">
                                          <p:stCondLst>
                                            <p:cond delay="12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26" dur="40" fill="hold">
                                          <p:stCondLst>
                                            <p:cond delay="16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7" fill="hold">
                            <p:stCondLst>
                              <p:cond delay="4026"/>
                            </p:stCondLst>
                            <p:childTnLst>
                              <p:par>
                                <p:cTn id="22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0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1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2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3" presetID="1" presetClass="mediacall" presetSubtype="0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cmd type="call" cmd="playFrom(0.0)">
                                      <p:cBhvr>
                                        <p:cTn id="234" dur="768" fill="hold"/>
                                        <p:tgtEl>
                                          <p:spTgt spid="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35" presetID="2" presetClass="exit" presetSubtype="4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36" dur="25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7" dur="25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9" presetID="6" presetClass="emph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240" dur="250" fill="hold"/>
                                        <p:tgtEl>
                                          <p:spTgt spid="22"/>
                                        </p:tgtEl>
                                      </p:cBhvr>
                                      <p:by x="200000" y="200000"/>
                                    </p:animScale>
                                  </p:childTnLst>
                                </p:cTn>
                              </p:par>
                              <p:par>
                                <p:cTn id="241" presetID="32" presetClass="emph" presetSubtype="0" repeatCount="2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Rot by="120000">
                                      <p:cBhvr>
                                        <p:cTn id="242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3" dur="40" fill="hold">
                                          <p:stCondLst>
                                            <p:cond delay="4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44" dur="40" fill="hold">
                                          <p:stCondLst>
                                            <p:cond delay="8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5" dur="40" fill="hold">
                                          <p:stCondLst>
                                            <p:cond delay="12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6" dur="40" fill="hold">
                                          <p:stCondLst>
                                            <p:cond delay="16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47" presetID="1" presetClass="mediacall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8" dur="1752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49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4" presetID="6" presetClass="emph" presetSubtype="0" repeatCount="indefinite" autoRev="1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255" dur="750" fill="hold"/>
                                        <p:tgtEl>
                                          <p:spTgt spid="30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audio>
              <p:cMediaNode vol="74242">
                <p:cTn id="25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  <p:audio>
              <p:cMediaNode vol="34848">
                <p:cTn id="25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audio>
              <p:cMediaNode>
                <p:cTn id="25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audio>
              <p:cMediaNode>
                <p:cTn id="25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  <p:audio>
              <p:cMediaNode vol="63636">
                <p:cTn id="26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3"/>
                </p:tgtEl>
              </p:cMediaNode>
            </p:audio>
            <p:audio>
              <p:cMediaNode>
                <p:cTn id="26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7"/>
                </p:tgtEl>
              </p:cMediaNode>
            </p:audio>
            <p:audio>
              <p:cMediaNode vol="80000">
                <p:cTn id="26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8"/>
                </p:tgtEl>
              </p:cMediaNode>
            </p:audio>
            <p:audio>
              <p:cMediaNode vol="65152">
                <p:cTn id="26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9"/>
                </p:tgtEl>
              </p:cMediaNode>
            </p:audio>
            <p:audio>
              <p:cMediaNode>
                <p:cTn id="26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1"/>
                </p:tgtEl>
              </p:cMediaNode>
            </p:audio>
            <p:audio>
              <p:cMediaNode>
                <p:cTn id="26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2"/>
                </p:tgtEl>
              </p:cMediaNode>
            </p:audio>
            <p:audio>
              <p:cMediaNode>
                <p:cTn id="26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3"/>
                </p:tgtEl>
              </p:cMediaNode>
            </p:audio>
          </p:childTnLst>
        </p:cTn>
      </p:par>
    </p:tnLst>
    <p:bldLst>
      <p:bldP spid="14" grpId="0" animBg="1"/>
      <p:bldP spid="14" grpId="1" animBg="1"/>
      <p:bldP spid="12" grpId="0" animBg="1"/>
      <p:bldP spid="15" grpId="0" animBg="1"/>
      <p:bldP spid="15" grpId="1" animBg="1"/>
      <p:bldP spid="16" grpId="0" animBg="1"/>
      <p:bldP spid="13" grpId="0" animBg="1"/>
      <p:bldP spid="13" grpId="1" animBg="1"/>
      <p:bldP spid="18" grpId="0" animBg="1"/>
      <p:bldP spid="30" grpId="0"/>
      <p:bldP spid="30" grpId="1"/>
      <p:bldP spid="31" grpId="0"/>
      <p:bldP spid="31" grpId="1"/>
      <p:bldP spid="32" grpId="0"/>
      <p:bldP spid="32" grpId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Lock Background"/>
          <p:cNvSpPr/>
          <p:nvPr/>
        </p:nvSpPr>
        <p:spPr>
          <a:xfrm>
            <a:off x="0" y="6126480"/>
            <a:ext cx="14630400" cy="2103120"/>
          </a:xfrm>
          <a:prstGeom prst="rect">
            <a:avLst/>
          </a:prstGeom>
          <a:solidFill>
            <a:srgbClr val="2F2A0B"/>
          </a:solidFill>
          <a:ln w="146050" cmpd="sng">
            <a:noFill/>
            <a:miter lim="800000"/>
          </a:ln>
          <a:effectLst>
            <a:outerShdw dist="50800" dir="16200000" rotWithShape="0">
              <a:schemeClr val="accent6">
                <a:lumMod val="50000"/>
                <a:alpha val="9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4" name="Tumbler 5"/>
          <p:cNvPicPr>
            <a:picLocks noChangeAspect="1"/>
          </p:cNvPicPr>
          <p:nvPr/>
        </p:nvPicPr>
        <p:blipFill>
          <a:blip r:embed="rId17">
            <a:extLst>
              <a:ext uri="{BEBA8EAE-BF5A-486C-A8C5-ECC9F3942E4B}">
                <a14:imgProps xmlns:a14="http://schemas.microsoft.com/office/drawing/2010/main">
                  <a14:imgLayer r:embed="rId18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96933" y="6312686"/>
            <a:ext cx="1834744" cy="1759351"/>
          </a:xfrm>
          <a:prstGeom prst="rect">
            <a:avLst/>
          </a:prstGeom>
        </p:spPr>
      </p:pic>
      <p:pic>
        <p:nvPicPr>
          <p:cNvPr id="58" name="Zero 5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94292" y="6609543"/>
            <a:ext cx="640027" cy="1060616"/>
          </a:xfrm>
          <a:prstGeom prst="rect">
            <a:avLst/>
          </a:prstGeom>
        </p:spPr>
      </p:pic>
      <p:pic>
        <p:nvPicPr>
          <p:cNvPr id="59" name="Number Strip 5"/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69252" y="4873129"/>
            <a:ext cx="690106" cy="13350193"/>
          </a:xfrm>
          <a:prstGeom prst="rect">
            <a:avLst/>
          </a:prstGeom>
        </p:spPr>
      </p:pic>
      <p:pic>
        <p:nvPicPr>
          <p:cNvPr id="35" name="Tumbler 4"/>
          <p:cNvPicPr>
            <a:picLocks noChangeAspect="1"/>
          </p:cNvPicPr>
          <p:nvPr/>
        </p:nvPicPr>
        <p:blipFill>
          <a:blip r:embed="rId17">
            <a:extLst>
              <a:ext uri="{BEBA8EAE-BF5A-486C-A8C5-ECC9F3942E4B}">
                <a14:imgProps xmlns:a14="http://schemas.microsoft.com/office/drawing/2010/main">
                  <a14:imgLayer r:embed="rId18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75095" y="6312686"/>
            <a:ext cx="1834744" cy="1759351"/>
          </a:xfrm>
          <a:prstGeom prst="rect">
            <a:avLst/>
          </a:prstGeom>
        </p:spPr>
      </p:pic>
      <p:pic>
        <p:nvPicPr>
          <p:cNvPr id="38" name="Zero 4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72454" y="6609543"/>
            <a:ext cx="640027" cy="1060616"/>
          </a:xfrm>
          <a:prstGeom prst="rect">
            <a:avLst/>
          </a:prstGeom>
        </p:spPr>
      </p:pic>
      <p:pic>
        <p:nvPicPr>
          <p:cNvPr id="40" name="Number Strip 4"/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47414" y="3095129"/>
            <a:ext cx="690106" cy="13350193"/>
          </a:xfrm>
          <a:prstGeom prst="rect">
            <a:avLst/>
          </a:prstGeom>
        </p:spPr>
      </p:pic>
      <p:pic>
        <p:nvPicPr>
          <p:cNvPr id="47" name="Tumbler 3"/>
          <p:cNvPicPr>
            <a:picLocks noChangeAspect="1"/>
          </p:cNvPicPr>
          <p:nvPr/>
        </p:nvPicPr>
        <p:blipFill>
          <a:blip r:embed="rId17">
            <a:extLst>
              <a:ext uri="{BEBA8EAE-BF5A-486C-A8C5-ECC9F3942E4B}">
                <a14:imgProps xmlns:a14="http://schemas.microsoft.com/office/drawing/2010/main">
                  <a14:imgLayer r:embed="rId18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53256" y="6308203"/>
            <a:ext cx="1834744" cy="1759351"/>
          </a:xfrm>
          <a:prstGeom prst="rect">
            <a:avLst/>
          </a:prstGeom>
        </p:spPr>
      </p:pic>
      <p:pic>
        <p:nvPicPr>
          <p:cNvPr id="71" name="Zero 3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0615" y="6605060"/>
            <a:ext cx="640027" cy="1060616"/>
          </a:xfrm>
          <a:prstGeom prst="rect">
            <a:avLst/>
          </a:prstGeom>
        </p:spPr>
      </p:pic>
      <p:pic>
        <p:nvPicPr>
          <p:cNvPr id="30" name="Number Strip 3"/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25575" y="-5681656"/>
            <a:ext cx="690106" cy="13350193"/>
          </a:xfrm>
          <a:prstGeom prst="rect">
            <a:avLst/>
          </a:prstGeom>
        </p:spPr>
      </p:pic>
      <p:pic>
        <p:nvPicPr>
          <p:cNvPr id="46" name="Tumbler 2"/>
          <p:cNvPicPr>
            <a:picLocks noChangeAspect="1"/>
          </p:cNvPicPr>
          <p:nvPr/>
        </p:nvPicPr>
        <p:blipFill>
          <a:blip r:embed="rId17">
            <a:extLst>
              <a:ext uri="{BEBA8EAE-BF5A-486C-A8C5-ECC9F3942E4B}">
                <a14:imgProps xmlns:a14="http://schemas.microsoft.com/office/drawing/2010/main">
                  <a14:imgLayer r:embed="rId18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1417" y="6308203"/>
            <a:ext cx="1834744" cy="1759351"/>
          </a:xfrm>
          <a:prstGeom prst="rect">
            <a:avLst/>
          </a:prstGeom>
        </p:spPr>
      </p:pic>
      <p:pic>
        <p:nvPicPr>
          <p:cNvPr id="70" name="Zero 2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8776" y="6605060"/>
            <a:ext cx="640027" cy="1060616"/>
          </a:xfrm>
          <a:prstGeom prst="rect">
            <a:avLst/>
          </a:prstGeom>
        </p:spPr>
      </p:pic>
      <p:pic>
        <p:nvPicPr>
          <p:cNvPr id="72" name="Number Strip 2"/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03736" y="-3930803"/>
            <a:ext cx="690106" cy="13350193"/>
          </a:xfrm>
          <a:prstGeom prst="rect">
            <a:avLst/>
          </a:prstGeom>
        </p:spPr>
      </p:pic>
      <p:pic>
        <p:nvPicPr>
          <p:cNvPr id="45" name="Tumbler 1"/>
          <p:cNvPicPr>
            <a:picLocks noChangeAspect="1"/>
          </p:cNvPicPr>
          <p:nvPr/>
        </p:nvPicPr>
        <p:blipFill>
          <a:blip r:embed="rId17">
            <a:extLst>
              <a:ext uri="{BEBA8EAE-BF5A-486C-A8C5-ECC9F3942E4B}">
                <a14:imgProps xmlns:a14="http://schemas.microsoft.com/office/drawing/2010/main">
                  <a14:imgLayer r:embed="rId18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09578" y="6308203"/>
            <a:ext cx="1834744" cy="1759351"/>
          </a:xfrm>
          <a:prstGeom prst="rect">
            <a:avLst/>
          </a:prstGeom>
        </p:spPr>
      </p:pic>
      <p:pic>
        <p:nvPicPr>
          <p:cNvPr id="69" name="Zero 1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09706" y="6605060"/>
            <a:ext cx="640027" cy="1060616"/>
          </a:xfrm>
          <a:prstGeom prst="rect">
            <a:avLst/>
          </a:prstGeom>
        </p:spPr>
      </p:pic>
      <p:pic>
        <p:nvPicPr>
          <p:cNvPr id="31" name="Number Strip 1"/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79226" y="6615408"/>
            <a:ext cx="690106" cy="13350193"/>
          </a:xfrm>
          <a:prstGeom prst="rect">
            <a:avLst/>
          </a:prstGeom>
        </p:spPr>
      </p:pic>
      <p:sp>
        <p:nvSpPr>
          <p:cNvPr id="37" name="Lock Frame"/>
          <p:cNvSpPr/>
          <p:nvPr/>
        </p:nvSpPr>
        <p:spPr>
          <a:xfrm>
            <a:off x="-3353" y="6126480"/>
            <a:ext cx="14630400" cy="2103120"/>
          </a:xfrm>
          <a:prstGeom prst="frame">
            <a:avLst>
              <a:gd name="adj1" fmla="val 10097"/>
            </a:avLst>
          </a:prstGeom>
          <a:solidFill>
            <a:srgbClr val="40505E"/>
          </a:solidFill>
          <a:ln w="146050" cmpd="sng">
            <a:noFill/>
            <a:miter lim="800000"/>
          </a:ln>
          <a:effectLst>
            <a:outerShdw dist="38100" dir="5400000" algn="t" rotWithShape="0">
              <a:srgbClr val="1A13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Shadow Strip"/>
          <p:cNvSpPr/>
          <p:nvPr/>
        </p:nvSpPr>
        <p:spPr>
          <a:xfrm>
            <a:off x="208903" y="7974527"/>
            <a:ext cx="14200632" cy="45720"/>
          </a:xfrm>
          <a:prstGeom prst="rect">
            <a:avLst/>
          </a:prstGeom>
          <a:solidFill>
            <a:srgbClr val="1A1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Lock Frame Valance"/>
          <p:cNvSpPr/>
          <p:nvPr/>
        </p:nvSpPr>
        <p:spPr>
          <a:xfrm>
            <a:off x="5080" y="6275069"/>
            <a:ext cx="2743200" cy="1792483"/>
          </a:xfrm>
          <a:prstGeom prst="rect">
            <a:avLst/>
          </a:prstGeom>
          <a:solidFill>
            <a:srgbClr val="40505E"/>
          </a:solidFill>
          <a:ln w="146050" cmpd="sng">
            <a:noFill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Shadow Strip"/>
          <p:cNvSpPr/>
          <p:nvPr/>
        </p:nvSpPr>
        <p:spPr>
          <a:xfrm>
            <a:off x="2748733" y="6349562"/>
            <a:ext cx="45720" cy="1645920"/>
          </a:xfrm>
          <a:prstGeom prst="rect">
            <a:avLst/>
          </a:prstGeom>
          <a:solidFill>
            <a:srgbClr val="1A1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0" name="Lock Frame Valance"/>
          <p:cNvSpPr/>
          <p:nvPr/>
        </p:nvSpPr>
        <p:spPr>
          <a:xfrm>
            <a:off x="4716779" y="6275069"/>
            <a:ext cx="444654" cy="1792483"/>
          </a:xfrm>
          <a:prstGeom prst="rect">
            <a:avLst/>
          </a:prstGeom>
          <a:solidFill>
            <a:srgbClr val="40505E"/>
          </a:solidFill>
          <a:ln w="146050" cmpd="sng">
            <a:noFill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Shadow Strip"/>
          <p:cNvSpPr/>
          <p:nvPr/>
        </p:nvSpPr>
        <p:spPr>
          <a:xfrm>
            <a:off x="5161433" y="6349561"/>
            <a:ext cx="45720" cy="1645920"/>
          </a:xfrm>
          <a:prstGeom prst="rect">
            <a:avLst/>
          </a:prstGeom>
          <a:solidFill>
            <a:srgbClr val="1A1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2" name="Shadow Strip"/>
          <p:cNvSpPr/>
          <p:nvPr/>
        </p:nvSpPr>
        <p:spPr>
          <a:xfrm>
            <a:off x="4671060" y="6349561"/>
            <a:ext cx="45720" cy="1645920"/>
          </a:xfrm>
          <a:prstGeom prst="rect">
            <a:avLst/>
          </a:prstGeom>
          <a:solidFill>
            <a:srgbClr val="1A1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Lock Frame Valance"/>
          <p:cNvSpPr/>
          <p:nvPr/>
        </p:nvSpPr>
        <p:spPr>
          <a:xfrm>
            <a:off x="7142479" y="6291636"/>
            <a:ext cx="439437" cy="1792483"/>
          </a:xfrm>
          <a:prstGeom prst="rect">
            <a:avLst/>
          </a:prstGeom>
          <a:solidFill>
            <a:srgbClr val="40505E"/>
          </a:solidFill>
          <a:ln w="146050" cmpd="sng">
            <a:noFill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Shadow Strip"/>
          <p:cNvSpPr/>
          <p:nvPr/>
        </p:nvSpPr>
        <p:spPr>
          <a:xfrm>
            <a:off x="7581916" y="6366128"/>
            <a:ext cx="45720" cy="1645920"/>
          </a:xfrm>
          <a:prstGeom prst="rect">
            <a:avLst/>
          </a:prstGeom>
          <a:solidFill>
            <a:srgbClr val="1A1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Shadow Strip"/>
          <p:cNvSpPr/>
          <p:nvPr/>
        </p:nvSpPr>
        <p:spPr>
          <a:xfrm>
            <a:off x="7096759" y="6366128"/>
            <a:ext cx="45720" cy="1645920"/>
          </a:xfrm>
          <a:prstGeom prst="rect">
            <a:avLst/>
          </a:prstGeom>
          <a:solidFill>
            <a:srgbClr val="1A1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6" name="Lock Frame Valance"/>
          <p:cNvSpPr/>
          <p:nvPr/>
        </p:nvSpPr>
        <p:spPr>
          <a:xfrm>
            <a:off x="9567418" y="6275068"/>
            <a:ext cx="428144" cy="1792483"/>
          </a:xfrm>
          <a:prstGeom prst="rect">
            <a:avLst/>
          </a:prstGeom>
          <a:solidFill>
            <a:srgbClr val="40505E"/>
          </a:solidFill>
          <a:ln w="146050" cmpd="sng">
            <a:noFill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Shadow Strip"/>
          <p:cNvSpPr/>
          <p:nvPr/>
        </p:nvSpPr>
        <p:spPr>
          <a:xfrm>
            <a:off x="9521698" y="6366128"/>
            <a:ext cx="45720" cy="1645920"/>
          </a:xfrm>
          <a:prstGeom prst="rect">
            <a:avLst/>
          </a:prstGeom>
          <a:solidFill>
            <a:srgbClr val="1A1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Shadow Strip"/>
          <p:cNvSpPr/>
          <p:nvPr/>
        </p:nvSpPr>
        <p:spPr>
          <a:xfrm>
            <a:off x="14367918" y="6366128"/>
            <a:ext cx="45720" cy="1645920"/>
          </a:xfrm>
          <a:prstGeom prst="rect">
            <a:avLst/>
          </a:prstGeom>
          <a:solidFill>
            <a:srgbClr val="1A1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Shadow Strip"/>
          <p:cNvSpPr/>
          <p:nvPr/>
        </p:nvSpPr>
        <p:spPr>
          <a:xfrm>
            <a:off x="9995562" y="6366128"/>
            <a:ext cx="45720" cy="1645920"/>
          </a:xfrm>
          <a:prstGeom prst="rect">
            <a:avLst/>
          </a:prstGeom>
          <a:solidFill>
            <a:srgbClr val="1A1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Lock Frame Valance"/>
          <p:cNvSpPr/>
          <p:nvPr/>
        </p:nvSpPr>
        <p:spPr>
          <a:xfrm>
            <a:off x="14409535" y="6275068"/>
            <a:ext cx="237466" cy="1792483"/>
          </a:xfrm>
          <a:prstGeom prst="rect">
            <a:avLst/>
          </a:prstGeom>
          <a:solidFill>
            <a:srgbClr val="40505E"/>
          </a:solidFill>
          <a:ln w="146050" cmpd="sng">
            <a:noFill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Shadow Strip"/>
          <p:cNvSpPr/>
          <p:nvPr/>
        </p:nvSpPr>
        <p:spPr>
          <a:xfrm>
            <a:off x="11944758" y="6366128"/>
            <a:ext cx="45720" cy="1645920"/>
          </a:xfrm>
          <a:prstGeom prst="rect">
            <a:avLst/>
          </a:prstGeom>
          <a:solidFill>
            <a:srgbClr val="1A1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" name="Lock Frame Valance"/>
          <p:cNvSpPr/>
          <p:nvPr/>
        </p:nvSpPr>
        <p:spPr>
          <a:xfrm>
            <a:off x="11990478" y="6250045"/>
            <a:ext cx="426720" cy="1792483"/>
          </a:xfrm>
          <a:prstGeom prst="rect">
            <a:avLst/>
          </a:prstGeom>
          <a:solidFill>
            <a:srgbClr val="40505E"/>
          </a:solidFill>
          <a:ln w="146050" cmpd="sng">
            <a:noFill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Shadow Strip"/>
          <p:cNvSpPr/>
          <p:nvPr/>
        </p:nvSpPr>
        <p:spPr>
          <a:xfrm>
            <a:off x="12417198" y="6366128"/>
            <a:ext cx="45720" cy="1645920"/>
          </a:xfrm>
          <a:prstGeom prst="rect">
            <a:avLst/>
          </a:prstGeom>
          <a:solidFill>
            <a:srgbClr val="1A1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Wood Background"/>
          <p:cNvPicPr>
            <a:picLocks noChangeAspect="1"/>
          </p:cNvPicPr>
          <p:nvPr/>
        </p:nvPicPr>
        <p:blipFill rotWithShape="1"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50" b="23959"/>
          <a:stretch/>
        </p:blipFill>
        <p:spPr>
          <a:xfrm>
            <a:off x="0" y="-52712"/>
            <a:ext cx="14630400" cy="6126480"/>
          </a:xfrm>
          <a:prstGeom prst="rect">
            <a:avLst/>
          </a:prstGeom>
          <a:effectLst>
            <a:outerShdw dist="50800" dir="5400000" algn="t" rotWithShape="0">
              <a:srgbClr val="673105"/>
            </a:outerShdw>
          </a:effectLst>
        </p:spPr>
      </p:pic>
      <p:grpSp>
        <p:nvGrpSpPr>
          <p:cNvPr id="68" name="Frames"/>
          <p:cNvGrpSpPr/>
          <p:nvPr/>
        </p:nvGrpSpPr>
        <p:grpSpPr>
          <a:xfrm>
            <a:off x="227429" y="-184158"/>
            <a:ext cx="14184840" cy="5805029"/>
            <a:chOff x="227429" y="-184158"/>
            <a:chExt cx="14184840" cy="5805029"/>
          </a:xfrm>
        </p:grpSpPr>
        <p:pic>
          <p:nvPicPr>
            <p:cNvPr id="64" name="Image Frames"/>
            <p:cNvPicPr>
              <a:picLocks noChangeAspect="1"/>
            </p:cNvPicPr>
            <p:nvPr/>
          </p:nvPicPr>
          <p:blipFill>
            <a:blip r:embed="rId2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7429" y="534819"/>
              <a:ext cx="14184840" cy="5086052"/>
            </a:xfrm>
            <a:prstGeom prst="rect">
              <a:avLst/>
            </a:prstGeom>
            <a:effectLst>
              <a:outerShdw dist="38100" dir="16200000" rotWithShape="0">
                <a:srgbClr val="673105"/>
              </a:outerShdw>
            </a:effectLst>
          </p:spPr>
        </p:pic>
        <p:pic>
          <p:nvPicPr>
            <p:cNvPr id="67" name="Number Tags"/>
            <p:cNvPicPr>
              <a:picLocks noChangeAspect="1"/>
            </p:cNvPicPr>
            <p:nvPr/>
          </p:nvPicPr>
          <p:blipFill>
            <a:blip r:embed="rId2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1340" y="-184158"/>
              <a:ext cx="12278140" cy="4279392"/>
            </a:xfrm>
            <a:prstGeom prst="rect">
              <a:avLst/>
            </a:prstGeom>
          </p:spPr>
        </p:pic>
      </p:grpSp>
      <p:pic>
        <p:nvPicPr>
          <p:cNvPr id="7" name="hotel room lock (joedeshon CCBY4.0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24"/>
          <a:stretch>
            <a:fillRect/>
          </a:stretch>
        </p:blipFill>
        <p:spPr>
          <a:xfrm>
            <a:off x="889317" y="8711267"/>
            <a:ext cx="487363" cy="487363"/>
          </a:xfrm>
          <a:prstGeom prst="rect">
            <a:avLst/>
          </a:prstGeom>
        </p:spPr>
      </p:pic>
      <p:pic>
        <p:nvPicPr>
          <p:cNvPr id="6" name="covert-operation open (nicholasdaryl CC0).mp3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4">
                  <p14:trim end="4628.4096"/>
                  <p14:fade out="1250"/>
                </p14:media>
              </p:ext>
            </p:extLst>
          </p:nvPr>
        </p:nvPicPr>
        <p:blipFill>
          <a:blip r:embed="rId25"/>
          <a:stretch>
            <a:fillRect/>
          </a:stretch>
        </p:blipFill>
        <p:spPr>
          <a:xfrm>
            <a:off x="14022854" y="8617136"/>
            <a:ext cx="487363" cy="487363"/>
          </a:xfrm>
          <a:prstGeom prst="rect">
            <a:avLst/>
          </a:prstGeom>
        </p:spPr>
      </p:pic>
      <p:pic>
        <p:nvPicPr>
          <p:cNvPr id="5" name="metal click 3 4 (Sheyvan CC0).mp3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26"/>
          <a:stretch>
            <a:fillRect/>
          </a:stretch>
        </p:blipFill>
        <p:spPr>
          <a:xfrm>
            <a:off x="-36606" y="9198630"/>
            <a:ext cx="487363" cy="487363"/>
          </a:xfrm>
          <a:prstGeom prst="rect">
            <a:avLst/>
          </a:prstGeom>
        </p:spPr>
      </p:pic>
      <p:pic>
        <p:nvPicPr>
          <p:cNvPr id="3" name="metal click 7 8 (Sheyvan CC0).mp3">
            <a:hlinkClick r:id="" action="ppaction://media"/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24"/>
          <a:stretch>
            <a:fillRect/>
          </a:stretch>
        </p:blipFill>
        <p:spPr>
          <a:xfrm>
            <a:off x="-56945" y="8467585"/>
            <a:ext cx="487363" cy="487363"/>
          </a:xfrm>
          <a:prstGeom prst="rect">
            <a:avLst/>
          </a:prstGeom>
        </p:spPr>
      </p:pic>
      <p:pic>
        <p:nvPicPr>
          <p:cNvPr id="34" name="metal click 2 (Sheyvan CC0).mp3">
            <a:hlinkClick r:id="" action="ppaction://media"/>
          </p:cNvPr>
          <p:cNvPicPr>
            <a:picLocks noChangeAspect="1"/>
          </p:cNvPicPr>
          <p:nvPr>
            <a:audi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26"/>
          <a:stretch>
            <a:fillRect/>
          </a:stretch>
        </p:blipFill>
        <p:spPr>
          <a:xfrm>
            <a:off x="-16253" y="10419039"/>
            <a:ext cx="487363" cy="487363"/>
          </a:xfrm>
          <a:prstGeom prst="rect">
            <a:avLst/>
          </a:prstGeom>
        </p:spPr>
      </p:pic>
      <p:pic>
        <p:nvPicPr>
          <p:cNvPr id="74" name="metal click ALL (Sheyvan CC0).mp3">
            <a:hlinkClick r:id="" action="ppaction://media"/>
          </p:cNvPr>
          <p:cNvPicPr>
            <a:picLocks noChangeAspect="1"/>
          </p:cNvPicPr>
          <p:nvPr>
            <a:audioFile r:link="rId12"/>
            <p:extLst>
              <p:ext uri="{DAA4B4D4-6D71-4841-9C94-3DE7FCFB9230}">
                <p14:media xmlns:p14="http://schemas.microsoft.com/office/powerpoint/2010/main" r:embed="rId11"/>
              </p:ext>
            </p:extLst>
          </p:nvPr>
        </p:nvPicPr>
        <p:blipFill>
          <a:blip r:embed="rId24"/>
          <a:stretch>
            <a:fillRect/>
          </a:stretch>
        </p:blipFill>
        <p:spPr>
          <a:xfrm>
            <a:off x="886408" y="9423961"/>
            <a:ext cx="487363" cy="487363"/>
          </a:xfrm>
          <a:prstGeom prst="rect">
            <a:avLst/>
          </a:prstGeom>
        </p:spPr>
      </p:pic>
      <p:grpSp>
        <p:nvGrpSpPr>
          <p:cNvPr id="73" name="Unlock Button"/>
          <p:cNvGrpSpPr/>
          <p:nvPr/>
        </p:nvGrpSpPr>
        <p:grpSpPr>
          <a:xfrm>
            <a:off x="154810" y="6304788"/>
            <a:ext cx="2437923" cy="1746504"/>
            <a:chOff x="154810" y="6304788"/>
            <a:chExt cx="2437923" cy="1746504"/>
          </a:xfrm>
        </p:grpSpPr>
        <p:sp>
          <p:nvSpPr>
            <p:cNvPr id="78" name="Round Text"/>
            <p:cNvSpPr txBox="1"/>
            <p:nvPr/>
          </p:nvSpPr>
          <p:spPr>
            <a:xfrm>
              <a:off x="154810" y="6304788"/>
              <a:ext cx="2437923" cy="1746504"/>
            </a:xfrm>
            <a:prstGeom prst="rect">
              <a:avLst/>
            </a:prstGeom>
            <a:solidFill>
              <a:srgbClr val="40505E"/>
            </a:solidFill>
            <a:ln>
              <a:solidFill>
                <a:schemeClr val="bg1"/>
              </a:solidFill>
            </a:ln>
            <a:scene3d>
              <a:camera prst="orthographicFront"/>
              <a:lightRig rig="threePt" dir="t"/>
            </a:scene3d>
            <a:sp3d>
              <a:bevelT prst="angle"/>
            </a:sp3d>
          </p:spPr>
          <p:txBody>
            <a:bodyPr wrap="square" lIns="0" tIns="0" rIns="0" bIns="0" rtlCol="0" anchor="ctr" anchorCtr="0">
              <a:noAutofit/>
              <a:sp3d prstMaterial="plastic"/>
            </a:bodyPr>
            <a:lstStyle/>
            <a:p>
              <a:pPr algn="ctr">
                <a:lnSpc>
                  <a:spcPts val="7500"/>
                </a:lnSpc>
              </a:pPr>
              <a:r>
                <a:rPr lang="en-US" sz="6000" b="1" smtClean="0">
                  <a:gradFill>
                    <a:gsLst>
                      <a:gs pos="0">
                        <a:srgbClr val="464A66">
                          <a:lumMod val="90000"/>
                          <a:lumOff val="10000"/>
                        </a:srgbClr>
                      </a:gs>
                      <a:gs pos="50000">
                        <a:srgbClr val="C5CDD9"/>
                      </a:gs>
                      <a:gs pos="100000">
                        <a:srgbClr val="2F3445"/>
                      </a:gs>
                    </a:gsLst>
                    <a:lin ang="5400000" scaled="0"/>
                  </a:gradFill>
                  <a:effectLst>
                    <a:outerShdw dist="38100" dir="2700000" algn="tl" rotWithShape="0">
                      <a:srgbClr val="2F3445"/>
                    </a:outerShdw>
                  </a:effectLst>
                  <a:latin typeface="Irish Grover" panose="02000000000000000000" pitchFamily="2" charset="0"/>
                </a:rPr>
                <a:t>Round</a:t>
              </a:r>
              <a:r>
                <a:rPr lang="en-US" sz="5600" b="1" smtClean="0">
                  <a:gradFill>
                    <a:gsLst>
                      <a:gs pos="0">
                        <a:srgbClr val="464A66">
                          <a:lumMod val="90000"/>
                          <a:lumOff val="10000"/>
                        </a:srgbClr>
                      </a:gs>
                      <a:gs pos="50000">
                        <a:srgbClr val="C5CDD9"/>
                      </a:gs>
                      <a:gs pos="100000">
                        <a:srgbClr val="2F3445"/>
                      </a:gs>
                    </a:gsLst>
                    <a:lin ang="5400000" scaled="0"/>
                  </a:gradFill>
                  <a:effectLst>
                    <a:outerShdw dist="38100" dir="2700000" algn="tl" rotWithShape="0">
                      <a:srgbClr val="2F3445"/>
                    </a:outerShdw>
                  </a:effectLst>
                  <a:latin typeface="Irish Grover" panose="02000000000000000000" pitchFamily="2" charset="0"/>
                </a:rPr>
                <a:t>  </a:t>
              </a:r>
              <a:r>
                <a:rPr lang="en-US" sz="7200" b="1" smtClean="0">
                  <a:gradFill>
                    <a:gsLst>
                      <a:gs pos="0">
                        <a:srgbClr val="464A66">
                          <a:lumMod val="90000"/>
                          <a:lumOff val="10000"/>
                        </a:srgbClr>
                      </a:gs>
                      <a:gs pos="50000">
                        <a:srgbClr val="C5CDD9"/>
                      </a:gs>
                      <a:gs pos="100000">
                        <a:srgbClr val="2F3445"/>
                      </a:gs>
                    </a:gsLst>
                    <a:lin ang="5400000" scaled="0"/>
                  </a:gradFill>
                  <a:effectLst>
                    <a:outerShdw dist="38100" dir="2700000" algn="tl" rotWithShape="0">
                      <a:srgbClr val="2F3445"/>
                    </a:outerShdw>
                  </a:effectLst>
                  <a:latin typeface="Irish Grover" panose="02000000000000000000" pitchFamily="2" charset="0"/>
                </a:rPr>
                <a:t>Four</a:t>
              </a:r>
              <a:endParaRPr lang="en-US" sz="5600" b="1">
                <a:gradFill>
                  <a:gsLst>
                    <a:gs pos="0">
                      <a:srgbClr val="464A66">
                        <a:lumMod val="90000"/>
                        <a:lumOff val="10000"/>
                      </a:srgbClr>
                    </a:gs>
                    <a:gs pos="50000">
                      <a:srgbClr val="C5CDD9"/>
                    </a:gs>
                    <a:gs pos="100000">
                      <a:srgbClr val="2F3445"/>
                    </a:gs>
                  </a:gsLst>
                  <a:lin ang="5400000" scaled="0"/>
                </a:gradFill>
                <a:effectLst>
                  <a:outerShdw dist="38100" dir="2700000" algn="tl" rotWithShape="0">
                    <a:srgbClr val="2F3445"/>
                  </a:outerShdw>
                </a:effectLst>
                <a:latin typeface="Irish Grover" panose="02000000000000000000" pitchFamily="2" charset="0"/>
              </a:endParaRPr>
            </a:p>
          </p:txBody>
        </p:sp>
        <p:sp>
          <p:nvSpPr>
            <p:cNvPr id="79" name="Key"/>
            <p:cNvSpPr>
              <a:spLocks noChangeAspect="1"/>
            </p:cNvSpPr>
            <p:nvPr/>
          </p:nvSpPr>
          <p:spPr>
            <a:xfrm rot="16200000">
              <a:off x="1249549" y="6679534"/>
              <a:ext cx="398430" cy="941832"/>
            </a:xfrm>
            <a:custGeom>
              <a:avLst/>
              <a:gdLst>
                <a:gd name="connsiteX0" fmla="*/ 0 w 731258"/>
                <a:gd name="connsiteY0" fmla="*/ 1589042 h 1728588"/>
                <a:gd name="connsiteX1" fmla="*/ 214763 w 731258"/>
                <a:gd name="connsiteY1" fmla="*/ 1589042 h 1728588"/>
                <a:gd name="connsiteX2" fmla="*/ 214763 w 731258"/>
                <a:gd name="connsiteY2" fmla="*/ 1728588 h 1728588"/>
                <a:gd name="connsiteX3" fmla="*/ 0 w 731258"/>
                <a:gd name="connsiteY3" fmla="*/ 1728588 h 1728588"/>
                <a:gd name="connsiteX4" fmla="*/ 62423 w 731258"/>
                <a:gd name="connsiteY4" fmla="*/ 1381760 h 1728588"/>
                <a:gd name="connsiteX5" fmla="*/ 214762 w 731258"/>
                <a:gd name="connsiteY5" fmla="*/ 1381760 h 1728588"/>
                <a:gd name="connsiteX6" fmla="*/ 214762 w 731258"/>
                <a:gd name="connsiteY6" fmla="*/ 1493172 h 1728588"/>
                <a:gd name="connsiteX7" fmla="*/ 62423 w 731258"/>
                <a:gd name="connsiteY7" fmla="*/ 1493172 h 1728588"/>
                <a:gd name="connsiteX8" fmla="*/ 411218 w 731258"/>
                <a:gd name="connsiteY8" fmla="*/ 160020 h 1728588"/>
                <a:gd name="connsiteX9" fmla="*/ 251198 w 731258"/>
                <a:gd name="connsiteY9" fmla="*/ 320040 h 1728588"/>
                <a:gd name="connsiteX10" fmla="*/ 411218 w 731258"/>
                <a:gd name="connsiteY10" fmla="*/ 480060 h 1728588"/>
                <a:gd name="connsiteX11" fmla="*/ 571238 w 731258"/>
                <a:gd name="connsiteY11" fmla="*/ 320040 h 1728588"/>
                <a:gd name="connsiteX12" fmla="*/ 411218 w 731258"/>
                <a:gd name="connsiteY12" fmla="*/ 160020 h 1728588"/>
                <a:gd name="connsiteX13" fmla="*/ 411218 w 731258"/>
                <a:gd name="connsiteY13" fmla="*/ 0 h 1728588"/>
                <a:gd name="connsiteX14" fmla="*/ 731258 w 731258"/>
                <a:gd name="connsiteY14" fmla="*/ 320040 h 1728588"/>
                <a:gd name="connsiteX15" fmla="*/ 535792 w 731258"/>
                <a:gd name="connsiteY15" fmla="*/ 614930 h 1728588"/>
                <a:gd name="connsiteX16" fmla="*/ 503012 w 731258"/>
                <a:gd name="connsiteY16" fmla="*/ 621548 h 1728588"/>
                <a:gd name="connsiteX17" fmla="*/ 503012 w 731258"/>
                <a:gd name="connsiteY17" fmla="*/ 1728587 h 1728588"/>
                <a:gd name="connsiteX18" fmla="*/ 319424 w 731258"/>
                <a:gd name="connsiteY18" fmla="*/ 1728587 h 1728588"/>
                <a:gd name="connsiteX19" fmla="*/ 319424 w 731258"/>
                <a:gd name="connsiteY19" fmla="*/ 1637824 h 1728588"/>
                <a:gd name="connsiteX20" fmla="*/ 215516 w 731258"/>
                <a:gd name="connsiteY20" fmla="*/ 1728587 h 1728588"/>
                <a:gd name="connsiteX21" fmla="*/ 215516 w 731258"/>
                <a:gd name="connsiteY21" fmla="*/ 1295713 h 1728588"/>
                <a:gd name="connsiteX22" fmla="*/ 1396 w 731258"/>
                <a:gd name="connsiteY22" fmla="*/ 1295713 h 1728588"/>
                <a:gd name="connsiteX23" fmla="*/ 1396 w 731258"/>
                <a:gd name="connsiteY23" fmla="*/ 1152788 h 1728588"/>
                <a:gd name="connsiteX24" fmla="*/ 216159 w 731258"/>
                <a:gd name="connsiteY24" fmla="*/ 1152788 h 1728588"/>
                <a:gd name="connsiteX25" fmla="*/ 216159 w 731258"/>
                <a:gd name="connsiteY25" fmla="*/ 1153353 h 1728588"/>
                <a:gd name="connsiteX26" fmla="*/ 319424 w 731258"/>
                <a:gd name="connsiteY26" fmla="*/ 1243554 h 1728588"/>
                <a:gd name="connsiteX27" fmla="*/ 319424 w 731258"/>
                <a:gd name="connsiteY27" fmla="*/ 621548 h 1728588"/>
                <a:gd name="connsiteX28" fmla="*/ 286644 w 731258"/>
                <a:gd name="connsiteY28" fmla="*/ 614930 h 1728588"/>
                <a:gd name="connsiteX29" fmla="*/ 91178 w 731258"/>
                <a:gd name="connsiteY29" fmla="*/ 320040 h 1728588"/>
                <a:gd name="connsiteX30" fmla="*/ 411218 w 731258"/>
                <a:gd name="connsiteY30" fmla="*/ 0 h 17285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731258" h="1728588">
                  <a:moveTo>
                    <a:pt x="0" y="1589042"/>
                  </a:moveTo>
                  <a:lnTo>
                    <a:pt x="214763" y="1589042"/>
                  </a:lnTo>
                  <a:lnTo>
                    <a:pt x="214763" y="1728588"/>
                  </a:lnTo>
                  <a:lnTo>
                    <a:pt x="0" y="1728588"/>
                  </a:lnTo>
                  <a:close/>
                  <a:moveTo>
                    <a:pt x="62423" y="1381760"/>
                  </a:moveTo>
                  <a:lnTo>
                    <a:pt x="214762" y="1381760"/>
                  </a:lnTo>
                  <a:lnTo>
                    <a:pt x="214762" y="1493172"/>
                  </a:lnTo>
                  <a:lnTo>
                    <a:pt x="62423" y="1493172"/>
                  </a:lnTo>
                  <a:close/>
                  <a:moveTo>
                    <a:pt x="411218" y="160020"/>
                  </a:moveTo>
                  <a:cubicBezTo>
                    <a:pt x="322841" y="160020"/>
                    <a:pt x="251198" y="231663"/>
                    <a:pt x="251198" y="320040"/>
                  </a:cubicBezTo>
                  <a:cubicBezTo>
                    <a:pt x="251198" y="408417"/>
                    <a:pt x="322841" y="480060"/>
                    <a:pt x="411218" y="480060"/>
                  </a:cubicBezTo>
                  <a:cubicBezTo>
                    <a:pt x="499595" y="480060"/>
                    <a:pt x="571238" y="408417"/>
                    <a:pt x="571238" y="320040"/>
                  </a:cubicBezTo>
                  <a:cubicBezTo>
                    <a:pt x="571238" y="231663"/>
                    <a:pt x="499595" y="160020"/>
                    <a:pt x="411218" y="160020"/>
                  </a:cubicBezTo>
                  <a:close/>
                  <a:moveTo>
                    <a:pt x="411218" y="0"/>
                  </a:moveTo>
                  <a:cubicBezTo>
                    <a:pt x="587971" y="0"/>
                    <a:pt x="731258" y="143287"/>
                    <a:pt x="731258" y="320040"/>
                  </a:cubicBezTo>
                  <a:cubicBezTo>
                    <a:pt x="731258" y="452605"/>
                    <a:pt x="650659" y="566345"/>
                    <a:pt x="535792" y="614930"/>
                  </a:cubicBezTo>
                  <a:lnTo>
                    <a:pt x="503012" y="621548"/>
                  </a:lnTo>
                  <a:lnTo>
                    <a:pt x="503012" y="1728587"/>
                  </a:lnTo>
                  <a:lnTo>
                    <a:pt x="319424" y="1728587"/>
                  </a:lnTo>
                  <a:lnTo>
                    <a:pt x="319424" y="1637824"/>
                  </a:lnTo>
                  <a:lnTo>
                    <a:pt x="215516" y="1728587"/>
                  </a:lnTo>
                  <a:lnTo>
                    <a:pt x="215516" y="1295713"/>
                  </a:lnTo>
                  <a:lnTo>
                    <a:pt x="1396" y="1295713"/>
                  </a:lnTo>
                  <a:lnTo>
                    <a:pt x="1396" y="1152788"/>
                  </a:lnTo>
                  <a:lnTo>
                    <a:pt x="216159" y="1152788"/>
                  </a:lnTo>
                  <a:lnTo>
                    <a:pt x="216159" y="1153353"/>
                  </a:lnTo>
                  <a:lnTo>
                    <a:pt x="319424" y="1243554"/>
                  </a:lnTo>
                  <a:lnTo>
                    <a:pt x="319424" y="621548"/>
                  </a:lnTo>
                  <a:lnTo>
                    <a:pt x="286644" y="614930"/>
                  </a:lnTo>
                  <a:cubicBezTo>
                    <a:pt x="171777" y="566345"/>
                    <a:pt x="91178" y="452605"/>
                    <a:pt x="91178" y="320040"/>
                  </a:cubicBezTo>
                  <a:cubicBezTo>
                    <a:pt x="91178" y="143287"/>
                    <a:pt x="234465" y="0"/>
                    <a:pt x="411218" y="0"/>
                  </a:cubicBezTo>
                  <a:close/>
                </a:path>
              </a:pathLst>
            </a:custGeom>
            <a:solidFill>
              <a:srgbClr val="364450"/>
            </a:solidFill>
            <a:ln>
              <a:noFill/>
            </a:ln>
            <a:effectLst>
              <a:innerShdw blurRad="88900" dist="25400">
                <a:srgbClr val="111619"/>
              </a:innerShdw>
            </a:effectLst>
            <a:scene3d>
              <a:camera prst="orthographicFront">
                <a:rot lat="21599996" lon="0" rev="0"/>
              </a:camera>
              <a:lightRig rig="threePt" dir="t">
                <a:rot lat="0" lon="0" rev="3000000"/>
              </a:lightRig>
            </a:scene3d>
            <a:sp3d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F0000"/>
                </a:solidFill>
              </a:endParaRPr>
            </a:p>
          </p:txBody>
        </p:sp>
      </p:grpSp>
      <p:pic>
        <p:nvPicPr>
          <p:cNvPr id="80" name="metal click 1 (Sheyvan CC0).mp3">
            <a:hlinkClick r:id="" action="ppaction://media"/>
          </p:cNvPr>
          <p:cNvPicPr>
            <a:picLocks noChangeAspect="1"/>
          </p:cNvPicPr>
          <p:nvPr>
            <a:audioFile r:link="rId14"/>
            <p:extLst>
              <p:ext uri="{DAA4B4D4-6D71-4841-9C94-3DE7FCFB9230}">
                <p14:media xmlns:p14="http://schemas.microsoft.com/office/powerpoint/2010/main" r:embed="rId13"/>
              </p:ext>
            </p:extLst>
          </p:nvPr>
        </p:nvPicPr>
        <p:blipFill>
          <a:blip r:embed="rId27"/>
          <a:stretch>
            <a:fillRect/>
          </a:stretch>
        </p:blipFill>
        <p:spPr>
          <a:xfrm>
            <a:off x="5080" y="9853064"/>
            <a:ext cx="487363" cy="487363"/>
          </a:xfrm>
          <a:prstGeom prst="rect">
            <a:avLst/>
          </a:prstGeom>
        </p:spPr>
      </p:pic>
      <p:sp>
        <p:nvSpPr>
          <p:cNvPr id="63" name="Click Box 5"/>
          <p:cNvSpPr/>
          <p:nvPr/>
        </p:nvSpPr>
        <p:spPr>
          <a:xfrm>
            <a:off x="12430081" y="6342697"/>
            <a:ext cx="1968499" cy="1670686"/>
          </a:xfrm>
          <a:prstGeom prst="rect">
            <a:avLst/>
          </a:prstGeom>
          <a:solidFill>
            <a:schemeClr val="tx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5" name="Click Box 4"/>
          <p:cNvSpPr/>
          <p:nvPr/>
        </p:nvSpPr>
        <p:spPr>
          <a:xfrm>
            <a:off x="10007360" y="6342697"/>
            <a:ext cx="1968499" cy="1670686"/>
          </a:xfrm>
          <a:prstGeom prst="rect">
            <a:avLst/>
          </a:prstGeom>
          <a:solidFill>
            <a:schemeClr val="tx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6" name="Click Box 3"/>
          <p:cNvSpPr/>
          <p:nvPr/>
        </p:nvSpPr>
        <p:spPr>
          <a:xfrm>
            <a:off x="7592710" y="6342697"/>
            <a:ext cx="1968499" cy="1670686"/>
          </a:xfrm>
          <a:prstGeom prst="rect">
            <a:avLst/>
          </a:prstGeom>
          <a:solidFill>
            <a:schemeClr val="tx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5" name="Click Box 2"/>
          <p:cNvSpPr/>
          <p:nvPr/>
        </p:nvSpPr>
        <p:spPr>
          <a:xfrm>
            <a:off x="5167760" y="6342697"/>
            <a:ext cx="1968499" cy="1670686"/>
          </a:xfrm>
          <a:prstGeom prst="rect">
            <a:avLst/>
          </a:prstGeom>
          <a:solidFill>
            <a:schemeClr val="tx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6" name="Click Box 1"/>
          <p:cNvSpPr/>
          <p:nvPr/>
        </p:nvSpPr>
        <p:spPr>
          <a:xfrm>
            <a:off x="2748280" y="6342697"/>
            <a:ext cx="1968499" cy="1670686"/>
          </a:xfrm>
          <a:prstGeom prst="rect">
            <a:avLst/>
          </a:prstGeom>
          <a:solidFill>
            <a:schemeClr val="tx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05156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055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audio>
              <p:cMediaNode vol="100000">
                <p:cTn id="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audio>
              <p:cMediaNode>
                <p:cTn id="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audio>
              <p:cMediaNode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audio>
              <p:cMediaNode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4"/>
                </p:tgtEl>
              </p:cMediaNode>
            </p:audio>
            <p:audio>
              <p:cMediaNode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4"/>
                </p:tgtEl>
              </p:cMediaNode>
            </p:audio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7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7" dur="2750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750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2749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1" dur="250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250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5" dur="250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50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9" dur="25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25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3" dur="25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25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7" dur="696" fill="hold"/>
                                        <p:tgtEl>
                                          <p:spTgt spid="7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58" presetID="1" presetClass="mediacall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cmd type="call" cmd="playFrom(0.0)">
                                      <p:cBhvr>
                                        <p:cTn id="59" dur="287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3"/>
                  </p:tgtEl>
                </p:cond>
              </p:nextCondLst>
            </p:seq>
            <p:audio>
              <p:cMediaNode>
                <p:cTn id="6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0"/>
                </p:tgtEl>
              </p:cMediaNode>
            </p:audio>
            <p:seq concurrent="1" nextAc="seek">
              <p:cTn id="61" restart="whenNotActive" fill="hold" evtFilter="cancelBubble" nodeType="interactiveSeq">
                <p:stCondLst>
                  <p:cond evt="onClick" delay="0">
                    <p:tgtEl>
                      <p:spTgt spid="7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2" fill="hold">
                      <p:stCondLst>
                        <p:cond delay="0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5" dur="2750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2750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2749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3" dur="672" fill="hold"/>
                                        <p:tgtEl>
                                          <p:spTgt spid="8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6"/>
                  </p:tgtEl>
                </p:cond>
              </p:nextCondLst>
            </p:seq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7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>
                      <p:stCondLst>
                        <p:cond delay="0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8" dur="1250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1250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2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2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6" dur="2232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5"/>
                  </p:tgtEl>
                </p:cond>
              </p:nextCondLst>
            </p:seq>
            <p:seq concurrent="1" nextAc="seek">
              <p:cTn id="87" restart="whenNotActive" fill="hold" evtFilter="cancelBubble" nodeType="interactiveSeq">
                <p:stCondLst>
                  <p:cond evt="onClick" delay="0">
                    <p:tgtEl>
                      <p:spTgt spid="6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8" fill="hold">
                      <p:stCondLst>
                        <p:cond delay="0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1" dur="1000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1000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9" dur="2232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6"/>
                  </p:tgtEl>
                </p:cond>
              </p:nextCondLst>
            </p:seq>
            <p:seq concurrent="1" nextAc="seek">
              <p:cTn id="100" restart="whenNotActive" fill="hold" evtFilter="cancelBubble" nodeType="interactiveSeq">
                <p:stCondLst>
                  <p:cond evt="onClick" delay="0">
                    <p:tgtEl>
                      <p:spTgt spid="6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1" fill="hold">
                      <p:stCondLst>
                        <p:cond delay="0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4" dur="20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5" dur="20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1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1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2" dur="144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5"/>
                  </p:tgtEl>
                </p:cond>
              </p:nextCondLst>
            </p:seq>
            <p:seq concurrent="1" nextAc="seek">
              <p:cTn id="113" restart="whenNotActive" fill="hold" evtFilter="cancelBubble" nodeType="interactiveSeq">
                <p:stCondLst>
                  <p:cond evt="onClick" delay="0">
                    <p:tgtEl>
                      <p:spTgt spid="6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4" fill="hold">
                      <p:stCondLst>
                        <p:cond delay="0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2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7" dur="25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8" dur="25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24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2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3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5" dur="1224" fill="hold"/>
                                        <p:tgtEl>
                                          <p:spTgt spid="3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26" presetID="1" presetClass="mediacall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7" dur="287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3"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Background"/>
          <p:cNvPicPr>
            <a:picLocks noChangeAspect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pic>
        <p:nvPicPr>
          <p:cNvPr id="7" name="Door Numbers"/>
          <p:cNvPicPr>
            <a:picLocks noChangeAspect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1070" y="946936"/>
            <a:ext cx="10259568" cy="1203772"/>
          </a:xfrm>
          <a:prstGeom prst="rect">
            <a:avLst/>
          </a:prstGeom>
        </p:spPr>
      </p:pic>
      <p:pic>
        <p:nvPicPr>
          <p:cNvPr id="4" name="Door 1 Frame"/>
          <p:cNvPicPr>
            <a:picLocks noChangeAspect="1"/>
          </p:cNvPicPr>
          <p:nvPr/>
        </p:nvPicPr>
        <p:blipFill>
          <a:blip r:embed="rId2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9870" y="2385059"/>
            <a:ext cx="3403750" cy="4672583"/>
          </a:xfrm>
          <a:prstGeom prst="rect">
            <a:avLst/>
          </a:prstGeom>
        </p:spPr>
      </p:pic>
      <p:pic>
        <p:nvPicPr>
          <p:cNvPr id="3" name="Door 2 Frame"/>
          <p:cNvPicPr>
            <a:picLocks noChangeAspect="1"/>
          </p:cNvPicPr>
          <p:nvPr/>
        </p:nvPicPr>
        <p:blipFill>
          <a:blip r:embed="rId2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13325" y="2385059"/>
            <a:ext cx="3403750" cy="4672583"/>
          </a:xfrm>
          <a:prstGeom prst="rect">
            <a:avLst/>
          </a:prstGeom>
        </p:spPr>
      </p:pic>
      <p:pic>
        <p:nvPicPr>
          <p:cNvPr id="5" name="Door 3 Frame"/>
          <p:cNvPicPr>
            <a:picLocks noChangeAspect="1"/>
          </p:cNvPicPr>
          <p:nvPr/>
        </p:nvPicPr>
        <p:blipFill>
          <a:blip r:embed="rId2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96780" y="2385059"/>
            <a:ext cx="3403750" cy="4672583"/>
          </a:xfrm>
          <a:prstGeom prst="rect">
            <a:avLst/>
          </a:prstGeom>
        </p:spPr>
      </p:pic>
      <p:sp>
        <p:nvSpPr>
          <p:cNvPr id="14" name="Door 3 Opening"/>
          <p:cNvSpPr/>
          <p:nvPr/>
        </p:nvSpPr>
        <p:spPr>
          <a:xfrm rot="16200000" flipH="1" flipV="1">
            <a:off x="10435302" y="1390947"/>
            <a:ext cx="4846320" cy="6941244"/>
          </a:xfrm>
          <a:prstGeom prst="trapezoid">
            <a:avLst>
              <a:gd name="adj" fmla="val 5386"/>
            </a:avLst>
          </a:prstGeom>
          <a:blipFill dpi="0" rotWithShape="1">
            <a:blip r:embed="rId28"/>
            <a:srcRect/>
            <a:stretch>
              <a:fillRect/>
            </a:stretch>
          </a:blipFill>
          <a:ln>
            <a:noFill/>
          </a:ln>
          <a:scene3d>
            <a:camera prst="orthographicFront">
              <a:rot lat="4799971" lon="21599979" rev="0"/>
            </a:camera>
            <a:lightRig rig="threePt" dir="t">
              <a:rot lat="0" lon="0" rev="8400000"/>
            </a:lightRig>
          </a:scene3d>
          <a:sp3d extrusionH="215900">
            <a:extrusionClr>
              <a:srgbClr val="638093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Door 3 Open"/>
          <p:cNvSpPr/>
          <p:nvPr/>
        </p:nvSpPr>
        <p:spPr>
          <a:xfrm rot="5400000" flipV="1">
            <a:off x="10974761" y="2733042"/>
            <a:ext cx="5486403" cy="4297680"/>
          </a:xfrm>
          <a:prstGeom prst="trapezoid">
            <a:avLst>
              <a:gd name="adj" fmla="val 13775"/>
            </a:avLst>
          </a:prstGeom>
          <a:blipFill dpi="0" rotWithShape="1">
            <a:blip r:embed="rId29"/>
            <a:srcRect/>
            <a:stretch>
              <a:fillRect/>
            </a:stretch>
          </a:blipFill>
          <a:ln>
            <a:noFill/>
          </a:ln>
          <a:scene3d>
            <a:camera prst="orthographicFront">
              <a:rot lat="4799971" lon="21599979" rev="0"/>
            </a:camera>
            <a:lightRig rig="threePt" dir="t">
              <a:rot lat="0" lon="0" rev="8400000"/>
            </a:lightRig>
          </a:scene3d>
          <a:sp3d extrusionH="215900">
            <a:extrusionClr>
              <a:srgbClr val="638093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Door 3 Closed"/>
          <p:cNvPicPr>
            <a:picLocks noChangeAspect="1"/>
          </p:cNvPicPr>
          <p:nvPr/>
        </p:nvPicPr>
        <p:blipFill>
          <a:blip r:embed="rId3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0339" y="2724910"/>
            <a:ext cx="2816631" cy="4337302"/>
          </a:xfrm>
          <a:prstGeom prst="rect">
            <a:avLst/>
          </a:prstGeom>
        </p:spPr>
      </p:pic>
      <p:sp>
        <p:nvSpPr>
          <p:cNvPr id="15" name="Door 2 Opening"/>
          <p:cNvSpPr/>
          <p:nvPr/>
        </p:nvSpPr>
        <p:spPr>
          <a:xfrm rot="16200000" flipH="1" flipV="1">
            <a:off x="5657943" y="1391460"/>
            <a:ext cx="4846320" cy="6941244"/>
          </a:xfrm>
          <a:prstGeom prst="trapezoid">
            <a:avLst>
              <a:gd name="adj" fmla="val 5386"/>
            </a:avLst>
          </a:prstGeom>
          <a:blipFill dpi="0" rotWithShape="1">
            <a:blip r:embed="rId28"/>
            <a:srcRect/>
            <a:stretch>
              <a:fillRect/>
            </a:stretch>
          </a:blipFill>
          <a:ln>
            <a:noFill/>
          </a:ln>
          <a:scene3d>
            <a:camera prst="orthographicFront">
              <a:rot lat="4799971" lon="21599979" rev="0"/>
            </a:camera>
            <a:lightRig rig="threePt" dir="t">
              <a:rot lat="0" lon="0" rev="8400000"/>
            </a:lightRig>
          </a:scene3d>
          <a:sp3d extrusionH="215900">
            <a:extrusionClr>
              <a:srgbClr val="638093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Door 2 Open"/>
          <p:cNvSpPr/>
          <p:nvPr/>
        </p:nvSpPr>
        <p:spPr>
          <a:xfrm rot="5400000" flipV="1">
            <a:off x="6197402" y="2733555"/>
            <a:ext cx="5486403" cy="4297680"/>
          </a:xfrm>
          <a:prstGeom prst="trapezoid">
            <a:avLst>
              <a:gd name="adj" fmla="val 13775"/>
            </a:avLst>
          </a:prstGeom>
          <a:blipFill dpi="0" rotWithShape="1">
            <a:blip r:embed="rId29"/>
            <a:srcRect/>
            <a:stretch>
              <a:fillRect/>
            </a:stretch>
          </a:blipFill>
          <a:ln>
            <a:noFill/>
          </a:ln>
          <a:scene3d>
            <a:camera prst="orthographicFront">
              <a:rot lat="4799971" lon="21599979" rev="0"/>
            </a:camera>
            <a:lightRig rig="threePt" dir="t">
              <a:rot lat="0" lon="0" rev="8400000"/>
            </a:lightRig>
          </a:scene3d>
          <a:sp3d extrusionH="215900">
            <a:extrusionClr>
              <a:srgbClr val="638093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7" name="Door 2 Closed"/>
          <p:cNvPicPr>
            <a:picLocks noChangeAspect="1"/>
          </p:cNvPicPr>
          <p:nvPr/>
        </p:nvPicPr>
        <p:blipFill>
          <a:blip r:embed="rId3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12980" y="2725423"/>
            <a:ext cx="2816631" cy="4337302"/>
          </a:xfrm>
          <a:prstGeom prst="rect">
            <a:avLst/>
          </a:prstGeom>
        </p:spPr>
      </p:pic>
      <p:sp>
        <p:nvSpPr>
          <p:cNvPr id="13" name="Door 1 Opening"/>
          <p:cNvSpPr/>
          <p:nvPr/>
        </p:nvSpPr>
        <p:spPr>
          <a:xfrm rot="16200000" flipH="1" flipV="1">
            <a:off x="874488" y="1391973"/>
            <a:ext cx="4846320" cy="6941244"/>
          </a:xfrm>
          <a:prstGeom prst="trapezoid">
            <a:avLst>
              <a:gd name="adj" fmla="val 5386"/>
            </a:avLst>
          </a:prstGeom>
          <a:blipFill dpi="0" rotWithShape="1">
            <a:blip r:embed="rId28"/>
            <a:srcRect/>
            <a:stretch>
              <a:fillRect/>
            </a:stretch>
          </a:blipFill>
          <a:ln>
            <a:noFill/>
          </a:ln>
          <a:scene3d>
            <a:camera prst="orthographicFront">
              <a:rot lat="4799971" lon="21599979" rev="0"/>
            </a:camera>
            <a:lightRig rig="threePt" dir="t">
              <a:rot lat="0" lon="0" rev="8400000"/>
            </a:lightRig>
          </a:scene3d>
          <a:sp3d extrusionH="215900">
            <a:extrusionClr>
              <a:srgbClr val="638093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Door 1 Open"/>
          <p:cNvSpPr/>
          <p:nvPr/>
        </p:nvSpPr>
        <p:spPr>
          <a:xfrm rot="5400000" flipV="1">
            <a:off x="1413947" y="2734068"/>
            <a:ext cx="5486403" cy="4297680"/>
          </a:xfrm>
          <a:prstGeom prst="trapezoid">
            <a:avLst>
              <a:gd name="adj" fmla="val 13775"/>
            </a:avLst>
          </a:prstGeom>
          <a:blipFill dpi="0" rotWithShape="1">
            <a:blip r:embed="rId29"/>
            <a:srcRect/>
            <a:stretch>
              <a:fillRect/>
            </a:stretch>
          </a:blipFill>
          <a:ln>
            <a:noFill/>
          </a:ln>
          <a:scene3d>
            <a:camera prst="orthographicFront">
              <a:rot lat="4799971" lon="21599979" rev="0"/>
            </a:camera>
            <a:lightRig rig="threePt" dir="t">
              <a:rot lat="0" lon="0" rev="8400000"/>
            </a:lightRig>
          </a:scene3d>
          <a:sp3d extrusionH="215900">
            <a:extrusionClr>
              <a:srgbClr val="638093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9" name="Door 1 Closed"/>
          <p:cNvPicPr>
            <a:picLocks noChangeAspect="1"/>
          </p:cNvPicPr>
          <p:nvPr/>
        </p:nvPicPr>
        <p:blipFill>
          <a:blip r:embed="rId3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9525" y="2725936"/>
            <a:ext cx="2816631" cy="4337302"/>
          </a:xfrm>
          <a:prstGeom prst="rect">
            <a:avLst/>
          </a:prstGeom>
        </p:spPr>
      </p:pic>
      <p:pic>
        <p:nvPicPr>
          <p:cNvPr id="8" name="door opening (gabisaraceni CCBY3.0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31"/>
          <a:stretch>
            <a:fillRect/>
          </a:stretch>
        </p:blipFill>
        <p:spPr>
          <a:xfrm>
            <a:off x="335155" y="8576795"/>
            <a:ext cx="487363" cy="487363"/>
          </a:xfrm>
          <a:prstGeom prst="rect">
            <a:avLst/>
          </a:prstGeom>
        </p:spPr>
      </p:pic>
      <p:pic>
        <p:nvPicPr>
          <p:cNvPr id="9" name="victory fanfare (Sheyvan CCBY4.0).mp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31"/>
          <a:stretch>
            <a:fillRect/>
          </a:stretch>
        </p:blipFill>
        <p:spPr>
          <a:xfrm>
            <a:off x="13800530" y="8697819"/>
            <a:ext cx="487363" cy="487363"/>
          </a:xfrm>
          <a:prstGeom prst="rect">
            <a:avLst/>
          </a:prstGeom>
        </p:spPr>
      </p:pic>
      <p:pic>
        <p:nvPicPr>
          <p:cNvPr id="20" name="Purple Monster"/>
          <p:cNvPicPr preferRelativeResize="0">
            <a:picLocks noChangeAspect="1"/>
          </p:cNvPicPr>
          <p:nvPr/>
        </p:nvPicPr>
        <p:blipFill>
          <a:blip r:embed="rId3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875" y="3509705"/>
            <a:ext cx="3515489" cy="3775024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1" name="Bat Monster"/>
          <p:cNvPicPr preferRelativeResize="0">
            <a:picLocks noChangeAspect="1"/>
          </p:cNvPicPr>
          <p:nvPr/>
        </p:nvPicPr>
        <p:blipFill>
          <a:blip r:embed="rId3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455" y="3142857"/>
            <a:ext cx="1799904" cy="2197752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2" name="Snow Monster"/>
          <p:cNvPicPr preferRelativeResize="0">
            <a:picLocks noChangeAspect="1"/>
          </p:cNvPicPr>
          <p:nvPr/>
        </p:nvPicPr>
        <p:blipFill>
          <a:blip r:embed="rId3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63154" y="2912982"/>
            <a:ext cx="2170180" cy="437174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4" name="Teal Monster"/>
          <p:cNvPicPr preferRelativeResize="0">
            <a:picLocks noChangeAspect="1"/>
          </p:cNvPicPr>
          <p:nvPr/>
        </p:nvPicPr>
        <p:blipFill>
          <a:blip r:embed="rId3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21450" y="4408567"/>
            <a:ext cx="1928211" cy="2876162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5" name="Pink Monster"/>
          <p:cNvPicPr preferRelativeResize="0">
            <a:picLocks noChangeAspect="1"/>
          </p:cNvPicPr>
          <p:nvPr/>
        </p:nvPicPr>
        <p:blipFill>
          <a:blip r:embed="rId3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899" y="4862595"/>
            <a:ext cx="2185712" cy="244518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6" name="Cat Monster"/>
          <p:cNvPicPr preferRelativeResize="0">
            <a:picLocks noChangeAspect="1"/>
          </p:cNvPicPr>
          <p:nvPr/>
        </p:nvPicPr>
        <p:blipFill>
          <a:blip r:embed="rId3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57857" y="4578846"/>
            <a:ext cx="3063228" cy="272893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8" name="Yellow Monster"/>
          <p:cNvPicPr preferRelativeResize="0">
            <a:picLocks noChangeAspect="1"/>
          </p:cNvPicPr>
          <p:nvPr/>
        </p:nvPicPr>
        <p:blipFill>
          <a:blip r:embed="rId3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6297" y="4721350"/>
            <a:ext cx="2262924" cy="2628982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3" name="Green Monster"/>
          <p:cNvPicPr preferRelativeResize="0">
            <a:picLocks noChangeAspect="1"/>
          </p:cNvPicPr>
          <p:nvPr/>
        </p:nvPicPr>
        <p:blipFill>
          <a:blip r:embed="rId3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3413" y="5311514"/>
            <a:ext cx="1430579" cy="197321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7" name="Tentacle Monster"/>
          <p:cNvPicPr preferRelativeResize="0">
            <a:picLocks noChangeAspect="1"/>
          </p:cNvPicPr>
          <p:nvPr/>
        </p:nvPicPr>
        <p:blipFill>
          <a:blip r:embed="rId4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9518" y="5071748"/>
            <a:ext cx="2350628" cy="2236034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0" name="Points 1"/>
          <p:cNvSpPr txBox="1"/>
          <p:nvPr/>
        </p:nvSpPr>
        <p:spPr>
          <a:xfrm>
            <a:off x="1692160" y="3386669"/>
            <a:ext cx="1679169" cy="287771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>
              <a:bevelT w="190500" h="171450"/>
              <a:extrusionClr>
                <a:srgbClr val="00FF00"/>
              </a:extrusionClr>
              <a:contourClr>
                <a:srgbClr val="00FF00"/>
              </a:contourClr>
            </a:sp3d>
          </a:bodyPr>
          <a:lstStyle/>
          <a:p>
            <a:pPr algn="ctr"/>
            <a:r>
              <a:rPr lang="en-US" sz="18100" smtClean="0">
                <a:ln w="38100">
                  <a:solidFill>
                    <a:srgbClr val="00FF00"/>
                  </a:solidFill>
                </a:ln>
                <a:gradFill>
                  <a:gsLst>
                    <a:gs pos="0">
                      <a:srgbClr val="FFFFFF"/>
                    </a:gs>
                    <a:gs pos="7001">
                      <a:srgbClr val="E6E6E6"/>
                    </a:gs>
                    <a:gs pos="32001">
                      <a:srgbClr val="7D8496">
                        <a:lumMod val="60000"/>
                        <a:lumOff val="40000"/>
                      </a:srgbClr>
                    </a:gs>
                    <a:gs pos="47000">
                      <a:srgbClr val="E6E6E6">
                        <a:lumMod val="0"/>
                        <a:lumOff val="100000"/>
                      </a:srgbClr>
                    </a:gs>
                    <a:gs pos="85001">
                      <a:srgbClr val="7D8496">
                        <a:lumMod val="76000"/>
                      </a:srgbClr>
                    </a:gs>
                    <a:gs pos="100000">
                      <a:srgbClr val="E6E6E6"/>
                    </a:gs>
                  </a:gsLst>
                  <a:lin ang="5400000" scaled="0"/>
                </a:gradFill>
                <a:effectLst>
                  <a:glow rad="101600">
                    <a:srgbClr val="00FF00">
                      <a:alpha val="25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Irish Grover" panose="02000000000000000000" pitchFamily="2" charset="0"/>
                <a:cs typeface="Sarpanch ExtraBold" panose="00000900000000000000" pitchFamily="2" charset="0"/>
              </a:rPr>
              <a:t>5</a:t>
            </a:r>
          </a:p>
        </p:txBody>
      </p:sp>
      <p:sp>
        <p:nvSpPr>
          <p:cNvPr id="31" name="Points 2"/>
          <p:cNvSpPr txBox="1"/>
          <p:nvPr/>
        </p:nvSpPr>
        <p:spPr>
          <a:xfrm>
            <a:off x="6501269" y="3386669"/>
            <a:ext cx="1679169" cy="287771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>
              <a:bevelT w="190500" h="171450"/>
              <a:extrusionClr>
                <a:srgbClr val="00FF00"/>
              </a:extrusionClr>
              <a:contourClr>
                <a:srgbClr val="00FF00"/>
              </a:contourClr>
            </a:sp3d>
          </a:bodyPr>
          <a:lstStyle/>
          <a:p>
            <a:pPr algn="ctr"/>
            <a:r>
              <a:rPr lang="en-US" sz="18100" smtClean="0">
                <a:ln w="38100">
                  <a:solidFill>
                    <a:srgbClr val="00FF00"/>
                  </a:solidFill>
                </a:ln>
                <a:gradFill>
                  <a:gsLst>
                    <a:gs pos="0">
                      <a:srgbClr val="FFFFFF"/>
                    </a:gs>
                    <a:gs pos="7001">
                      <a:srgbClr val="E6E6E6"/>
                    </a:gs>
                    <a:gs pos="32001">
                      <a:srgbClr val="7D8496">
                        <a:lumMod val="60000"/>
                        <a:lumOff val="40000"/>
                      </a:srgbClr>
                    </a:gs>
                    <a:gs pos="47000">
                      <a:srgbClr val="E6E6E6">
                        <a:lumMod val="0"/>
                        <a:lumOff val="100000"/>
                      </a:srgbClr>
                    </a:gs>
                    <a:gs pos="85001">
                      <a:srgbClr val="7D8496">
                        <a:lumMod val="76000"/>
                      </a:srgbClr>
                    </a:gs>
                    <a:gs pos="100000">
                      <a:srgbClr val="E6E6E6"/>
                    </a:gs>
                  </a:gsLst>
                  <a:lin ang="5400000" scaled="0"/>
                </a:gradFill>
                <a:effectLst>
                  <a:glow rad="101600">
                    <a:srgbClr val="00FF00">
                      <a:alpha val="25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Irish Grover" panose="02000000000000000000" pitchFamily="2" charset="0"/>
                <a:cs typeface="Sarpanch ExtraBold" panose="00000900000000000000" pitchFamily="2" charset="0"/>
              </a:rPr>
              <a:t>2</a:t>
            </a:r>
          </a:p>
        </p:txBody>
      </p:sp>
      <p:sp>
        <p:nvSpPr>
          <p:cNvPr id="32" name="Points 3"/>
          <p:cNvSpPr txBox="1"/>
          <p:nvPr/>
        </p:nvSpPr>
        <p:spPr>
          <a:xfrm>
            <a:off x="11259069" y="3386669"/>
            <a:ext cx="1679169" cy="287771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>
              <a:bevelT w="190500" h="171450"/>
              <a:extrusionClr>
                <a:srgbClr val="00FF00"/>
              </a:extrusionClr>
              <a:contourClr>
                <a:srgbClr val="00FF00"/>
              </a:contourClr>
            </a:sp3d>
          </a:bodyPr>
          <a:lstStyle/>
          <a:p>
            <a:pPr algn="ctr"/>
            <a:r>
              <a:rPr lang="en-US" sz="18100" smtClean="0">
                <a:ln w="38100">
                  <a:solidFill>
                    <a:srgbClr val="00FF00"/>
                  </a:solidFill>
                </a:ln>
                <a:gradFill>
                  <a:gsLst>
                    <a:gs pos="0">
                      <a:srgbClr val="FFFFFF"/>
                    </a:gs>
                    <a:gs pos="7001">
                      <a:srgbClr val="E6E6E6"/>
                    </a:gs>
                    <a:gs pos="32001">
                      <a:srgbClr val="7D8496">
                        <a:lumMod val="60000"/>
                        <a:lumOff val="40000"/>
                      </a:srgbClr>
                    </a:gs>
                    <a:gs pos="47000">
                      <a:srgbClr val="E6E6E6">
                        <a:lumMod val="0"/>
                        <a:lumOff val="100000"/>
                      </a:srgbClr>
                    </a:gs>
                    <a:gs pos="85001">
                      <a:srgbClr val="7D8496">
                        <a:lumMod val="76000"/>
                      </a:srgbClr>
                    </a:gs>
                    <a:gs pos="100000">
                      <a:srgbClr val="E6E6E6"/>
                    </a:gs>
                  </a:gsLst>
                  <a:lin ang="5400000" scaled="0"/>
                </a:gradFill>
                <a:effectLst>
                  <a:glow rad="101600">
                    <a:srgbClr val="00FF00">
                      <a:alpha val="25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Irish Grover" panose="02000000000000000000" pitchFamily="2" charset="0"/>
                <a:cs typeface="Sarpanch ExtraBold" panose="00000900000000000000" pitchFamily="2" charset="0"/>
              </a:rPr>
              <a:t>2</a:t>
            </a:r>
          </a:p>
        </p:txBody>
      </p:sp>
      <p:pic>
        <p:nvPicPr>
          <p:cNvPr id="6" name="Pink Monster (ELG).mp3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41"/>
          <a:stretch>
            <a:fillRect/>
          </a:stretch>
        </p:blipFill>
        <p:spPr>
          <a:xfrm>
            <a:off x="1234776" y="9004811"/>
            <a:ext cx="487363" cy="487363"/>
          </a:xfrm>
          <a:prstGeom prst="rect">
            <a:avLst/>
          </a:prstGeom>
        </p:spPr>
      </p:pic>
      <p:pic>
        <p:nvPicPr>
          <p:cNvPr id="11" name="Cat Monster (ELG).mp3">
            <a:hlinkClick r:id="" action="ppaction://media"/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42"/>
          <a:stretch>
            <a:fillRect/>
          </a:stretch>
        </p:blipFill>
        <p:spPr>
          <a:xfrm>
            <a:off x="1983920" y="8536454"/>
            <a:ext cx="487363" cy="487363"/>
          </a:xfrm>
          <a:prstGeom prst="rect">
            <a:avLst/>
          </a:prstGeom>
        </p:spPr>
      </p:pic>
      <p:pic>
        <p:nvPicPr>
          <p:cNvPr id="33" name="Tentacle Monster (AG).mp3">
            <a:hlinkClick r:id="" action="ppaction://media"/>
          </p:cNvPr>
          <p:cNvPicPr>
            <a:picLocks noChangeAspect="1"/>
          </p:cNvPicPr>
          <p:nvPr>
            <a:audi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43"/>
          <a:stretch>
            <a:fillRect/>
          </a:stretch>
        </p:blipFill>
        <p:spPr>
          <a:xfrm>
            <a:off x="2686984" y="8994494"/>
            <a:ext cx="487363" cy="487363"/>
          </a:xfrm>
          <a:prstGeom prst="rect">
            <a:avLst/>
          </a:prstGeom>
        </p:spPr>
      </p:pic>
      <p:pic>
        <p:nvPicPr>
          <p:cNvPr id="37" name="Yellow Monster (AG).mp3">
            <a:hlinkClick r:id="" action="ppaction://media"/>
          </p:cNvPr>
          <p:cNvPicPr>
            <a:picLocks noChangeAspect="1"/>
          </p:cNvPicPr>
          <p:nvPr>
            <a:audioFile r:link="rId12"/>
            <p:extLst>
              <p:ext uri="{DAA4B4D4-6D71-4841-9C94-3DE7FCFB9230}">
                <p14:media xmlns:p14="http://schemas.microsoft.com/office/powerpoint/2010/main" r:embed="rId11"/>
              </p:ext>
            </p:extLst>
          </p:nvPr>
        </p:nvPicPr>
        <p:blipFill>
          <a:blip r:embed="rId42"/>
          <a:stretch>
            <a:fillRect/>
          </a:stretch>
        </p:blipFill>
        <p:spPr>
          <a:xfrm>
            <a:off x="4610481" y="8563348"/>
            <a:ext cx="487363" cy="487363"/>
          </a:xfrm>
          <a:prstGeom prst="rect">
            <a:avLst/>
          </a:prstGeom>
        </p:spPr>
      </p:pic>
      <p:pic>
        <p:nvPicPr>
          <p:cNvPr id="38" name="Bat Monster (AG).mp3">
            <a:hlinkClick r:id="" action="ppaction://media"/>
          </p:cNvPr>
          <p:cNvPicPr>
            <a:picLocks noChangeAspect="1"/>
          </p:cNvPicPr>
          <p:nvPr>
            <a:audioFile r:link="rId14"/>
            <p:extLst>
              <p:ext uri="{DAA4B4D4-6D71-4841-9C94-3DE7FCFB9230}">
                <p14:media xmlns:p14="http://schemas.microsoft.com/office/powerpoint/2010/main" r:embed="rId13"/>
              </p:ext>
            </p:extLst>
          </p:nvPr>
        </p:nvPicPr>
        <p:blipFill>
          <a:blip r:embed="rId44"/>
          <a:stretch>
            <a:fillRect/>
          </a:stretch>
        </p:blipFill>
        <p:spPr>
          <a:xfrm>
            <a:off x="5255372" y="9129805"/>
            <a:ext cx="487363" cy="487363"/>
          </a:xfrm>
          <a:prstGeom prst="rect">
            <a:avLst/>
          </a:prstGeom>
        </p:spPr>
      </p:pic>
      <p:pic>
        <p:nvPicPr>
          <p:cNvPr id="39" name="Snow Monster (AG).mp3">
            <a:hlinkClick r:id="" action="ppaction://media"/>
          </p:cNvPr>
          <p:cNvPicPr>
            <a:picLocks noChangeAspect="1"/>
          </p:cNvPicPr>
          <p:nvPr>
            <a:audioFile r:link="rId16"/>
            <p:extLst>
              <p:ext uri="{DAA4B4D4-6D71-4841-9C94-3DE7FCFB9230}">
                <p14:media xmlns:p14="http://schemas.microsoft.com/office/powerpoint/2010/main" r:embed="rId15"/>
              </p:ext>
            </p:extLst>
          </p:nvPr>
        </p:nvPicPr>
        <p:blipFill>
          <a:blip r:embed="rId44"/>
          <a:stretch>
            <a:fillRect/>
          </a:stretch>
        </p:blipFill>
        <p:spPr>
          <a:xfrm>
            <a:off x="5896204" y="8560125"/>
            <a:ext cx="487363" cy="487363"/>
          </a:xfrm>
          <a:prstGeom prst="rect">
            <a:avLst/>
          </a:prstGeom>
        </p:spPr>
      </p:pic>
      <p:pic>
        <p:nvPicPr>
          <p:cNvPr id="41" name="Teal Monster (AG).mp3">
            <a:hlinkClick r:id="" action="ppaction://media"/>
          </p:cNvPr>
          <p:cNvPicPr>
            <a:picLocks noChangeAspect="1"/>
          </p:cNvPicPr>
          <p:nvPr>
            <a:audioFile r:link="rId18"/>
            <p:extLst>
              <p:ext uri="{DAA4B4D4-6D71-4841-9C94-3DE7FCFB9230}">
                <p14:media xmlns:p14="http://schemas.microsoft.com/office/powerpoint/2010/main" r:embed="rId17"/>
              </p:ext>
            </p:extLst>
          </p:nvPr>
        </p:nvPicPr>
        <p:blipFill>
          <a:blip r:embed="rId41"/>
          <a:stretch>
            <a:fillRect/>
          </a:stretch>
        </p:blipFill>
        <p:spPr>
          <a:xfrm>
            <a:off x="6501269" y="9064158"/>
            <a:ext cx="487363" cy="487363"/>
          </a:xfrm>
          <a:prstGeom prst="rect">
            <a:avLst/>
          </a:prstGeom>
        </p:spPr>
      </p:pic>
      <p:pic>
        <p:nvPicPr>
          <p:cNvPr id="42" name="Purple Monster (ELG).mp3">
            <a:hlinkClick r:id="" action="ppaction://media"/>
          </p:cNvPr>
          <p:cNvPicPr>
            <a:picLocks noChangeAspect="1"/>
          </p:cNvPicPr>
          <p:nvPr>
            <a:audioFile r:link="rId20"/>
            <p:extLst>
              <p:ext uri="{DAA4B4D4-6D71-4841-9C94-3DE7FCFB9230}">
                <p14:media xmlns:p14="http://schemas.microsoft.com/office/powerpoint/2010/main" r:embed="rId19"/>
              </p:ext>
            </p:extLst>
          </p:nvPr>
        </p:nvPicPr>
        <p:blipFill>
          <a:blip r:embed="rId45"/>
          <a:stretch>
            <a:fillRect/>
          </a:stretch>
        </p:blipFill>
        <p:spPr>
          <a:xfrm>
            <a:off x="3445565" y="8563348"/>
            <a:ext cx="487363" cy="487363"/>
          </a:xfrm>
          <a:prstGeom prst="rect">
            <a:avLst/>
          </a:prstGeom>
        </p:spPr>
      </p:pic>
      <p:pic>
        <p:nvPicPr>
          <p:cNvPr id="43" name="Green Monster (AG).mp3">
            <a:hlinkClick r:id="" action="ppaction://media"/>
          </p:cNvPr>
          <p:cNvPicPr>
            <a:picLocks noChangeAspect="1"/>
          </p:cNvPicPr>
          <p:nvPr>
            <a:audioFile r:link="rId22"/>
            <p:extLst>
              <p:ext uri="{DAA4B4D4-6D71-4841-9C94-3DE7FCFB9230}">
                <p14:media xmlns:p14="http://schemas.microsoft.com/office/powerpoint/2010/main" r:embed="rId21"/>
              </p:ext>
            </p:extLst>
          </p:nvPr>
        </p:nvPicPr>
        <p:blipFill>
          <a:blip r:embed="rId41"/>
          <a:stretch>
            <a:fillRect/>
          </a:stretch>
        </p:blipFill>
        <p:spPr>
          <a:xfrm>
            <a:off x="3989938" y="9116358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66591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76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76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57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3" presetID="2" presetClass="exit" presetSubtype="4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" dur="25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25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6" presetClass="emph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28" dur="250" fill="hold"/>
                                        <p:tgtEl>
                                          <p:spTgt spid="26"/>
                                        </p:tgtEl>
                                      </p:cBhvr>
                                      <p:by x="200000" y="200000"/>
                                    </p:animScale>
                                  </p:childTnLst>
                                </p:cTn>
                              </p:par>
                              <p:par>
                                <p:cTn id="29" presetID="32" presetClass="emph" presetSubtype="0" repeatCount="2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Rot by="120000">
                                      <p:cBhvr>
                                        <p:cTn id="30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1" dur="40" fill="hold">
                                          <p:stCondLst>
                                            <p:cond delay="4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2" dur="40" fill="hold">
                                          <p:stCondLst>
                                            <p:cond delay="8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3" dur="40" fill="hold">
                                          <p:stCondLst>
                                            <p:cond delay="12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4" dur="40" fill="hold">
                                          <p:stCondLst>
                                            <p:cond delay="16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726"/>
                            </p:stCondLst>
                            <p:childTnLst>
                              <p:par>
                                <p:cTn id="3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2" dur="1056" fill="hold"/>
                                        <p:tgtEl>
                                          <p:spTgt spid="3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3" presetID="2" presetClass="exit" presetSubtype="4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4" dur="25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25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6" presetClass="emph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48" dur="250" fill="hold"/>
                                        <p:tgtEl>
                                          <p:spTgt spid="27"/>
                                        </p:tgtEl>
                                      </p:cBhvr>
                                      <p:by x="200000" y="200000"/>
                                    </p:animScale>
                                  </p:childTnLst>
                                </p:cTn>
                              </p:par>
                              <p:par>
                                <p:cTn id="49" presetID="32" presetClass="emph" presetSubtype="0" repeatCount="2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Rot by="120000">
                                      <p:cBhvr>
                                        <p:cTn id="50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1" dur="40" fill="hold">
                                          <p:stCondLst>
                                            <p:cond delay="4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2" dur="40" fill="hold">
                                          <p:stCondLst>
                                            <p:cond delay="8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3" dur="40" fill="hold">
                                          <p:stCondLst>
                                            <p:cond delay="12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4" dur="40" fill="hold">
                                          <p:stCondLst>
                                            <p:cond delay="16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5" presetID="1" presetClass="mediacall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cmd type="call" cmd="playFrom(0.0)">
                                      <p:cBhvr>
                                        <p:cTn id="56" dur="1752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57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6" presetClass="emph" presetSubtype="0" repeatCount="indefinite" autoRev="1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63" dur="750" fill="hold"/>
                                        <p:tgtEl>
                                          <p:spTgt spid="32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64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5" fill="hold">
                      <p:stCondLst>
                        <p:cond delay="0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8" dur="576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69" presetID="1" presetClass="exit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xit" presetSubtype="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576"/>
                            </p:stCondLst>
                            <p:childTnLst>
                              <p:par>
                                <p:cTn id="7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" presetClass="mediacall" presetSubtype="0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cmd type="call" cmd="playFrom(0.0)">
                                      <p:cBhvr>
                                        <p:cTn id="84" dur="768" fill="hold"/>
                                        <p:tgtEl>
                                          <p:spTgt spid="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85" presetID="2" presetClass="exit" presetSubtype="4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6" dur="25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25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6" presetClass="emph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90" dur="250" fill="hold"/>
                                        <p:tgtEl>
                                          <p:spTgt spid="22"/>
                                        </p:tgtEl>
                                      </p:cBhvr>
                                      <p:by x="200000" y="200000"/>
                                    </p:animScale>
                                  </p:childTnLst>
                                </p:cTn>
                              </p:par>
                              <p:par>
                                <p:cTn id="91" presetID="32" presetClass="emph" presetSubtype="0" repeatCount="2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Rot by="120000">
                                      <p:cBhvr>
                                        <p:cTn id="92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3" dur="40" fill="hold">
                                          <p:stCondLst>
                                            <p:cond delay="4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94" dur="40" fill="hold">
                                          <p:stCondLst>
                                            <p:cond delay="8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5" dur="40" fill="hold">
                                          <p:stCondLst>
                                            <p:cond delay="12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96" dur="40" fill="hold">
                                          <p:stCondLst>
                                            <p:cond delay="16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1726"/>
                            </p:stCondLst>
                            <p:childTnLst>
                              <p:par>
                                <p:cTn id="9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1" presetClass="mediacall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4" dur="840" fill="hold"/>
                                        <p:tgtEl>
                                          <p:spTgt spid="4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05" presetID="2" presetClass="exit" presetSubtype="4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6" dur="25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7" dur="25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6" presetClass="emph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110" dur="400" fill="hold"/>
                                        <p:tgtEl>
                                          <p:spTgt spid="24"/>
                                        </p:tgtEl>
                                      </p:cBhvr>
                                      <p:by x="200000" y="200000"/>
                                    </p:animScale>
                                  </p:childTnLst>
                                </p:cTn>
                              </p:par>
                              <p:par>
                                <p:cTn id="111" presetID="32" presetClass="emph" presetSubtype="0" repeatCount="2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Rot by="120000">
                                      <p:cBhvr>
                                        <p:cTn id="112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3" dur="40" fill="hold">
                                          <p:stCondLst>
                                            <p:cond delay="4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14" dur="40" fill="hold">
                                          <p:stCondLst>
                                            <p:cond delay="8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5" dur="40" fill="hold">
                                          <p:stCondLst>
                                            <p:cond delay="12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16" dur="40" fill="hold">
                                          <p:stCondLst>
                                            <p:cond delay="16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7" presetID="1" presetClass="mediacall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8" dur="1752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19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6" presetClass="emph" presetSubtype="0" repeatCount="indefinite" autoRev="1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125" dur="750" fill="hold"/>
                                        <p:tgtEl>
                                          <p:spTgt spid="31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126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7" fill="hold">
                      <p:stCondLst>
                        <p:cond delay="0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0" dur="576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31" presetID="1" presetClass="exit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3" presetID="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" presetID="1" presetClass="exit" presetSubtype="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7" presetID="1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>
                            <p:stCondLst>
                              <p:cond delay="1150"/>
                            </p:stCondLst>
                            <p:childTnLst>
                              <p:par>
                                <p:cTn id="14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2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4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6" dur="966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47" presetID="2" presetClass="exit" presetSubtype="4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8" dur="25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9" dur="25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1" presetID="6" presetClass="emph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152" dur="400" fill="hold"/>
                                        <p:tgtEl>
                                          <p:spTgt spid="25"/>
                                        </p:tgtEl>
                                      </p:cBhvr>
                                      <p:by x="200000" y="200000"/>
                                    </p:animScale>
                                  </p:childTnLst>
                                </p:cTn>
                              </p:par>
                              <p:par>
                                <p:cTn id="153" presetID="32" presetClass="emph" presetSubtype="0" repeatCount="2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Rot by="120000">
                                      <p:cBhvr>
                                        <p:cTn id="154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5" dur="40" fill="hold">
                                          <p:stCondLst>
                                            <p:cond delay="4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56" dur="40" fill="hold">
                                          <p:stCondLst>
                                            <p:cond delay="8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7" dur="40" fill="hold">
                                          <p:stCondLst>
                                            <p:cond delay="12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58" dur="40" fill="hold">
                                          <p:stCondLst>
                                            <p:cond delay="16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9" fill="hold">
                            <p:stCondLst>
                              <p:cond delay="2300"/>
                            </p:stCondLst>
                            <p:childTnLst>
                              <p:par>
                                <p:cTn id="16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2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4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6" dur="1056" fill="hold"/>
                                        <p:tgtEl>
                                          <p:spTgt spid="4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67" presetID="2" presetClass="exit" presetSubtype="4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68" dur="25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9" dur="25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1" presetID="6" presetClass="emph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172" dur="250" fill="hold"/>
                                        <p:tgtEl>
                                          <p:spTgt spid="20"/>
                                        </p:tgtEl>
                                      </p:cBhvr>
                                      <p:by x="200000" y="200000"/>
                                    </p:animScale>
                                  </p:childTnLst>
                                </p:cTn>
                              </p:par>
                              <p:par>
                                <p:cTn id="173" presetID="32" presetClass="emph" presetSubtype="0" repeatCount="2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Rot by="120000">
                                      <p:cBhvr>
                                        <p:cTn id="174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5" dur="40" fill="hold">
                                          <p:stCondLst>
                                            <p:cond delay="4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76" dur="40" fill="hold">
                                          <p:stCondLst>
                                            <p:cond delay="8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7" dur="40" fill="hold">
                                          <p:stCondLst>
                                            <p:cond delay="12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78" dur="40" fill="hold">
                                          <p:stCondLst>
                                            <p:cond delay="16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9" fill="hold">
                            <p:stCondLst>
                              <p:cond delay="3450"/>
                            </p:stCondLst>
                            <p:childTnLst>
                              <p:par>
                                <p:cTn id="18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2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4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6" dur="1152" fill="hold"/>
                                        <p:tgtEl>
                                          <p:spTgt spid="4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87" presetID="2" presetClass="exit" presetSubtype="4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8" dur="25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9" dur="25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1" presetID="6" presetClass="emph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192" dur="250" fill="hold"/>
                                        <p:tgtEl>
                                          <p:spTgt spid="23"/>
                                        </p:tgtEl>
                                      </p:cBhvr>
                                      <p:by x="200000" y="200000"/>
                                    </p:animScale>
                                  </p:childTnLst>
                                </p:cTn>
                              </p:par>
                              <p:par>
                                <p:cTn id="193" presetID="32" presetClass="emph" presetSubtype="0" repeatCount="2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Rot by="120000">
                                      <p:cBhvr>
                                        <p:cTn id="194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5" dur="40" fill="hold">
                                          <p:stCondLst>
                                            <p:cond delay="4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96" dur="40" fill="hold">
                                          <p:stCondLst>
                                            <p:cond delay="8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7" dur="40" fill="hold">
                                          <p:stCondLst>
                                            <p:cond delay="12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98" dur="40" fill="hold">
                                          <p:stCondLst>
                                            <p:cond delay="16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9" fill="hold">
                            <p:stCondLst>
                              <p:cond delay="4602"/>
                            </p:stCondLst>
                            <p:childTnLst>
                              <p:par>
                                <p:cTn id="20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2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4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06" dur="744" fill="hold"/>
                                        <p:tgtEl>
                                          <p:spTgt spid="3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07" presetID="42" presetClass="path" presetSubtype="0" autoRev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4.09722E-6 1.66667E-6 L 0.00283 0.05883 " pathEditMode="relative" rAng="0" ptsTypes="AA">
                                      <p:cBhvr>
                                        <p:cTn id="208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1" y="2932"/>
                                    </p:animMotion>
                                  </p:childTnLst>
                                </p:cTn>
                              </p:par>
                              <p:par>
                                <p:cTn id="209" presetID="32" presetClass="emph" presetSubtype="0" repeatCount="2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Rot by="120000"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1" dur="2" fill="hold">
                                          <p:stCondLst>
                                            <p:cond delay="5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12" dur="2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3" dur="2" fill="hold">
                                          <p:stCondLst>
                                            <p:cond delay="15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14" dur="2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15" presetID="2" presetClass="exit" presetSubtype="1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16" dur="25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7" dur="25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9" presetID="6" presetClass="emph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220" dur="250" fill="hold"/>
                                        <p:tgtEl>
                                          <p:spTgt spid="21"/>
                                        </p:tgtEl>
                                      </p:cBhvr>
                                      <p:by x="200000" y="200000"/>
                                    </p:animScale>
                                  </p:childTnLst>
                                </p:cTn>
                              </p:par>
                              <p:par>
                                <p:cTn id="221" presetID="32" presetClass="emph" presetSubtype="0" repeatCount="2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Rot by="120000">
                                      <p:cBhvr>
                                        <p:cTn id="222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23" dur="40" fill="hold">
                                          <p:stCondLst>
                                            <p:cond delay="4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4" dur="40" fill="hold">
                                          <p:stCondLst>
                                            <p:cond delay="8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25" dur="40" fill="hold">
                                          <p:stCondLst>
                                            <p:cond delay="12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26" dur="40" fill="hold">
                                          <p:stCondLst>
                                            <p:cond delay="16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7" fill="hold">
                            <p:stCondLst>
                              <p:cond delay="5752"/>
                            </p:stCondLst>
                            <p:childTnLst>
                              <p:par>
                                <p:cTn id="22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0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1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2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3" presetID="1" presetClass="mediacall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cmd type="call" cmd="playFrom(0.0)">
                                      <p:cBhvr>
                                        <p:cTn id="234" dur="600" fill="hold"/>
                                        <p:tgtEl>
                                          <p:spTgt spid="3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35" presetID="2" presetClass="exit" presetSubtype="4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36" dur="25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7" dur="25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9" presetID="6" presetClass="emph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240" dur="250" fill="hold"/>
                                        <p:tgtEl>
                                          <p:spTgt spid="28"/>
                                        </p:tgtEl>
                                      </p:cBhvr>
                                      <p:by x="200000" y="200000"/>
                                    </p:animScale>
                                  </p:childTnLst>
                                </p:cTn>
                              </p:par>
                              <p:par>
                                <p:cTn id="241" presetID="32" presetClass="emph" presetSubtype="0" repeatCount="2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Rot by="120000">
                                      <p:cBhvr>
                                        <p:cTn id="242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3" dur="40" fill="hold">
                                          <p:stCondLst>
                                            <p:cond delay="4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44" dur="40" fill="hold">
                                          <p:stCondLst>
                                            <p:cond delay="8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5" dur="40" fill="hold">
                                          <p:stCondLst>
                                            <p:cond delay="12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6" dur="40" fill="hold">
                                          <p:stCondLst>
                                            <p:cond delay="16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47" presetID="1" presetClass="mediacall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8" dur="1752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49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4" presetID="6" presetClass="emph" presetSubtype="0" repeatCount="indefinite" autoRev="1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255" dur="750" fill="hold"/>
                                        <p:tgtEl>
                                          <p:spTgt spid="30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audio>
              <p:cMediaNode vol="74242">
                <p:cTn id="25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  <p:audio>
              <p:cMediaNode vol="34848">
                <p:cTn id="25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audio>
              <p:cMediaNode>
                <p:cTn id="25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audio>
              <p:cMediaNode>
                <p:cTn id="25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  <p:audio>
              <p:cMediaNode vol="63636">
                <p:cTn id="26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3"/>
                </p:tgtEl>
              </p:cMediaNode>
            </p:audio>
            <p:audio>
              <p:cMediaNode>
                <p:cTn id="26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7"/>
                </p:tgtEl>
              </p:cMediaNode>
            </p:audio>
            <p:audio>
              <p:cMediaNode vol="80000">
                <p:cTn id="26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8"/>
                </p:tgtEl>
              </p:cMediaNode>
            </p:audio>
            <p:audio>
              <p:cMediaNode vol="65152">
                <p:cTn id="26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9"/>
                </p:tgtEl>
              </p:cMediaNode>
            </p:audio>
            <p:audio>
              <p:cMediaNode>
                <p:cTn id="26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1"/>
                </p:tgtEl>
              </p:cMediaNode>
            </p:audio>
            <p:audio>
              <p:cMediaNode>
                <p:cTn id="26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2"/>
                </p:tgtEl>
              </p:cMediaNode>
            </p:audio>
            <p:audio>
              <p:cMediaNode>
                <p:cTn id="26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3"/>
                </p:tgtEl>
              </p:cMediaNode>
            </p:audio>
          </p:childTnLst>
        </p:cTn>
      </p:par>
    </p:tnLst>
    <p:bldLst>
      <p:bldP spid="14" grpId="0" animBg="1"/>
      <p:bldP spid="14" grpId="1" animBg="1"/>
      <p:bldP spid="12" grpId="0" animBg="1"/>
      <p:bldP spid="15" grpId="0" animBg="1"/>
      <p:bldP spid="15" grpId="1" animBg="1"/>
      <p:bldP spid="16" grpId="0" animBg="1"/>
      <p:bldP spid="13" grpId="0" animBg="1"/>
      <p:bldP spid="13" grpId="1" animBg="1"/>
      <p:bldP spid="18" grpId="0" animBg="1"/>
      <p:bldP spid="30" grpId="0"/>
      <p:bldP spid="30" grpId="1"/>
      <p:bldP spid="31" grpId="0"/>
      <p:bldP spid="31" grpId="1"/>
      <p:bldP spid="32" grpId="0"/>
      <p:bldP spid="32" grpId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Lock Background"/>
          <p:cNvSpPr/>
          <p:nvPr/>
        </p:nvSpPr>
        <p:spPr>
          <a:xfrm>
            <a:off x="0" y="6126480"/>
            <a:ext cx="14630400" cy="2103120"/>
          </a:xfrm>
          <a:prstGeom prst="rect">
            <a:avLst/>
          </a:prstGeom>
          <a:solidFill>
            <a:srgbClr val="2F2A0B"/>
          </a:solidFill>
          <a:ln w="146050" cmpd="sng">
            <a:noFill/>
            <a:miter lim="800000"/>
          </a:ln>
          <a:effectLst>
            <a:outerShdw dist="50800" dir="16200000" rotWithShape="0">
              <a:schemeClr val="accent6">
                <a:lumMod val="50000"/>
                <a:alpha val="9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4" name="Tumbler 5"/>
          <p:cNvPicPr>
            <a:picLocks noChangeAspect="1"/>
          </p:cNvPicPr>
          <p:nvPr/>
        </p:nvPicPr>
        <p:blipFill>
          <a:blip r:embed="rId17">
            <a:extLst>
              <a:ext uri="{BEBA8EAE-BF5A-486C-A8C5-ECC9F3942E4B}">
                <a14:imgProps xmlns:a14="http://schemas.microsoft.com/office/drawing/2010/main">
                  <a14:imgLayer r:embed="rId18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96933" y="6312686"/>
            <a:ext cx="1834744" cy="1759351"/>
          </a:xfrm>
          <a:prstGeom prst="rect">
            <a:avLst/>
          </a:prstGeom>
        </p:spPr>
      </p:pic>
      <p:pic>
        <p:nvPicPr>
          <p:cNvPr id="58" name="Zero 5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94292" y="6609543"/>
            <a:ext cx="640027" cy="1060616"/>
          </a:xfrm>
          <a:prstGeom prst="rect">
            <a:avLst/>
          </a:prstGeom>
        </p:spPr>
      </p:pic>
      <p:pic>
        <p:nvPicPr>
          <p:cNvPr id="59" name="Number Strip 5"/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69252" y="-422771"/>
            <a:ext cx="690106" cy="13350193"/>
          </a:xfrm>
          <a:prstGeom prst="rect">
            <a:avLst/>
          </a:prstGeom>
        </p:spPr>
      </p:pic>
      <p:pic>
        <p:nvPicPr>
          <p:cNvPr id="35" name="Tumbler 4"/>
          <p:cNvPicPr>
            <a:picLocks noChangeAspect="1"/>
          </p:cNvPicPr>
          <p:nvPr/>
        </p:nvPicPr>
        <p:blipFill>
          <a:blip r:embed="rId17">
            <a:extLst>
              <a:ext uri="{BEBA8EAE-BF5A-486C-A8C5-ECC9F3942E4B}">
                <a14:imgProps xmlns:a14="http://schemas.microsoft.com/office/drawing/2010/main">
                  <a14:imgLayer r:embed="rId18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75095" y="6312686"/>
            <a:ext cx="1834744" cy="1759351"/>
          </a:xfrm>
          <a:prstGeom prst="rect">
            <a:avLst/>
          </a:prstGeom>
        </p:spPr>
      </p:pic>
      <p:pic>
        <p:nvPicPr>
          <p:cNvPr id="38" name="Zero 4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72454" y="6609543"/>
            <a:ext cx="640027" cy="1060616"/>
          </a:xfrm>
          <a:prstGeom prst="rect">
            <a:avLst/>
          </a:prstGeom>
        </p:spPr>
      </p:pic>
      <p:pic>
        <p:nvPicPr>
          <p:cNvPr id="40" name="Number Strip 4"/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47414" y="-5665331"/>
            <a:ext cx="690106" cy="13350193"/>
          </a:xfrm>
          <a:prstGeom prst="rect">
            <a:avLst/>
          </a:prstGeom>
        </p:spPr>
      </p:pic>
      <p:pic>
        <p:nvPicPr>
          <p:cNvPr id="47" name="Tumbler 3"/>
          <p:cNvPicPr>
            <a:picLocks noChangeAspect="1"/>
          </p:cNvPicPr>
          <p:nvPr/>
        </p:nvPicPr>
        <p:blipFill>
          <a:blip r:embed="rId17">
            <a:extLst>
              <a:ext uri="{BEBA8EAE-BF5A-486C-A8C5-ECC9F3942E4B}">
                <a14:imgProps xmlns:a14="http://schemas.microsoft.com/office/drawing/2010/main">
                  <a14:imgLayer r:embed="rId18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53256" y="6308203"/>
            <a:ext cx="1834744" cy="1759351"/>
          </a:xfrm>
          <a:prstGeom prst="rect">
            <a:avLst/>
          </a:prstGeom>
        </p:spPr>
      </p:pic>
      <p:pic>
        <p:nvPicPr>
          <p:cNvPr id="71" name="Zero 3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0615" y="6605060"/>
            <a:ext cx="640027" cy="1060616"/>
          </a:xfrm>
          <a:prstGeom prst="rect">
            <a:avLst/>
          </a:prstGeom>
        </p:spPr>
      </p:pic>
      <p:pic>
        <p:nvPicPr>
          <p:cNvPr id="30" name="Number Strip 3"/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25575" y="-3934883"/>
            <a:ext cx="690106" cy="13350193"/>
          </a:xfrm>
          <a:prstGeom prst="rect">
            <a:avLst/>
          </a:prstGeom>
        </p:spPr>
      </p:pic>
      <p:pic>
        <p:nvPicPr>
          <p:cNvPr id="46" name="Tumbler 2"/>
          <p:cNvPicPr>
            <a:picLocks noChangeAspect="1"/>
          </p:cNvPicPr>
          <p:nvPr/>
        </p:nvPicPr>
        <p:blipFill>
          <a:blip r:embed="rId17">
            <a:extLst>
              <a:ext uri="{BEBA8EAE-BF5A-486C-A8C5-ECC9F3942E4B}">
                <a14:imgProps xmlns:a14="http://schemas.microsoft.com/office/drawing/2010/main">
                  <a14:imgLayer r:embed="rId18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1417" y="6308203"/>
            <a:ext cx="1834744" cy="1759351"/>
          </a:xfrm>
          <a:prstGeom prst="rect">
            <a:avLst/>
          </a:prstGeom>
        </p:spPr>
      </p:pic>
      <p:pic>
        <p:nvPicPr>
          <p:cNvPr id="70" name="Zero 2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8776" y="6605060"/>
            <a:ext cx="640027" cy="1060616"/>
          </a:xfrm>
          <a:prstGeom prst="rect">
            <a:avLst/>
          </a:prstGeom>
        </p:spPr>
      </p:pic>
      <p:pic>
        <p:nvPicPr>
          <p:cNvPr id="72" name="Number Strip 2"/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03736" y="4861930"/>
            <a:ext cx="690106" cy="13350193"/>
          </a:xfrm>
          <a:prstGeom prst="rect">
            <a:avLst/>
          </a:prstGeom>
        </p:spPr>
      </p:pic>
      <p:pic>
        <p:nvPicPr>
          <p:cNvPr id="45" name="Tumbler 1"/>
          <p:cNvPicPr>
            <a:picLocks noChangeAspect="1"/>
          </p:cNvPicPr>
          <p:nvPr/>
        </p:nvPicPr>
        <p:blipFill>
          <a:blip r:embed="rId17">
            <a:extLst>
              <a:ext uri="{BEBA8EAE-BF5A-486C-A8C5-ECC9F3942E4B}">
                <a14:imgProps xmlns:a14="http://schemas.microsoft.com/office/drawing/2010/main">
                  <a14:imgLayer r:embed="rId18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09578" y="6308203"/>
            <a:ext cx="1834744" cy="1759351"/>
          </a:xfrm>
          <a:prstGeom prst="rect">
            <a:avLst/>
          </a:prstGeom>
        </p:spPr>
      </p:pic>
      <p:pic>
        <p:nvPicPr>
          <p:cNvPr id="69" name="Zero 1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09706" y="6605060"/>
            <a:ext cx="640027" cy="1060616"/>
          </a:xfrm>
          <a:prstGeom prst="rect">
            <a:avLst/>
          </a:prstGeom>
        </p:spPr>
      </p:pic>
      <p:pic>
        <p:nvPicPr>
          <p:cNvPr id="31" name="Number Strip 1"/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79226" y="1352528"/>
            <a:ext cx="690106" cy="13350193"/>
          </a:xfrm>
          <a:prstGeom prst="rect">
            <a:avLst/>
          </a:prstGeom>
        </p:spPr>
      </p:pic>
      <p:sp>
        <p:nvSpPr>
          <p:cNvPr id="37" name="Lock Frame"/>
          <p:cNvSpPr/>
          <p:nvPr/>
        </p:nvSpPr>
        <p:spPr>
          <a:xfrm>
            <a:off x="-3353" y="6126480"/>
            <a:ext cx="14630400" cy="2103120"/>
          </a:xfrm>
          <a:prstGeom prst="frame">
            <a:avLst>
              <a:gd name="adj1" fmla="val 10097"/>
            </a:avLst>
          </a:prstGeom>
          <a:solidFill>
            <a:srgbClr val="40505E"/>
          </a:solidFill>
          <a:ln w="146050" cmpd="sng">
            <a:noFill/>
            <a:miter lim="800000"/>
          </a:ln>
          <a:effectLst>
            <a:outerShdw dist="38100" dir="5400000" algn="t" rotWithShape="0">
              <a:srgbClr val="1A13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Shadow Strip"/>
          <p:cNvSpPr/>
          <p:nvPr/>
        </p:nvSpPr>
        <p:spPr>
          <a:xfrm>
            <a:off x="208903" y="7974527"/>
            <a:ext cx="14200632" cy="45720"/>
          </a:xfrm>
          <a:prstGeom prst="rect">
            <a:avLst/>
          </a:prstGeom>
          <a:solidFill>
            <a:srgbClr val="1A1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Lock Frame Valance"/>
          <p:cNvSpPr/>
          <p:nvPr/>
        </p:nvSpPr>
        <p:spPr>
          <a:xfrm>
            <a:off x="5080" y="6275069"/>
            <a:ext cx="2743200" cy="1792483"/>
          </a:xfrm>
          <a:prstGeom prst="rect">
            <a:avLst/>
          </a:prstGeom>
          <a:solidFill>
            <a:srgbClr val="40505E"/>
          </a:solidFill>
          <a:ln w="146050" cmpd="sng">
            <a:noFill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Shadow Strip"/>
          <p:cNvSpPr/>
          <p:nvPr/>
        </p:nvSpPr>
        <p:spPr>
          <a:xfrm>
            <a:off x="2748733" y="6349562"/>
            <a:ext cx="45720" cy="1645920"/>
          </a:xfrm>
          <a:prstGeom prst="rect">
            <a:avLst/>
          </a:prstGeom>
          <a:solidFill>
            <a:srgbClr val="1A1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0" name="Lock Frame Valance"/>
          <p:cNvSpPr/>
          <p:nvPr/>
        </p:nvSpPr>
        <p:spPr>
          <a:xfrm>
            <a:off x="4716779" y="6275069"/>
            <a:ext cx="444654" cy="1792483"/>
          </a:xfrm>
          <a:prstGeom prst="rect">
            <a:avLst/>
          </a:prstGeom>
          <a:solidFill>
            <a:srgbClr val="40505E"/>
          </a:solidFill>
          <a:ln w="146050" cmpd="sng">
            <a:noFill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Shadow Strip"/>
          <p:cNvSpPr/>
          <p:nvPr/>
        </p:nvSpPr>
        <p:spPr>
          <a:xfrm>
            <a:off x="5161433" y="6349561"/>
            <a:ext cx="45720" cy="1645920"/>
          </a:xfrm>
          <a:prstGeom prst="rect">
            <a:avLst/>
          </a:prstGeom>
          <a:solidFill>
            <a:srgbClr val="1A1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2" name="Shadow Strip"/>
          <p:cNvSpPr/>
          <p:nvPr/>
        </p:nvSpPr>
        <p:spPr>
          <a:xfrm>
            <a:off x="4671060" y="6349561"/>
            <a:ext cx="45720" cy="1645920"/>
          </a:xfrm>
          <a:prstGeom prst="rect">
            <a:avLst/>
          </a:prstGeom>
          <a:solidFill>
            <a:srgbClr val="1A1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Lock Frame Valance"/>
          <p:cNvSpPr/>
          <p:nvPr/>
        </p:nvSpPr>
        <p:spPr>
          <a:xfrm>
            <a:off x="7142479" y="6291636"/>
            <a:ext cx="439437" cy="1792483"/>
          </a:xfrm>
          <a:prstGeom prst="rect">
            <a:avLst/>
          </a:prstGeom>
          <a:solidFill>
            <a:srgbClr val="40505E"/>
          </a:solidFill>
          <a:ln w="146050" cmpd="sng">
            <a:noFill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Shadow Strip"/>
          <p:cNvSpPr/>
          <p:nvPr/>
        </p:nvSpPr>
        <p:spPr>
          <a:xfrm>
            <a:off x="7581916" y="6366128"/>
            <a:ext cx="45720" cy="1645920"/>
          </a:xfrm>
          <a:prstGeom prst="rect">
            <a:avLst/>
          </a:prstGeom>
          <a:solidFill>
            <a:srgbClr val="1A1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Shadow Strip"/>
          <p:cNvSpPr/>
          <p:nvPr/>
        </p:nvSpPr>
        <p:spPr>
          <a:xfrm>
            <a:off x="7096759" y="6366128"/>
            <a:ext cx="45720" cy="1645920"/>
          </a:xfrm>
          <a:prstGeom prst="rect">
            <a:avLst/>
          </a:prstGeom>
          <a:solidFill>
            <a:srgbClr val="1A1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6" name="Lock Frame Valance"/>
          <p:cNvSpPr/>
          <p:nvPr/>
        </p:nvSpPr>
        <p:spPr>
          <a:xfrm>
            <a:off x="9567418" y="6275068"/>
            <a:ext cx="428144" cy="1792483"/>
          </a:xfrm>
          <a:prstGeom prst="rect">
            <a:avLst/>
          </a:prstGeom>
          <a:solidFill>
            <a:srgbClr val="40505E"/>
          </a:solidFill>
          <a:ln w="146050" cmpd="sng">
            <a:noFill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Shadow Strip"/>
          <p:cNvSpPr/>
          <p:nvPr/>
        </p:nvSpPr>
        <p:spPr>
          <a:xfrm>
            <a:off x="9521698" y="6366128"/>
            <a:ext cx="45720" cy="1645920"/>
          </a:xfrm>
          <a:prstGeom prst="rect">
            <a:avLst/>
          </a:prstGeom>
          <a:solidFill>
            <a:srgbClr val="1A1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Shadow Strip"/>
          <p:cNvSpPr/>
          <p:nvPr/>
        </p:nvSpPr>
        <p:spPr>
          <a:xfrm>
            <a:off x="14367918" y="6366128"/>
            <a:ext cx="45720" cy="1645920"/>
          </a:xfrm>
          <a:prstGeom prst="rect">
            <a:avLst/>
          </a:prstGeom>
          <a:solidFill>
            <a:srgbClr val="1A1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Shadow Strip"/>
          <p:cNvSpPr/>
          <p:nvPr/>
        </p:nvSpPr>
        <p:spPr>
          <a:xfrm>
            <a:off x="9995562" y="6366128"/>
            <a:ext cx="45720" cy="1645920"/>
          </a:xfrm>
          <a:prstGeom prst="rect">
            <a:avLst/>
          </a:prstGeom>
          <a:solidFill>
            <a:srgbClr val="1A1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Lock Frame Valance"/>
          <p:cNvSpPr/>
          <p:nvPr/>
        </p:nvSpPr>
        <p:spPr>
          <a:xfrm>
            <a:off x="14409535" y="6275068"/>
            <a:ext cx="237466" cy="1792483"/>
          </a:xfrm>
          <a:prstGeom prst="rect">
            <a:avLst/>
          </a:prstGeom>
          <a:solidFill>
            <a:srgbClr val="40505E"/>
          </a:solidFill>
          <a:ln w="146050" cmpd="sng">
            <a:noFill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Shadow Strip"/>
          <p:cNvSpPr/>
          <p:nvPr/>
        </p:nvSpPr>
        <p:spPr>
          <a:xfrm>
            <a:off x="11944758" y="6366128"/>
            <a:ext cx="45720" cy="1645920"/>
          </a:xfrm>
          <a:prstGeom prst="rect">
            <a:avLst/>
          </a:prstGeom>
          <a:solidFill>
            <a:srgbClr val="1A1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" name="Lock Frame Valance"/>
          <p:cNvSpPr/>
          <p:nvPr/>
        </p:nvSpPr>
        <p:spPr>
          <a:xfrm>
            <a:off x="11990478" y="6250045"/>
            <a:ext cx="426720" cy="1792483"/>
          </a:xfrm>
          <a:prstGeom prst="rect">
            <a:avLst/>
          </a:prstGeom>
          <a:solidFill>
            <a:srgbClr val="40505E"/>
          </a:solidFill>
          <a:ln w="146050" cmpd="sng">
            <a:noFill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Shadow Strip"/>
          <p:cNvSpPr/>
          <p:nvPr/>
        </p:nvSpPr>
        <p:spPr>
          <a:xfrm>
            <a:off x="12417198" y="6366128"/>
            <a:ext cx="45720" cy="1645920"/>
          </a:xfrm>
          <a:prstGeom prst="rect">
            <a:avLst/>
          </a:prstGeom>
          <a:solidFill>
            <a:srgbClr val="1A1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Wood Background"/>
          <p:cNvPicPr>
            <a:picLocks noChangeAspect="1"/>
          </p:cNvPicPr>
          <p:nvPr/>
        </p:nvPicPr>
        <p:blipFill rotWithShape="1"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50" b="23959"/>
          <a:stretch/>
        </p:blipFill>
        <p:spPr>
          <a:xfrm>
            <a:off x="0" y="-52712"/>
            <a:ext cx="14630400" cy="6126480"/>
          </a:xfrm>
          <a:prstGeom prst="rect">
            <a:avLst/>
          </a:prstGeom>
          <a:effectLst>
            <a:outerShdw dist="50800" dir="5400000" algn="t" rotWithShape="0">
              <a:srgbClr val="673105"/>
            </a:outerShdw>
          </a:effectLst>
        </p:spPr>
      </p:pic>
      <p:grpSp>
        <p:nvGrpSpPr>
          <p:cNvPr id="68" name="Frames"/>
          <p:cNvGrpSpPr/>
          <p:nvPr/>
        </p:nvGrpSpPr>
        <p:grpSpPr>
          <a:xfrm>
            <a:off x="227429" y="-184158"/>
            <a:ext cx="14184840" cy="5805029"/>
            <a:chOff x="227429" y="-184158"/>
            <a:chExt cx="14184840" cy="5805029"/>
          </a:xfrm>
        </p:grpSpPr>
        <p:pic>
          <p:nvPicPr>
            <p:cNvPr id="64" name="Image Frames"/>
            <p:cNvPicPr>
              <a:picLocks noChangeAspect="1"/>
            </p:cNvPicPr>
            <p:nvPr/>
          </p:nvPicPr>
          <p:blipFill>
            <a:blip r:embed="rId2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7429" y="534819"/>
              <a:ext cx="14184840" cy="5086052"/>
            </a:xfrm>
            <a:prstGeom prst="rect">
              <a:avLst/>
            </a:prstGeom>
            <a:effectLst>
              <a:outerShdw dist="38100" dir="16200000" rotWithShape="0">
                <a:srgbClr val="673105"/>
              </a:outerShdw>
            </a:effectLst>
          </p:spPr>
        </p:pic>
        <p:pic>
          <p:nvPicPr>
            <p:cNvPr id="67" name="Number Tags"/>
            <p:cNvPicPr>
              <a:picLocks noChangeAspect="1"/>
            </p:cNvPicPr>
            <p:nvPr/>
          </p:nvPicPr>
          <p:blipFill>
            <a:blip r:embed="rId2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1340" y="-184158"/>
              <a:ext cx="12278140" cy="4279392"/>
            </a:xfrm>
            <a:prstGeom prst="rect">
              <a:avLst/>
            </a:prstGeom>
          </p:spPr>
        </p:pic>
      </p:grpSp>
      <p:pic>
        <p:nvPicPr>
          <p:cNvPr id="7" name="hotel room lock (joedeshon CCBY4.0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24"/>
          <a:stretch>
            <a:fillRect/>
          </a:stretch>
        </p:blipFill>
        <p:spPr>
          <a:xfrm>
            <a:off x="889317" y="8711267"/>
            <a:ext cx="487363" cy="487363"/>
          </a:xfrm>
          <a:prstGeom prst="rect">
            <a:avLst/>
          </a:prstGeom>
        </p:spPr>
      </p:pic>
      <p:pic>
        <p:nvPicPr>
          <p:cNvPr id="6" name="covert-operation open (nicholasdaryl CC0).mp3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4">
                  <p14:trim end="4628.4096"/>
                  <p14:fade out="1250"/>
                </p14:media>
              </p:ext>
            </p:extLst>
          </p:nvPr>
        </p:nvPicPr>
        <p:blipFill>
          <a:blip r:embed="rId25"/>
          <a:stretch>
            <a:fillRect/>
          </a:stretch>
        </p:blipFill>
        <p:spPr>
          <a:xfrm>
            <a:off x="14022854" y="8617136"/>
            <a:ext cx="487363" cy="487363"/>
          </a:xfrm>
          <a:prstGeom prst="rect">
            <a:avLst/>
          </a:prstGeom>
        </p:spPr>
      </p:pic>
      <p:pic>
        <p:nvPicPr>
          <p:cNvPr id="5" name="metal click 3 4 (Sheyvan CC0).mp3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26"/>
          <a:stretch>
            <a:fillRect/>
          </a:stretch>
        </p:blipFill>
        <p:spPr>
          <a:xfrm>
            <a:off x="-36606" y="9198630"/>
            <a:ext cx="487363" cy="487363"/>
          </a:xfrm>
          <a:prstGeom prst="rect">
            <a:avLst/>
          </a:prstGeom>
        </p:spPr>
      </p:pic>
      <p:pic>
        <p:nvPicPr>
          <p:cNvPr id="33" name="metal click 5 6 (Sheyvan CC0).mp3">
            <a:hlinkClick r:id="" action="ppaction://media"/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27"/>
          <a:stretch>
            <a:fillRect/>
          </a:stretch>
        </p:blipFill>
        <p:spPr>
          <a:xfrm>
            <a:off x="-29874" y="9837965"/>
            <a:ext cx="487363" cy="487363"/>
          </a:xfrm>
          <a:prstGeom prst="rect">
            <a:avLst/>
          </a:prstGeom>
        </p:spPr>
      </p:pic>
      <p:pic>
        <p:nvPicPr>
          <p:cNvPr id="34" name="metal click 2 (Sheyvan CC0).mp3">
            <a:hlinkClick r:id="" action="ppaction://media"/>
          </p:cNvPr>
          <p:cNvPicPr>
            <a:picLocks noChangeAspect="1"/>
          </p:cNvPicPr>
          <p:nvPr>
            <a:audi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26"/>
          <a:stretch>
            <a:fillRect/>
          </a:stretch>
        </p:blipFill>
        <p:spPr>
          <a:xfrm>
            <a:off x="-16253" y="10419039"/>
            <a:ext cx="487363" cy="487363"/>
          </a:xfrm>
          <a:prstGeom prst="rect">
            <a:avLst/>
          </a:prstGeom>
        </p:spPr>
      </p:pic>
      <p:pic>
        <p:nvPicPr>
          <p:cNvPr id="74" name="metal click ALL (Sheyvan CC0).mp3">
            <a:hlinkClick r:id="" action="ppaction://media"/>
          </p:cNvPr>
          <p:cNvPicPr>
            <a:picLocks noChangeAspect="1"/>
          </p:cNvPicPr>
          <p:nvPr>
            <a:audioFile r:link="rId12"/>
            <p:extLst>
              <p:ext uri="{DAA4B4D4-6D71-4841-9C94-3DE7FCFB9230}">
                <p14:media xmlns:p14="http://schemas.microsoft.com/office/powerpoint/2010/main" r:embed="rId11"/>
              </p:ext>
            </p:extLst>
          </p:nvPr>
        </p:nvPicPr>
        <p:blipFill>
          <a:blip r:embed="rId24"/>
          <a:stretch>
            <a:fillRect/>
          </a:stretch>
        </p:blipFill>
        <p:spPr>
          <a:xfrm>
            <a:off x="886408" y="9423961"/>
            <a:ext cx="487363" cy="487363"/>
          </a:xfrm>
          <a:prstGeom prst="rect">
            <a:avLst/>
          </a:prstGeom>
        </p:spPr>
      </p:pic>
      <p:grpSp>
        <p:nvGrpSpPr>
          <p:cNvPr id="78" name="Unlock Button"/>
          <p:cNvGrpSpPr/>
          <p:nvPr/>
        </p:nvGrpSpPr>
        <p:grpSpPr>
          <a:xfrm>
            <a:off x="154810" y="6304788"/>
            <a:ext cx="2437923" cy="1746504"/>
            <a:chOff x="154810" y="6304788"/>
            <a:chExt cx="2437923" cy="1746504"/>
          </a:xfrm>
        </p:grpSpPr>
        <p:sp>
          <p:nvSpPr>
            <p:cNvPr id="79" name="Round Text"/>
            <p:cNvSpPr txBox="1"/>
            <p:nvPr/>
          </p:nvSpPr>
          <p:spPr>
            <a:xfrm>
              <a:off x="154810" y="6304788"/>
              <a:ext cx="2437923" cy="1746504"/>
            </a:xfrm>
            <a:prstGeom prst="rect">
              <a:avLst/>
            </a:prstGeom>
            <a:solidFill>
              <a:srgbClr val="40505E"/>
            </a:solidFill>
            <a:ln>
              <a:solidFill>
                <a:schemeClr val="bg1"/>
              </a:solidFill>
            </a:ln>
            <a:scene3d>
              <a:camera prst="orthographicFront"/>
              <a:lightRig rig="threePt" dir="t"/>
            </a:scene3d>
            <a:sp3d>
              <a:bevelT prst="angle"/>
            </a:sp3d>
          </p:spPr>
          <p:txBody>
            <a:bodyPr wrap="square" lIns="0" tIns="0" rIns="0" bIns="0" rtlCol="0" anchor="ctr" anchorCtr="0">
              <a:noAutofit/>
              <a:sp3d prstMaterial="plastic"/>
            </a:bodyPr>
            <a:lstStyle/>
            <a:p>
              <a:pPr algn="ctr">
                <a:lnSpc>
                  <a:spcPts val="7500"/>
                </a:lnSpc>
              </a:pPr>
              <a:r>
                <a:rPr lang="en-US" sz="6000" b="1" smtClean="0">
                  <a:gradFill>
                    <a:gsLst>
                      <a:gs pos="0">
                        <a:srgbClr val="464A66">
                          <a:lumMod val="90000"/>
                          <a:lumOff val="10000"/>
                        </a:srgbClr>
                      </a:gs>
                      <a:gs pos="50000">
                        <a:srgbClr val="C5CDD9"/>
                      </a:gs>
                      <a:gs pos="100000">
                        <a:srgbClr val="2F3445"/>
                      </a:gs>
                    </a:gsLst>
                    <a:lin ang="5400000" scaled="0"/>
                  </a:gradFill>
                  <a:effectLst>
                    <a:outerShdw dist="38100" dir="2700000" algn="tl" rotWithShape="0">
                      <a:srgbClr val="2F3445"/>
                    </a:outerShdw>
                  </a:effectLst>
                  <a:latin typeface="Irish Grover" panose="02000000000000000000" pitchFamily="2" charset="0"/>
                </a:rPr>
                <a:t>Round</a:t>
              </a:r>
              <a:r>
                <a:rPr lang="en-US" sz="5600" b="1" smtClean="0">
                  <a:gradFill>
                    <a:gsLst>
                      <a:gs pos="0">
                        <a:srgbClr val="464A66">
                          <a:lumMod val="90000"/>
                          <a:lumOff val="10000"/>
                        </a:srgbClr>
                      </a:gs>
                      <a:gs pos="50000">
                        <a:srgbClr val="C5CDD9"/>
                      </a:gs>
                      <a:gs pos="100000">
                        <a:srgbClr val="2F3445"/>
                      </a:gs>
                    </a:gsLst>
                    <a:lin ang="5400000" scaled="0"/>
                  </a:gradFill>
                  <a:effectLst>
                    <a:outerShdw dist="38100" dir="2700000" algn="tl" rotWithShape="0">
                      <a:srgbClr val="2F3445"/>
                    </a:outerShdw>
                  </a:effectLst>
                  <a:latin typeface="Irish Grover" panose="02000000000000000000" pitchFamily="2" charset="0"/>
                </a:rPr>
                <a:t>  </a:t>
              </a:r>
              <a:r>
                <a:rPr lang="en-US" sz="7200" b="1" smtClean="0">
                  <a:gradFill>
                    <a:gsLst>
                      <a:gs pos="0">
                        <a:srgbClr val="464A66">
                          <a:lumMod val="90000"/>
                          <a:lumOff val="10000"/>
                        </a:srgbClr>
                      </a:gs>
                      <a:gs pos="50000">
                        <a:srgbClr val="C5CDD9"/>
                      </a:gs>
                      <a:gs pos="100000">
                        <a:srgbClr val="2F3445"/>
                      </a:gs>
                    </a:gsLst>
                    <a:lin ang="5400000" scaled="0"/>
                  </a:gradFill>
                  <a:effectLst>
                    <a:outerShdw dist="38100" dir="2700000" algn="tl" rotWithShape="0">
                      <a:srgbClr val="2F3445"/>
                    </a:outerShdw>
                  </a:effectLst>
                  <a:latin typeface="Irish Grover" panose="02000000000000000000" pitchFamily="2" charset="0"/>
                </a:rPr>
                <a:t>Five</a:t>
              </a:r>
              <a:endParaRPr lang="en-US" sz="5600" b="1">
                <a:gradFill>
                  <a:gsLst>
                    <a:gs pos="0">
                      <a:srgbClr val="464A66">
                        <a:lumMod val="90000"/>
                        <a:lumOff val="10000"/>
                      </a:srgbClr>
                    </a:gs>
                    <a:gs pos="50000">
                      <a:srgbClr val="C5CDD9"/>
                    </a:gs>
                    <a:gs pos="100000">
                      <a:srgbClr val="2F3445"/>
                    </a:gs>
                  </a:gsLst>
                  <a:lin ang="5400000" scaled="0"/>
                </a:gradFill>
                <a:effectLst>
                  <a:outerShdw dist="38100" dir="2700000" algn="tl" rotWithShape="0">
                    <a:srgbClr val="2F3445"/>
                  </a:outerShdw>
                </a:effectLst>
                <a:latin typeface="Irish Grover" panose="02000000000000000000" pitchFamily="2" charset="0"/>
              </a:endParaRPr>
            </a:p>
          </p:txBody>
        </p:sp>
        <p:sp>
          <p:nvSpPr>
            <p:cNvPr id="80" name="Key"/>
            <p:cNvSpPr>
              <a:spLocks noChangeAspect="1"/>
            </p:cNvSpPr>
            <p:nvPr/>
          </p:nvSpPr>
          <p:spPr>
            <a:xfrm rot="16200000">
              <a:off x="1391789" y="6679534"/>
              <a:ext cx="398430" cy="941832"/>
            </a:xfrm>
            <a:custGeom>
              <a:avLst/>
              <a:gdLst>
                <a:gd name="connsiteX0" fmla="*/ 0 w 731258"/>
                <a:gd name="connsiteY0" fmla="*/ 1589042 h 1728588"/>
                <a:gd name="connsiteX1" fmla="*/ 214763 w 731258"/>
                <a:gd name="connsiteY1" fmla="*/ 1589042 h 1728588"/>
                <a:gd name="connsiteX2" fmla="*/ 214763 w 731258"/>
                <a:gd name="connsiteY2" fmla="*/ 1728588 h 1728588"/>
                <a:gd name="connsiteX3" fmla="*/ 0 w 731258"/>
                <a:gd name="connsiteY3" fmla="*/ 1728588 h 1728588"/>
                <a:gd name="connsiteX4" fmla="*/ 62423 w 731258"/>
                <a:gd name="connsiteY4" fmla="*/ 1381760 h 1728588"/>
                <a:gd name="connsiteX5" fmla="*/ 214762 w 731258"/>
                <a:gd name="connsiteY5" fmla="*/ 1381760 h 1728588"/>
                <a:gd name="connsiteX6" fmla="*/ 214762 w 731258"/>
                <a:gd name="connsiteY6" fmla="*/ 1493172 h 1728588"/>
                <a:gd name="connsiteX7" fmla="*/ 62423 w 731258"/>
                <a:gd name="connsiteY7" fmla="*/ 1493172 h 1728588"/>
                <a:gd name="connsiteX8" fmla="*/ 411218 w 731258"/>
                <a:gd name="connsiteY8" fmla="*/ 160020 h 1728588"/>
                <a:gd name="connsiteX9" fmla="*/ 251198 w 731258"/>
                <a:gd name="connsiteY9" fmla="*/ 320040 h 1728588"/>
                <a:gd name="connsiteX10" fmla="*/ 411218 w 731258"/>
                <a:gd name="connsiteY10" fmla="*/ 480060 h 1728588"/>
                <a:gd name="connsiteX11" fmla="*/ 571238 w 731258"/>
                <a:gd name="connsiteY11" fmla="*/ 320040 h 1728588"/>
                <a:gd name="connsiteX12" fmla="*/ 411218 w 731258"/>
                <a:gd name="connsiteY12" fmla="*/ 160020 h 1728588"/>
                <a:gd name="connsiteX13" fmla="*/ 411218 w 731258"/>
                <a:gd name="connsiteY13" fmla="*/ 0 h 1728588"/>
                <a:gd name="connsiteX14" fmla="*/ 731258 w 731258"/>
                <a:gd name="connsiteY14" fmla="*/ 320040 h 1728588"/>
                <a:gd name="connsiteX15" fmla="*/ 535792 w 731258"/>
                <a:gd name="connsiteY15" fmla="*/ 614930 h 1728588"/>
                <a:gd name="connsiteX16" fmla="*/ 503012 w 731258"/>
                <a:gd name="connsiteY16" fmla="*/ 621548 h 1728588"/>
                <a:gd name="connsiteX17" fmla="*/ 503012 w 731258"/>
                <a:gd name="connsiteY17" fmla="*/ 1728587 h 1728588"/>
                <a:gd name="connsiteX18" fmla="*/ 319424 w 731258"/>
                <a:gd name="connsiteY18" fmla="*/ 1728587 h 1728588"/>
                <a:gd name="connsiteX19" fmla="*/ 319424 w 731258"/>
                <a:gd name="connsiteY19" fmla="*/ 1637824 h 1728588"/>
                <a:gd name="connsiteX20" fmla="*/ 215516 w 731258"/>
                <a:gd name="connsiteY20" fmla="*/ 1728587 h 1728588"/>
                <a:gd name="connsiteX21" fmla="*/ 215516 w 731258"/>
                <a:gd name="connsiteY21" fmla="*/ 1295713 h 1728588"/>
                <a:gd name="connsiteX22" fmla="*/ 1396 w 731258"/>
                <a:gd name="connsiteY22" fmla="*/ 1295713 h 1728588"/>
                <a:gd name="connsiteX23" fmla="*/ 1396 w 731258"/>
                <a:gd name="connsiteY23" fmla="*/ 1152788 h 1728588"/>
                <a:gd name="connsiteX24" fmla="*/ 216159 w 731258"/>
                <a:gd name="connsiteY24" fmla="*/ 1152788 h 1728588"/>
                <a:gd name="connsiteX25" fmla="*/ 216159 w 731258"/>
                <a:gd name="connsiteY25" fmla="*/ 1153353 h 1728588"/>
                <a:gd name="connsiteX26" fmla="*/ 319424 w 731258"/>
                <a:gd name="connsiteY26" fmla="*/ 1243554 h 1728588"/>
                <a:gd name="connsiteX27" fmla="*/ 319424 w 731258"/>
                <a:gd name="connsiteY27" fmla="*/ 621548 h 1728588"/>
                <a:gd name="connsiteX28" fmla="*/ 286644 w 731258"/>
                <a:gd name="connsiteY28" fmla="*/ 614930 h 1728588"/>
                <a:gd name="connsiteX29" fmla="*/ 91178 w 731258"/>
                <a:gd name="connsiteY29" fmla="*/ 320040 h 1728588"/>
                <a:gd name="connsiteX30" fmla="*/ 411218 w 731258"/>
                <a:gd name="connsiteY30" fmla="*/ 0 h 17285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731258" h="1728588">
                  <a:moveTo>
                    <a:pt x="0" y="1589042"/>
                  </a:moveTo>
                  <a:lnTo>
                    <a:pt x="214763" y="1589042"/>
                  </a:lnTo>
                  <a:lnTo>
                    <a:pt x="214763" y="1728588"/>
                  </a:lnTo>
                  <a:lnTo>
                    <a:pt x="0" y="1728588"/>
                  </a:lnTo>
                  <a:close/>
                  <a:moveTo>
                    <a:pt x="62423" y="1381760"/>
                  </a:moveTo>
                  <a:lnTo>
                    <a:pt x="214762" y="1381760"/>
                  </a:lnTo>
                  <a:lnTo>
                    <a:pt x="214762" y="1493172"/>
                  </a:lnTo>
                  <a:lnTo>
                    <a:pt x="62423" y="1493172"/>
                  </a:lnTo>
                  <a:close/>
                  <a:moveTo>
                    <a:pt x="411218" y="160020"/>
                  </a:moveTo>
                  <a:cubicBezTo>
                    <a:pt x="322841" y="160020"/>
                    <a:pt x="251198" y="231663"/>
                    <a:pt x="251198" y="320040"/>
                  </a:cubicBezTo>
                  <a:cubicBezTo>
                    <a:pt x="251198" y="408417"/>
                    <a:pt x="322841" y="480060"/>
                    <a:pt x="411218" y="480060"/>
                  </a:cubicBezTo>
                  <a:cubicBezTo>
                    <a:pt x="499595" y="480060"/>
                    <a:pt x="571238" y="408417"/>
                    <a:pt x="571238" y="320040"/>
                  </a:cubicBezTo>
                  <a:cubicBezTo>
                    <a:pt x="571238" y="231663"/>
                    <a:pt x="499595" y="160020"/>
                    <a:pt x="411218" y="160020"/>
                  </a:cubicBezTo>
                  <a:close/>
                  <a:moveTo>
                    <a:pt x="411218" y="0"/>
                  </a:moveTo>
                  <a:cubicBezTo>
                    <a:pt x="587971" y="0"/>
                    <a:pt x="731258" y="143287"/>
                    <a:pt x="731258" y="320040"/>
                  </a:cubicBezTo>
                  <a:cubicBezTo>
                    <a:pt x="731258" y="452605"/>
                    <a:pt x="650659" y="566345"/>
                    <a:pt x="535792" y="614930"/>
                  </a:cubicBezTo>
                  <a:lnTo>
                    <a:pt x="503012" y="621548"/>
                  </a:lnTo>
                  <a:lnTo>
                    <a:pt x="503012" y="1728587"/>
                  </a:lnTo>
                  <a:lnTo>
                    <a:pt x="319424" y="1728587"/>
                  </a:lnTo>
                  <a:lnTo>
                    <a:pt x="319424" y="1637824"/>
                  </a:lnTo>
                  <a:lnTo>
                    <a:pt x="215516" y="1728587"/>
                  </a:lnTo>
                  <a:lnTo>
                    <a:pt x="215516" y="1295713"/>
                  </a:lnTo>
                  <a:lnTo>
                    <a:pt x="1396" y="1295713"/>
                  </a:lnTo>
                  <a:lnTo>
                    <a:pt x="1396" y="1152788"/>
                  </a:lnTo>
                  <a:lnTo>
                    <a:pt x="216159" y="1152788"/>
                  </a:lnTo>
                  <a:lnTo>
                    <a:pt x="216159" y="1153353"/>
                  </a:lnTo>
                  <a:lnTo>
                    <a:pt x="319424" y="1243554"/>
                  </a:lnTo>
                  <a:lnTo>
                    <a:pt x="319424" y="621548"/>
                  </a:lnTo>
                  <a:lnTo>
                    <a:pt x="286644" y="614930"/>
                  </a:lnTo>
                  <a:cubicBezTo>
                    <a:pt x="171777" y="566345"/>
                    <a:pt x="91178" y="452605"/>
                    <a:pt x="91178" y="320040"/>
                  </a:cubicBezTo>
                  <a:cubicBezTo>
                    <a:pt x="91178" y="143287"/>
                    <a:pt x="234465" y="0"/>
                    <a:pt x="411218" y="0"/>
                  </a:cubicBezTo>
                  <a:close/>
                </a:path>
              </a:pathLst>
            </a:custGeom>
            <a:solidFill>
              <a:srgbClr val="364450"/>
            </a:solidFill>
            <a:ln>
              <a:noFill/>
            </a:ln>
            <a:effectLst>
              <a:innerShdw blurRad="88900" dist="25400">
                <a:srgbClr val="111619"/>
              </a:innerShdw>
            </a:effectLst>
            <a:scene3d>
              <a:camera prst="orthographicFront">
                <a:rot lat="21599996" lon="0" rev="0"/>
              </a:camera>
              <a:lightRig rig="threePt" dir="t">
                <a:rot lat="0" lon="0" rev="3000000"/>
              </a:lightRig>
            </a:scene3d>
            <a:sp3d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F0000"/>
                </a:solidFill>
              </a:endParaRPr>
            </a:p>
          </p:txBody>
        </p:sp>
      </p:grpSp>
      <p:pic>
        <p:nvPicPr>
          <p:cNvPr id="65" name="metal click 7 8 (Sheyvan CC0).mp3">
            <a:hlinkClick r:id="" action="ppaction://media"/>
          </p:cNvPr>
          <p:cNvPicPr>
            <a:picLocks noChangeAspect="1"/>
          </p:cNvPicPr>
          <p:nvPr>
            <a:audioFile r:link="rId14"/>
            <p:extLst>
              <p:ext uri="{DAA4B4D4-6D71-4841-9C94-3DE7FCFB9230}">
                <p14:media xmlns:p14="http://schemas.microsoft.com/office/powerpoint/2010/main" r:embed="rId13"/>
              </p:ext>
            </p:extLst>
          </p:nvPr>
        </p:nvPicPr>
        <p:blipFill>
          <a:blip r:embed="rId24"/>
          <a:stretch>
            <a:fillRect/>
          </a:stretch>
        </p:blipFill>
        <p:spPr>
          <a:xfrm>
            <a:off x="-56945" y="8467585"/>
            <a:ext cx="487363" cy="487363"/>
          </a:xfrm>
          <a:prstGeom prst="rect">
            <a:avLst/>
          </a:prstGeom>
        </p:spPr>
      </p:pic>
      <p:sp>
        <p:nvSpPr>
          <p:cNvPr id="63" name="Click Box 5"/>
          <p:cNvSpPr/>
          <p:nvPr/>
        </p:nvSpPr>
        <p:spPr>
          <a:xfrm>
            <a:off x="12430081" y="6342697"/>
            <a:ext cx="1968499" cy="1670686"/>
          </a:xfrm>
          <a:prstGeom prst="rect">
            <a:avLst/>
          </a:prstGeom>
          <a:solidFill>
            <a:schemeClr val="tx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6" name="Click Box 4"/>
          <p:cNvSpPr/>
          <p:nvPr/>
        </p:nvSpPr>
        <p:spPr>
          <a:xfrm>
            <a:off x="10007360" y="6342697"/>
            <a:ext cx="1968499" cy="1670686"/>
          </a:xfrm>
          <a:prstGeom prst="rect">
            <a:avLst/>
          </a:prstGeom>
          <a:solidFill>
            <a:schemeClr val="tx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3" name="Click Box 3"/>
          <p:cNvSpPr/>
          <p:nvPr/>
        </p:nvSpPr>
        <p:spPr>
          <a:xfrm>
            <a:off x="7592710" y="6342697"/>
            <a:ext cx="1968499" cy="1670686"/>
          </a:xfrm>
          <a:prstGeom prst="rect">
            <a:avLst/>
          </a:prstGeom>
          <a:solidFill>
            <a:schemeClr val="tx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5" name="Click Box 2"/>
          <p:cNvSpPr/>
          <p:nvPr/>
        </p:nvSpPr>
        <p:spPr>
          <a:xfrm>
            <a:off x="5167760" y="6342697"/>
            <a:ext cx="1968499" cy="1670686"/>
          </a:xfrm>
          <a:prstGeom prst="rect">
            <a:avLst/>
          </a:prstGeom>
          <a:solidFill>
            <a:schemeClr val="tx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6" name="Click Box 1"/>
          <p:cNvSpPr/>
          <p:nvPr/>
        </p:nvSpPr>
        <p:spPr>
          <a:xfrm>
            <a:off x="2748280" y="6342697"/>
            <a:ext cx="1968499" cy="1670686"/>
          </a:xfrm>
          <a:prstGeom prst="rect">
            <a:avLst/>
          </a:prstGeom>
          <a:solidFill>
            <a:schemeClr val="tx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5508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055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audio>
              <p:cMediaNode vol="100000">
                <p:cTn id="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audio>
              <p:cMediaNode>
                <p:cTn id="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audio>
              <p:cMediaNode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3"/>
                </p:tgtEl>
              </p:cMediaNode>
            </p:audio>
            <p:audio>
              <p:cMediaNode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4"/>
                </p:tgtEl>
              </p:cMediaNode>
            </p:audio>
            <p:audio>
              <p:cMediaNode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4"/>
                </p:tgtEl>
              </p:cMediaNode>
            </p:audio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7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7" dur="250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50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1" dur="1000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1000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5" dur="250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50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9" dur="25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25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3" dur="25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25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7" dur="696" fill="hold"/>
                                        <p:tgtEl>
                                          <p:spTgt spid="7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58" presetID="1" presetClass="mediacall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cmd type="call" cmd="playFrom(0.0)">
                                      <p:cBhvr>
                                        <p:cTn id="59" dur="287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8"/>
                  </p:tgtEl>
                </p:cond>
              </p:nextCondLst>
            </p:seq>
            <p:audio>
              <p:cMediaNode>
                <p:cTn id="6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5"/>
                </p:tgtEl>
              </p:cMediaNode>
            </p:audio>
            <p:seq concurrent="1" nextAc="seek">
              <p:cTn id="61" restart="whenNotActive" fill="hold" evtFilter="cancelBubble" nodeType="interactiveSeq">
                <p:stCondLst>
                  <p:cond evt="onClick" delay="0">
                    <p:tgtEl>
                      <p:spTgt spid="7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2" fill="hold">
                      <p:stCondLst>
                        <p:cond delay="0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5" dur="1500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1500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1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1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3" dur="144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6"/>
                  </p:tgtEl>
                </p:cond>
              </p:nextCondLst>
            </p:seq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7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>
                      <p:stCondLst>
                        <p:cond delay="0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8" dur="2500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2500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2499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6" dur="1224" fill="hold"/>
                                        <p:tgtEl>
                                          <p:spTgt spid="3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5"/>
                  </p:tgtEl>
                </p:cond>
              </p:nextCondLst>
            </p:seq>
            <p:seq concurrent="1" nextAc="seek">
              <p:cTn id="87" restart="whenNotActive" fill="hold" evtFilter="cancelBubble" nodeType="interactiveSeq">
                <p:stCondLst>
                  <p:cond evt="onClick" delay="0">
                    <p:tgtEl>
                      <p:spTgt spid="7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8" fill="hold">
                      <p:stCondLst>
                        <p:cond delay="0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1" dur="1250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1250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9" dur="2232" fill="hold"/>
                                        <p:tgtEl>
                                          <p:spTgt spid="6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3"/>
                  </p:tgtEl>
                </p:cond>
              </p:nextCondLst>
            </p:seq>
            <p:seq concurrent="1" nextAc="seek">
              <p:cTn id="100" restart="whenNotActive" fill="hold" evtFilter="cancelBubble" nodeType="interactiveSeq">
                <p:stCondLst>
                  <p:cond evt="onClick" delay="0">
                    <p:tgtEl>
                      <p:spTgt spid="6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1" fill="hold">
                      <p:stCondLst>
                        <p:cond delay="0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4" dur="10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5" dur="10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2" dur="2232" fill="hold"/>
                                        <p:tgtEl>
                                          <p:spTgt spid="6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6"/>
                  </p:tgtEl>
                </p:cond>
              </p:nextCondLst>
            </p:seq>
            <p:seq concurrent="1" nextAc="seek">
              <p:cTn id="113" restart="whenNotActive" fill="hold" evtFilter="cancelBubble" nodeType="interactiveSeq">
                <p:stCondLst>
                  <p:cond evt="onClick" delay="0">
                    <p:tgtEl>
                      <p:spTgt spid="6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4" fill="hold">
                      <p:stCondLst>
                        <p:cond delay="0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2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7" dur="15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8" dur="15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2" dur="163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3" dur="163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5" dur="1824" fill="hold"/>
                                        <p:tgtEl>
                                          <p:spTgt spid="3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26" presetID="1" presetClass="mediacall" presetSubtype="0" fill="hold" nodeType="withEffect">
                                  <p:stCondLst>
                                    <p:cond delay="188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7" dur="287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3"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Background"/>
          <p:cNvPicPr>
            <a:picLocks noChangeAspect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pic>
        <p:nvPicPr>
          <p:cNvPr id="7" name="Door Numbers"/>
          <p:cNvPicPr>
            <a:picLocks noChangeAspect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1070" y="946936"/>
            <a:ext cx="10259568" cy="1203772"/>
          </a:xfrm>
          <a:prstGeom prst="rect">
            <a:avLst/>
          </a:prstGeom>
        </p:spPr>
      </p:pic>
      <p:pic>
        <p:nvPicPr>
          <p:cNvPr id="4" name="Door 1 Frame"/>
          <p:cNvPicPr>
            <a:picLocks noChangeAspect="1"/>
          </p:cNvPicPr>
          <p:nvPr/>
        </p:nvPicPr>
        <p:blipFill>
          <a:blip r:embed="rId2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9870" y="2385059"/>
            <a:ext cx="3403750" cy="4672583"/>
          </a:xfrm>
          <a:prstGeom prst="rect">
            <a:avLst/>
          </a:prstGeom>
        </p:spPr>
      </p:pic>
      <p:pic>
        <p:nvPicPr>
          <p:cNvPr id="3" name="Door 2 Frame"/>
          <p:cNvPicPr>
            <a:picLocks noChangeAspect="1"/>
          </p:cNvPicPr>
          <p:nvPr/>
        </p:nvPicPr>
        <p:blipFill>
          <a:blip r:embed="rId2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13325" y="2385059"/>
            <a:ext cx="3403750" cy="4672583"/>
          </a:xfrm>
          <a:prstGeom prst="rect">
            <a:avLst/>
          </a:prstGeom>
        </p:spPr>
      </p:pic>
      <p:pic>
        <p:nvPicPr>
          <p:cNvPr id="5" name="Door 3 Frame"/>
          <p:cNvPicPr>
            <a:picLocks noChangeAspect="1"/>
          </p:cNvPicPr>
          <p:nvPr/>
        </p:nvPicPr>
        <p:blipFill>
          <a:blip r:embed="rId2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96780" y="2385059"/>
            <a:ext cx="3403750" cy="4672583"/>
          </a:xfrm>
          <a:prstGeom prst="rect">
            <a:avLst/>
          </a:prstGeom>
        </p:spPr>
      </p:pic>
      <p:sp>
        <p:nvSpPr>
          <p:cNvPr id="14" name="Door 3 Opening"/>
          <p:cNvSpPr/>
          <p:nvPr/>
        </p:nvSpPr>
        <p:spPr>
          <a:xfrm rot="16200000" flipH="1" flipV="1">
            <a:off x="10435302" y="1390947"/>
            <a:ext cx="4846320" cy="6941244"/>
          </a:xfrm>
          <a:prstGeom prst="trapezoid">
            <a:avLst>
              <a:gd name="adj" fmla="val 5386"/>
            </a:avLst>
          </a:prstGeom>
          <a:blipFill dpi="0" rotWithShape="1">
            <a:blip r:embed="rId28"/>
            <a:srcRect/>
            <a:stretch>
              <a:fillRect/>
            </a:stretch>
          </a:blipFill>
          <a:ln>
            <a:noFill/>
          </a:ln>
          <a:scene3d>
            <a:camera prst="orthographicFront">
              <a:rot lat="4799971" lon="21599979" rev="0"/>
            </a:camera>
            <a:lightRig rig="threePt" dir="t">
              <a:rot lat="0" lon="0" rev="8400000"/>
            </a:lightRig>
          </a:scene3d>
          <a:sp3d extrusionH="215900">
            <a:extrusionClr>
              <a:srgbClr val="638093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Door 3 Open"/>
          <p:cNvSpPr/>
          <p:nvPr/>
        </p:nvSpPr>
        <p:spPr>
          <a:xfrm rot="5400000" flipV="1">
            <a:off x="10974761" y="2733042"/>
            <a:ext cx="5486403" cy="4297680"/>
          </a:xfrm>
          <a:prstGeom prst="trapezoid">
            <a:avLst>
              <a:gd name="adj" fmla="val 13775"/>
            </a:avLst>
          </a:prstGeom>
          <a:blipFill dpi="0" rotWithShape="1">
            <a:blip r:embed="rId29"/>
            <a:srcRect/>
            <a:stretch>
              <a:fillRect/>
            </a:stretch>
          </a:blipFill>
          <a:ln>
            <a:noFill/>
          </a:ln>
          <a:scene3d>
            <a:camera prst="orthographicFront">
              <a:rot lat="4799971" lon="21599979" rev="0"/>
            </a:camera>
            <a:lightRig rig="threePt" dir="t">
              <a:rot lat="0" lon="0" rev="8400000"/>
            </a:lightRig>
          </a:scene3d>
          <a:sp3d extrusionH="215900">
            <a:extrusionClr>
              <a:srgbClr val="638093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Door 3 Closed"/>
          <p:cNvPicPr>
            <a:picLocks noChangeAspect="1"/>
          </p:cNvPicPr>
          <p:nvPr/>
        </p:nvPicPr>
        <p:blipFill>
          <a:blip r:embed="rId3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0339" y="2724910"/>
            <a:ext cx="2816631" cy="4337302"/>
          </a:xfrm>
          <a:prstGeom prst="rect">
            <a:avLst/>
          </a:prstGeom>
        </p:spPr>
      </p:pic>
      <p:sp>
        <p:nvSpPr>
          <p:cNvPr id="15" name="Door 2 Opening"/>
          <p:cNvSpPr/>
          <p:nvPr/>
        </p:nvSpPr>
        <p:spPr>
          <a:xfrm rot="16200000" flipH="1" flipV="1">
            <a:off x="5657943" y="1391460"/>
            <a:ext cx="4846320" cy="6941244"/>
          </a:xfrm>
          <a:prstGeom prst="trapezoid">
            <a:avLst>
              <a:gd name="adj" fmla="val 5386"/>
            </a:avLst>
          </a:prstGeom>
          <a:blipFill dpi="0" rotWithShape="1">
            <a:blip r:embed="rId28"/>
            <a:srcRect/>
            <a:stretch>
              <a:fillRect/>
            </a:stretch>
          </a:blipFill>
          <a:ln>
            <a:noFill/>
          </a:ln>
          <a:scene3d>
            <a:camera prst="orthographicFront">
              <a:rot lat="4799971" lon="21599979" rev="0"/>
            </a:camera>
            <a:lightRig rig="threePt" dir="t">
              <a:rot lat="0" lon="0" rev="8400000"/>
            </a:lightRig>
          </a:scene3d>
          <a:sp3d extrusionH="215900">
            <a:extrusionClr>
              <a:srgbClr val="638093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Door 2 Open"/>
          <p:cNvSpPr/>
          <p:nvPr/>
        </p:nvSpPr>
        <p:spPr>
          <a:xfrm rot="5400000" flipV="1">
            <a:off x="6197402" y="2733555"/>
            <a:ext cx="5486403" cy="4297680"/>
          </a:xfrm>
          <a:prstGeom prst="trapezoid">
            <a:avLst>
              <a:gd name="adj" fmla="val 13775"/>
            </a:avLst>
          </a:prstGeom>
          <a:blipFill dpi="0" rotWithShape="1">
            <a:blip r:embed="rId29"/>
            <a:srcRect/>
            <a:stretch>
              <a:fillRect/>
            </a:stretch>
          </a:blipFill>
          <a:ln>
            <a:noFill/>
          </a:ln>
          <a:scene3d>
            <a:camera prst="orthographicFront">
              <a:rot lat="4799971" lon="21599979" rev="0"/>
            </a:camera>
            <a:lightRig rig="threePt" dir="t">
              <a:rot lat="0" lon="0" rev="8400000"/>
            </a:lightRig>
          </a:scene3d>
          <a:sp3d extrusionH="215900">
            <a:extrusionClr>
              <a:srgbClr val="638093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7" name="Door 2 Closed"/>
          <p:cNvPicPr>
            <a:picLocks noChangeAspect="1"/>
          </p:cNvPicPr>
          <p:nvPr/>
        </p:nvPicPr>
        <p:blipFill>
          <a:blip r:embed="rId3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12980" y="2725423"/>
            <a:ext cx="2816631" cy="4337302"/>
          </a:xfrm>
          <a:prstGeom prst="rect">
            <a:avLst/>
          </a:prstGeom>
        </p:spPr>
      </p:pic>
      <p:sp>
        <p:nvSpPr>
          <p:cNvPr id="13" name="Door 1 Opening"/>
          <p:cNvSpPr/>
          <p:nvPr/>
        </p:nvSpPr>
        <p:spPr>
          <a:xfrm rot="16200000" flipH="1" flipV="1">
            <a:off x="874488" y="1391973"/>
            <a:ext cx="4846320" cy="6941244"/>
          </a:xfrm>
          <a:prstGeom prst="trapezoid">
            <a:avLst>
              <a:gd name="adj" fmla="val 5386"/>
            </a:avLst>
          </a:prstGeom>
          <a:blipFill dpi="0" rotWithShape="1">
            <a:blip r:embed="rId28"/>
            <a:srcRect/>
            <a:stretch>
              <a:fillRect/>
            </a:stretch>
          </a:blipFill>
          <a:ln>
            <a:noFill/>
          </a:ln>
          <a:scene3d>
            <a:camera prst="orthographicFront">
              <a:rot lat="4799971" lon="21599979" rev="0"/>
            </a:camera>
            <a:lightRig rig="threePt" dir="t">
              <a:rot lat="0" lon="0" rev="8400000"/>
            </a:lightRig>
          </a:scene3d>
          <a:sp3d extrusionH="215900">
            <a:extrusionClr>
              <a:srgbClr val="638093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Door 1 Open"/>
          <p:cNvSpPr/>
          <p:nvPr/>
        </p:nvSpPr>
        <p:spPr>
          <a:xfrm rot="5400000" flipV="1">
            <a:off x="1413947" y="2734068"/>
            <a:ext cx="5486403" cy="4297680"/>
          </a:xfrm>
          <a:prstGeom prst="trapezoid">
            <a:avLst>
              <a:gd name="adj" fmla="val 13775"/>
            </a:avLst>
          </a:prstGeom>
          <a:blipFill dpi="0" rotWithShape="1">
            <a:blip r:embed="rId29"/>
            <a:srcRect/>
            <a:stretch>
              <a:fillRect/>
            </a:stretch>
          </a:blipFill>
          <a:ln>
            <a:noFill/>
          </a:ln>
          <a:scene3d>
            <a:camera prst="orthographicFront">
              <a:rot lat="4799971" lon="21599979" rev="0"/>
            </a:camera>
            <a:lightRig rig="threePt" dir="t">
              <a:rot lat="0" lon="0" rev="8400000"/>
            </a:lightRig>
          </a:scene3d>
          <a:sp3d extrusionH="215900">
            <a:extrusionClr>
              <a:srgbClr val="638093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9" name="Door 1 Closed"/>
          <p:cNvPicPr>
            <a:picLocks noChangeAspect="1"/>
          </p:cNvPicPr>
          <p:nvPr/>
        </p:nvPicPr>
        <p:blipFill>
          <a:blip r:embed="rId3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9525" y="2725936"/>
            <a:ext cx="2816631" cy="4337302"/>
          </a:xfrm>
          <a:prstGeom prst="rect">
            <a:avLst/>
          </a:prstGeom>
        </p:spPr>
      </p:pic>
      <p:pic>
        <p:nvPicPr>
          <p:cNvPr id="8" name="door opening (gabisaraceni CCBY3.0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31"/>
          <a:stretch>
            <a:fillRect/>
          </a:stretch>
        </p:blipFill>
        <p:spPr>
          <a:xfrm>
            <a:off x="335155" y="8576795"/>
            <a:ext cx="487363" cy="487363"/>
          </a:xfrm>
          <a:prstGeom prst="rect">
            <a:avLst/>
          </a:prstGeom>
        </p:spPr>
      </p:pic>
      <p:pic>
        <p:nvPicPr>
          <p:cNvPr id="9" name="victory fanfare (Sheyvan CCBY4.0).mp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31"/>
          <a:stretch>
            <a:fillRect/>
          </a:stretch>
        </p:blipFill>
        <p:spPr>
          <a:xfrm>
            <a:off x="13800530" y="8697819"/>
            <a:ext cx="487363" cy="487363"/>
          </a:xfrm>
          <a:prstGeom prst="rect">
            <a:avLst/>
          </a:prstGeom>
        </p:spPr>
      </p:pic>
      <p:pic>
        <p:nvPicPr>
          <p:cNvPr id="20" name="Purple Monster"/>
          <p:cNvPicPr preferRelativeResize="0">
            <a:picLocks noChangeAspect="1"/>
          </p:cNvPicPr>
          <p:nvPr/>
        </p:nvPicPr>
        <p:blipFill>
          <a:blip r:embed="rId3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43531" y="3509705"/>
            <a:ext cx="3515489" cy="3775024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1" name="Bat Monster"/>
          <p:cNvPicPr preferRelativeResize="0">
            <a:picLocks noChangeAspect="1"/>
          </p:cNvPicPr>
          <p:nvPr/>
        </p:nvPicPr>
        <p:blipFill>
          <a:blip r:embed="rId3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39647" y="3142857"/>
            <a:ext cx="1799904" cy="2197752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2" name="Snow Monster"/>
          <p:cNvPicPr preferRelativeResize="0">
            <a:picLocks noChangeAspect="1"/>
          </p:cNvPicPr>
          <p:nvPr/>
        </p:nvPicPr>
        <p:blipFill>
          <a:blip r:embed="rId3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67250" y="2912982"/>
            <a:ext cx="2170180" cy="437174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4" name="Teal Monster"/>
          <p:cNvPicPr preferRelativeResize="0">
            <a:picLocks noChangeAspect="1"/>
          </p:cNvPicPr>
          <p:nvPr/>
        </p:nvPicPr>
        <p:blipFill>
          <a:blip r:embed="rId3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4650" y="4408567"/>
            <a:ext cx="1928211" cy="2876162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5" name="Pink Monster"/>
          <p:cNvPicPr preferRelativeResize="0">
            <a:picLocks noChangeAspect="1"/>
          </p:cNvPicPr>
          <p:nvPr/>
        </p:nvPicPr>
        <p:blipFill>
          <a:blip r:embed="rId3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24091" y="4862595"/>
            <a:ext cx="2185712" cy="244518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6" name="Cat Monster"/>
          <p:cNvPicPr preferRelativeResize="0">
            <a:picLocks noChangeAspect="1"/>
          </p:cNvPicPr>
          <p:nvPr/>
        </p:nvPicPr>
        <p:blipFill>
          <a:blip r:embed="rId3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57857" y="4578846"/>
            <a:ext cx="3063228" cy="272893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8" name="Yellow Monster"/>
          <p:cNvPicPr preferRelativeResize="0">
            <a:picLocks noChangeAspect="1"/>
          </p:cNvPicPr>
          <p:nvPr/>
        </p:nvPicPr>
        <p:blipFill>
          <a:blip r:embed="rId3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6297" y="4721350"/>
            <a:ext cx="2262924" cy="2628982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3" name="Green Monster"/>
          <p:cNvPicPr preferRelativeResize="0">
            <a:picLocks noChangeAspect="1"/>
          </p:cNvPicPr>
          <p:nvPr/>
        </p:nvPicPr>
        <p:blipFill>
          <a:blip r:embed="rId3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1157" y="5311514"/>
            <a:ext cx="1430579" cy="197321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7" name="Tentacle Monster"/>
          <p:cNvPicPr preferRelativeResize="0">
            <a:picLocks noChangeAspect="1"/>
          </p:cNvPicPr>
          <p:nvPr/>
        </p:nvPicPr>
        <p:blipFill>
          <a:blip r:embed="rId4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8622" y="5071748"/>
            <a:ext cx="2350628" cy="2236034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0" name="Points 1"/>
          <p:cNvSpPr txBox="1"/>
          <p:nvPr/>
        </p:nvSpPr>
        <p:spPr>
          <a:xfrm>
            <a:off x="1692160" y="3386669"/>
            <a:ext cx="1679169" cy="287771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>
              <a:bevelT w="190500" h="171450"/>
              <a:extrusionClr>
                <a:srgbClr val="00FF00"/>
              </a:extrusionClr>
              <a:contourClr>
                <a:srgbClr val="00FF00"/>
              </a:contourClr>
            </a:sp3d>
          </a:bodyPr>
          <a:lstStyle/>
          <a:p>
            <a:pPr algn="ctr"/>
            <a:r>
              <a:rPr lang="en-US" sz="18100" smtClean="0">
                <a:ln w="38100">
                  <a:solidFill>
                    <a:srgbClr val="00FF00"/>
                  </a:solidFill>
                </a:ln>
                <a:gradFill>
                  <a:gsLst>
                    <a:gs pos="0">
                      <a:srgbClr val="FFFFFF"/>
                    </a:gs>
                    <a:gs pos="7001">
                      <a:srgbClr val="E6E6E6"/>
                    </a:gs>
                    <a:gs pos="32001">
                      <a:srgbClr val="7D8496">
                        <a:lumMod val="60000"/>
                        <a:lumOff val="40000"/>
                      </a:srgbClr>
                    </a:gs>
                    <a:gs pos="47000">
                      <a:srgbClr val="E6E6E6">
                        <a:lumMod val="0"/>
                        <a:lumOff val="100000"/>
                      </a:srgbClr>
                    </a:gs>
                    <a:gs pos="85001">
                      <a:srgbClr val="7D8496">
                        <a:lumMod val="76000"/>
                      </a:srgbClr>
                    </a:gs>
                    <a:gs pos="100000">
                      <a:srgbClr val="E6E6E6"/>
                    </a:gs>
                  </a:gsLst>
                  <a:lin ang="5400000" scaled="0"/>
                </a:gradFill>
                <a:effectLst>
                  <a:glow rad="101600">
                    <a:srgbClr val="00FF00">
                      <a:alpha val="25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Irish Grover" panose="02000000000000000000" pitchFamily="2" charset="0"/>
                <a:cs typeface="Sarpanch ExtraBold" panose="00000900000000000000" pitchFamily="2" charset="0"/>
              </a:rPr>
              <a:t>3</a:t>
            </a:r>
          </a:p>
        </p:txBody>
      </p:sp>
      <p:sp>
        <p:nvSpPr>
          <p:cNvPr id="31" name="Points 2"/>
          <p:cNvSpPr txBox="1"/>
          <p:nvPr/>
        </p:nvSpPr>
        <p:spPr>
          <a:xfrm>
            <a:off x="6501269" y="3386669"/>
            <a:ext cx="1679169" cy="287771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>
              <a:bevelT w="190500" h="171450"/>
              <a:extrusionClr>
                <a:srgbClr val="00FF00"/>
              </a:extrusionClr>
              <a:contourClr>
                <a:srgbClr val="00FF00"/>
              </a:contourClr>
            </a:sp3d>
          </a:bodyPr>
          <a:lstStyle/>
          <a:p>
            <a:pPr algn="ctr"/>
            <a:r>
              <a:rPr lang="en-US" sz="18100" smtClean="0">
                <a:ln w="38100">
                  <a:solidFill>
                    <a:srgbClr val="00FF00"/>
                  </a:solidFill>
                </a:ln>
                <a:gradFill>
                  <a:gsLst>
                    <a:gs pos="0">
                      <a:srgbClr val="FFFFFF"/>
                    </a:gs>
                    <a:gs pos="7001">
                      <a:srgbClr val="E6E6E6"/>
                    </a:gs>
                    <a:gs pos="32001">
                      <a:srgbClr val="7D8496">
                        <a:lumMod val="60000"/>
                        <a:lumOff val="40000"/>
                      </a:srgbClr>
                    </a:gs>
                    <a:gs pos="47000">
                      <a:srgbClr val="E6E6E6">
                        <a:lumMod val="0"/>
                        <a:lumOff val="100000"/>
                      </a:srgbClr>
                    </a:gs>
                    <a:gs pos="85001">
                      <a:srgbClr val="7D8496">
                        <a:lumMod val="76000"/>
                      </a:srgbClr>
                    </a:gs>
                    <a:gs pos="100000">
                      <a:srgbClr val="E6E6E6"/>
                    </a:gs>
                  </a:gsLst>
                  <a:lin ang="5400000" scaled="0"/>
                </a:gradFill>
                <a:effectLst>
                  <a:glow rad="101600">
                    <a:srgbClr val="00FF00">
                      <a:alpha val="25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Irish Grover" panose="02000000000000000000" pitchFamily="2" charset="0"/>
                <a:cs typeface="Sarpanch ExtraBold" panose="00000900000000000000" pitchFamily="2" charset="0"/>
              </a:rPr>
              <a:t>1</a:t>
            </a:r>
          </a:p>
        </p:txBody>
      </p:sp>
      <p:sp>
        <p:nvSpPr>
          <p:cNvPr id="32" name="Points 3"/>
          <p:cNvSpPr txBox="1"/>
          <p:nvPr/>
        </p:nvSpPr>
        <p:spPr>
          <a:xfrm>
            <a:off x="11259069" y="3386669"/>
            <a:ext cx="1679169" cy="287771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>
              <a:bevelT w="190500" h="171450"/>
              <a:extrusionClr>
                <a:srgbClr val="00FF00"/>
              </a:extrusionClr>
              <a:contourClr>
                <a:srgbClr val="00FF00"/>
              </a:contourClr>
            </a:sp3d>
          </a:bodyPr>
          <a:lstStyle/>
          <a:p>
            <a:pPr algn="ctr"/>
            <a:r>
              <a:rPr lang="en-US" sz="18100">
                <a:ln w="38100">
                  <a:solidFill>
                    <a:srgbClr val="00FF00"/>
                  </a:solidFill>
                </a:ln>
                <a:gradFill>
                  <a:gsLst>
                    <a:gs pos="0">
                      <a:srgbClr val="FFFFFF"/>
                    </a:gs>
                    <a:gs pos="7001">
                      <a:srgbClr val="E6E6E6"/>
                    </a:gs>
                    <a:gs pos="32001">
                      <a:srgbClr val="7D8496">
                        <a:lumMod val="60000"/>
                        <a:lumOff val="40000"/>
                      </a:srgbClr>
                    </a:gs>
                    <a:gs pos="47000">
                      <a:srgbClr val="E6E6E6">
                        <a:lumMod val="0"/>
                        <a:lumOff val="100000"/>
                      </a:srgbClr>
                    </a:gs>
                    <a:gs pos="85001">
                      <a:srgbClr val="7D8496">
                        <a:lumMod val="76000"/>
                      </a:srgbClr>
                    </a:gs>
                    <a:gs pos="100000">
                      <a:srgbClr val="E6E6E6"/>
                    </a:gs>
                  </a:gsLst>
                  <a:lin ang="5400000" scaled="0"/>
                </a:gradFill>
                <a:effectLst>
                  <a:glow rad="101600">
                    <a:srgbClr val="00FF00">
                      <a:alpha val="25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Irish Grover" panose="02000000000000000000" pitchFamily="2" charset="0"/>
                <a:cs typeface="Sarpanch ExtraBold" panose="00000900000000000000" pitchFamily="2" charset="0"/>
              </a:rPr>
              <a:t>5</a:t>
            </a:r>
            <a:endParaRPr lang="en-US" sz="18100" smtClean="0">
              <a:ln w="38100">
                <a:solidFill>
                  <a:srgbClr val="00FF00"/>
                </a:solidFill>
              </a:ln>
              <a:gradFill>
                <a:gsLst>
                  <a:gs pos="0">
                    <a:srgbClr val="FFFFFF"/>
                  </a:gs>
                  <a:gs pos="7001">
                    <a:srgbClr val="E6E6E6"/>
                  </a:gs>
                  <a:gs pos="32001">
                    <a:srgbClr val="7D8496">
                      <a:lumMod val="60000"/>
                      <a:lumOff val="40000"/>
                    </a:srgbClr>
                  </a:gs>
                  <a:gs pos="47000">
                    <a:srgbClr val="E6E6E6">
                      <a:lumMod val="0"/>
                      <a:lumOff val="100000"/>
                    </a:srgbClr>
                  </a:gs>
                  <a:gs pos="85001">
                    <a:srgbClr val="7D8496">
                      <a:lumMod val="76000"/>
                    </a:srgbClr>
                  </a:gs>
                  <a:gs pos="100000">
                    <a:srgbClr val="E6E6E6"/>
                  </a:gs>
                </a:gsLst>
                <a:lin ang="5400000" scaled="0"/>
              </a:gradFill>
              <a:effectLst>
                <a:glow rad="101600">
                  <a:srgbClr val="00FF00">
                    <a:alpha val="25000"/>
                  </a:srgbClr>
                </a:glow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Irish Grover" panose="02000000000000000000" pitchFamily="2" charset="0"/>
              <a:cs typeface="Sarpanch ExtraBold" panose="00000900000000000000" pitchFamily="2" charset="0"/>
            </a:endParaRPr>
          </a:p>
        </p:txBody>
      </p:sp>
      <p:pic>
        <p:nvPicPr>
          <p:cNvPr id="6" name="Pink Monster (ELG).mp3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41"/>
          <a:stretch>
            <a:fillRect/>
          </a:stretch>
        </p:blipFill>
        <p:spPr>
          <a:xfrm>
            <a:off x="1234776" y="9004811"/>
            <a:ext cx="487363" cy="487363"/>
          </a:xfrm>
          <a:prstGeom prst="rect">
            <a:avLst/>
          </a:prstGeom>
        </p:spPr>
      </p:pic>
      <p:pic>
        <p:nvPicPr>
          <p:cNvPr id="11" name="Cat Monster (ELG).mp3">
            <a:hlinkClick r:id="" action="ppaction://media"/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42"/>
          <a:stretch>
            <a:fillRect/>
          </a:stretch>
        </p:blipFill>
        <p:spPr>
          <a:xfrm>
            <a:off x="1983920" y="8536454"/>
            <a:ext cx="487363" cy="487363"/>
          </a:xfrm>
          <a:prstGeom prst="rect">
            <a:avLst/>
          </a:prstGeom>
        </p:spPr>
      </p:pic>
      <p:pic>
        <p:nvPicPr>
          <p:cNvPr id="33" name="Tentacle Monster (AG).mp3">
            <a:hlinkClick r:id="" action="ppaction://media"/>
          </p:cNvPr>
          <p:cNvPicPr>
            <a:picLocks noChangeAspect="1"/>
          </p:cNvPicPr>
          <p:nvPr>
            <a:audi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43"/>
          <a:stretch>
            <a:fillRect/>
          </a:stretch>
        </p:blipFill>
        <p:spPr>
          <a:xfrm>
            <a:off x="2686984" y="8994494"/>
            <a:ext cx="487363" cy="487363"/>
          </a:xfrm>
          <a:prstGeom prst="rect">
            <a:avLst/>
          </a:prstGeom>
        </p:spPr>
      </p:pic>
      <p:pic>
        <p:nvPicPr>
          <p:cNvPr id="37" name="Yellow Monster (AG).mp3">
            <a:hlinkClick r:id="" action="ppaction://media"/>
          </p:cNvPr>
          <p:cNvPicPr>
            <a:picLocks noChangeAspect="1"/>
          </p:cNvPicPr>
          <p:nvPr>
            <a:audioFile r:link="rId12"/>
            <p:extLst>
              <p:ext uri="{DAA4B4D4-6D71-4841-9C94-3DE7FCFB9230}">
                <p14:media xmlns:p14="http://schemas.microsoft.com/office/powerpoint/2010/main" r:embed="rId11"/>
              </p:ext>
            </p:extLst>
          </p:nvPr>
        </p:nvPicPr>
        <p:blipFill>
          <a:blip r:embed="rId42"/>
          <a:stretch>
            <a:fillRect/>
          </a:stretch>
        </p:blipFill>
        <p:spPr>
          <a:xfrm>
            <a:off x="4610481" y="8563348"/>
            <a:ext cx="487363" cy="487363"/>
          </a:xfrm>
          <a:prstGeom prst="rect">
            <a:avLst/>
          </a:prstGeom>
        </p:spPr>
      </p:pic>
      <p:pic>
        <p:nvPicPr>
          <p:cNvPr id="38" name="Bat Monster (AG).mp3">
            <a:hlinkClick r:id="" action="ppaction://media"/>
          </p:cNvPr>
          <p:cNvPicPr>
            <a:picLocks noChangeAspect="1"/>
          </p:cNvPicPr>
          <p:nvPr>
            <a:audioFile r:link="rId14"/>
            <p:extLst>
              <p:ext uri="{DAA4B4D4-6D71-4841-9C94-3DE7FCFB9230}">
                <p14:media xmlns:p14="http://schemas.microsoft.com/office/powerpoint/2010/main" r:embed="rId13"/>
              </p:ext>
            </p:extLst>
          </p:nvPr>
        </p:nvPicPr>
        <p:blipFill>
          <a:blip r:embed="rId44"/>
          <a:stretch>
            <a:fillRect/>
          </a:stretch>
        </p:blipFill>
        <p:spPr>
          <a:xfrm>
            <a:off x="5255372" y="9129805"/>
            <a:ext cx="487363" cy="487363"/>
          </a:xfrm>
          <a:prstGeom prst="rect">
            <a:avLst/>
          </a:prstGeom>
        </p:spPr>
      </p:pic>
      <p:pic>
        <p:nvPicPr>
          <p:cNvPr id="39" name="Snow Monster (AG).mp3">
            <a:hlinkClick r:id="" action="ppaction://media"/>
          </p:cNvPr>
          <p:cNvPicPr>
            <a:picLocks noChangeAspect="1"/>
          </p:cNvPicPr>
          <p:nvPr>
            <a:audioFile r:link="rId16"/>
            <p:extLst>
              <p:ext uri="{DAA4B4D4-6D71-4841-9C94-3DE7FCFB9230}">
                <p14:media xmlns:p14="http://schemas.microsoft.com/office/powerpoint/2010/main" r:embed="rId15"/>
              </p:ext>
            </p:extLst>
          </p:nvPr>
        </p:nvPicPr>
        <p:blipFill>
          <a:blip r:embed="rId44"/>
          <a:stretch>
            <a:fillRect/>
          </a:stretch>
        </p:blipFill>
        <p:spPr>
          <a:xfrm>
            <a:off x="5896204" y="8560125"/>
            <a:ext cx="487363" cy="487363"/>
          </a:xfrm>
          <a:prstGeom prst="rect">
            <a:avLst/>
          </a:prstGeom>
        </p:spPr>
      </p:pic>
      <p:pic>
        <p:nvPicPr>
          <p:cNvPr id="41" name="Teal Monster (AG).mp3">
            <a:hlinkClick r:id="" action="ppaction://media"/>
          </p:cNvPr>
          <p:cNvPicPr>
            <a:picLocks noChangeAspect="1"/>
          </p:cNvPicPr>
          <p:nvPr>
            <a:audioFile r:link="rId18"/>
            <p:extLst>
              <p:ext uri="{DAA4B4D4-6D71-4841-9C94-3DE7FCFB9230}">
                <p14:media xmlns:p14="http://schemas.microsoft.com/office/powerpoint/2010/main" r:embed="rId17"/>
              </p:ext>
            </p:extLst>
          </p:nvPr>
        </p:nvPicPr>
        <p:blipFill>
          <a:blip r:embed="rId41"/>
          <a:stretch>
            <a:fillRect/>
          </a:stretch>
        </p:blipFill>
        <p:spPr>
          <a:xfrm>
            <a:off x="6501269" y="9064158"/>
            <a:ext cx="487363" cy="487363"/>
          </a:xfrm>
          <a:prstGeom prst="rect">
            <a:avLst/>
          </a:prstGeom>
        </p:spPr>
      </p:pic>
      <p:pic>
        <p:nvPicPr>
          <p:cNvPr id="42" name="Purple Monster (ELG).mp3">
            <a:hlinkClick r:id="" action="ppaction://media"/>
          </p:cNvPr>
          <p:cNvPicPr>
            <a:picLocks noChangeAspect="1"/>
          </p:cNvPicPr>
          <p:nvPr>
            <a:audioFile r:link="rId20"/>
            <p:extLst>
              <p:ext uri="{DAA4B4D4-6D71-4841-9C94-3DE7FCFB9230}">
                <p14:media xmlns:p14="http://schemas.microsoft.com/office/powerpoint/2010/main" r:embed="rId19"/>
              </p:ext>
            </p:extLst>
          </p:nvPr>
        </p:nvPicPr>
        <p:blipFill>
          <a:blip r:embed="rId45"/>
          <a:stretch>
            <a:fillRect/>
          </a:stretch>
        </p:blipFill>
        <p:spPr>
          <a:xfrm>
            <a:off x="3445565" y="8563348"/>
            <a:ext cx="487363" cy="487363"/>
          </a:xfrm>
          <a:prstGeom prst="rect">
            <a:avLst/>
          </a:prstGeom>
        </p:spPr>
      </p:pic>
      <p:pic>
        <p:nvPicPr>
          <p:cNvPr id="43" name="Green Monster (AG).mp3">
            <a:hlinkClick r:id="" action="ppaction://media"/>
          </p:cNvPr>
          <p:cNvPicPr>
            <a:picLocks noChangeAspect="1"/>
          </p:cNvPicPr>
          <p:nvPr>
            <a:audioFile r:link="rId22"/>
            <p:extLst>
              <p:ext uri="{DAA4B4D4-6D71-4841-9C94-3DE7FCFB9230}">
                <p14:media xmlns:p14="http://schemas.microsoft.com/office/powerpoint/2010/main" r:embed="rId21"/>
              </p:ext>
            </p:extLst>
          </p:nvPr>
        </p:nvPicPr>
        <p:blipFill>
          <a:blip r:embed="rId41"/>
          <a:stretch>
            <a:fillRect/>
          </a:stretch>
        </p:blipFill>
        <p:spPr>
          <a:xfrm>
            <a:off x="3989938" y="9116358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94337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76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826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1056" fill="hold"/>
                                        <p:tgtEl>
                                          <p:spTgt spid="4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3" presetID="2" presetClass="exit" presetSubtype="4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" dur="25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25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6" presetClass="emph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28" dur="250" fill="hold"/>
                                        <p:tgtEl>
                                          <p:spTgt spid="20"/>
                                        </p:tgtEl>
                                      </p:cBhvr>
                                      <p:by x="200000" y="200000"/>
                                    </p:animScale>
                                  </p:childTnLst>
                                </p:cTn>
                              </p:par>
                              <p:par>
                                <p:cTn id="29" presetID="32" presetClass="emph" presetSubtype="0" repeatCount="2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Rot by="120000">
                                      <p:cBhvr>
                                        <p:cTn id="30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1" dur="40" fill="hold">
                                          <p:stCondLst>
                                            <p:cond delay="4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2" dur="40" fill="hold">
                                          <p:stCondLst>
                                            <p:cond delay="8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3" dur="40" fill="hold">
                                          <p:stCondLst>
                                            <p:cond delay="12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4" dur="40" fill="hold">
                                          <p:stCondLst>
                                            <p:cond delay="16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976"/>
                            </p:stCondLst>
                            <p:childTnLst>
                              <p:par>
                                <p:cTn id="3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2" dur="744" fill="hold"/>
                                        <p:tgtEl>
                                          <p:spTgt spid="3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3" presetID="42" presetClass="path" presetSubtype="0" autoRev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4.09722E-6 1.66667E-6 L 0.00283 0.05883 " pathEditMode="relative" rAng="0" ptsTypes="AA">
                                      <p:cBhvr>
                                        <p:cTn id="44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1" y="2932"/>
                                    </p:animMotion>
                                  </p:childTnLst>
                                </p:cTn>
                              </p:par>
                              <p:par>
                                <p:cTn id="45" presetID="32" presetClass="emph" presetSubtype="0" repeatCount="2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Rot by="120000"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7" dur="2" fill="hold">
                                          <p:stCondLst>
                                            <p:cond delay="5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8" dur="2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9" dur="2" fill="hold">
                                          <p:stCondLst>
                                            <p:cond delay="15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0" dur="2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1" presetID="2" presetClass="exit" presetSubtype="1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2" dur="25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25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6" presetClass="emph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56" dur="250" fill="hold"/>
                                        <p:tgtEl>
                                          <p:spTgt spid="21"/>
                                        </p:tgtEl>
                                      </p:cBhvr>
                                      <p:by x="200000" y="200000"/>
                                    </p:animScale>
                                  </p:childTnLst>
                                </p:cTn>
                              </p:par>
                              <p:par>
                                <p:cTn id="57" presetID="32" presetClass="emph" presetSubtype="0" repeatCount="2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Rot by="120000">
                                      <p:cBhvr>
                                        <p:cTn id="58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9" dur="40" fill="hold">
                                          <p:stCondLst>
                                            <p:cond delay="4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0" dur="40" fill="hold">
                                          <p:stCondLst>
                                            <p:cond delay="8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1" dur="40" fill="hold">
                                          <p:stCondLst>
                                            <p:cond delay="12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2" dur="40" fill="hold">
                                          <p:stCondLst>
                                            <p:cond delay="16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3126"/>
                            </p:stCondLst>
                            <p:childTnLst>
                              <p:par>
                                <p:cTn id="6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" presetClass="mediacall" presetSubtype="0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cmd type="call" cmd="playFrom(0.0)">
                                      <p:cBhvr>
                                        <p:cTn id="70" dur="768" fill="hold"/>
                                        <p:tgtEl>
                                          <p:spTgt spid="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1" presetID="2" presetClass="exit" presetSubtype="4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2" dur="25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25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6" presetClass="emph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76" dur="250" fill="hold"/>
                                        <p:tgtEl>
                                          <p:spTgt spid="22"/>
                                        </p:tgtEl>
                                      </p:cBhvr>
                                      <p:by x="200000" y="200000"/>
                                    </p:animScale>
                                  </p:childTnLst>
                                </p:cTn>
                              </p:par>
                              <p:par>
                                <p:cTn id="77" presetID="32" presetClass="emph" presetSubtype="0" repeatCount="2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Rot by="120000">
                                      <p:cBhvr>
                                        <p:cTn id="78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9" dur="40" fill="hold">
                                          <p:stCondLst>
                                            <p:cond delay="4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0" dur="40" fill="hold">
                                          <p:stCondLst>
                                            <p:cond delay="8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1" dur="40" fill="hold">
                                          <p:stCondLst>
                                            <p:cond delay="12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82" dur="40" fill="hold">
                                          <p:stCondLst>
                                            <p:cond delay="16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4276"/>
                            </p:stCondLst>
                            <p:childTnLst>
                              <p:par>
                                <p:cTn id="8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0" dur="966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91" presetID="2" presetClass="exit" presetSubtype="4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2" dur="25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25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6" presetClass="emph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96" dur="400" fill="hold"/>
                                        <p:tgtEl>
                                          <p:spTgt spid="25"/>
                                        </p:tgtEl>
                                      </p:cBhvr>
                                      <p:by x="200000" y="200000"/>
                                    </p:animScale>
                                  </p:childTnLst>
                                </p:cTn>
                              </p:par>
                              <p:par>
                                <p:cTn id="97" presetID="32" presetClass="emph" presetSubtype="0" repeatCount="2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Rot by="120000">
                                      <p:cBhvr>
                                        <p:cTn id="98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9" dur="40" fill="hold">
                                          <p:stCondLst>
                                            <p:cond delay="4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00" dur="40" fill="hold">
                                          <p:stCondLst>
                                            <p:cond delay="8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1" dur="40" fill="hold">
                                          <p:stCondLst>
                                            <p:cond delay="12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2" dur="40" fill="hold">
                                          <p:stCondLst>
                                            <p:cond delay="16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5426"/>
                            </p:stCondLst>
                            <p:childTnLst>
                              <p:par>
                                <p:cTn id="10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1" presetClass="mediacall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0" dur="757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11" presetID="2" presetClass="exit" presetSubtype="4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2" dur="25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3" dur="25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6" presetClass="emph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116" dur="250" fill="hold"/>
                                        <p:tgtEl>
                                          <p:spTgt spid="26"/>
                                        </p:tgtEl>
                                      </p:cBhvr>
                                      <p:by x="200000" y="200000"/>
                                    </p:animScale>
                                  </p:childTnLst>
                                </p:cTn>
                              </p:par>
                              <p:par>
                                <p:cTn id="117" presetID="32" presetClass="emph" presetSubtype="0" repeatCount="2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Rot by="120000">
                                      <p:cBhvr>
                                        <p:cTn id="118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9" dur="40" fill="hold">
                                          <p:stCondLst>
                                            <p:cond delay="4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0" dur="40" fill="hold">
                                          <p:stCondLst>
                                            <p:cond delay="8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1" dur="40" fill="hold">
                                          <p:stCondLst>
                                            <p:cond delay="12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22" dur="40" fill="hold">
                                          <p:stCondLst>
                                            <p:cond delay="16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3" presetID="1" presetClass="mediacall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4" dur="1752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25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6" presetClass="emph" presetSubtype="0" repeatCount="indefinite" autoRev="1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131" dur="750" fill="hold"/>
                                        <p:tgtEl>
                                          <p:spTgt spid="32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13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3" fill="hold">
                      <p:stCondLst>
                        <p:cond delay="0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6" dur="576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37" presetID="1" presetClass="exit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" presetID="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1" presetID="1" presetClass="exit" presetSubtype="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3" presetID="1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>
                            <p:stCondLst>
                              <p:cond delay="576"/>
                            </p:stCondLst>
                            <p:childTnLst>
                              <p:par>
                                <p:cTn id="14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8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0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2" dur="1152" fill="hold"/>
                                        <p:tgtEl>
                                          <p:spTgt spid="4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53" presetID="2" presetClass="exit" presetSubtype="4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54" dur="25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5" dur="25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7" presetID="6" presetClass="emph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158" dur="250" fill="hold"/>
                                        <p:tgtEl>
                                          <p:spTgt spid="23"/>
                                        </p:tgtEl>
                                      </p:cBhvr>
                                      <p:by x="200000" y="200000"/>
                                    </p:animScale>
                                  </p:childTnLst>
                                </p:cTn>
                              </p:par>
                              <p:par>
                                <p:cTn id="159" presetID="32" presetClass="emph" presetSubtype="0" repeatCount="2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Rot by="120000">
                                      <p:cBhvr>
                                        <p:cTn id="160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1" dur="40" fill="hold">
                                          <p:stCondLst>
                                            <p:cond delay="4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62" dur="40" fill="hold">
                                          <p:stCondLst>
                                            <p:cond delay="8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3" dur="40" fill="hold">
                                          <p:stCondLst>
                                            <p:cond delay="12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4" dur="40" fill="hold">
                                          <p:stCondLst>
                                            <p:cond delay="16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5" presetID="1" presetClass="mediacall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6" dur="1752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67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2" presetID="6" presetClass="emph" presetSubtype="0" repeatCount="indefinite" autoRev="1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173" dur="750" fill="hold"/>
                                        <p:tgtEl>
                                          <p:spTgt spid="31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174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5" fill="hold">
                      <p:stCondLst>
                        <p:cond delay="0"/>
                      </p:stCondLst>
                      <p:childTnLst>
                        <p:par>
                          <p:cTn id="176" fill="hold">
                            <p:stCondLst>
                              <p:cond delay="0"/>
                            </p:stCondLst>
                            <p:childTnLst>
                              <p:par>
                                <p:cTn id="17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8" dur="576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79" presetID="1" presetClass="exit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1" presetID="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3" presetID="1" presetClass="exit" presetSubtype="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5" presetID="1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7" fill="hold">
                            <p:stCondLst>
                              <p:cond delay="576"/>
                            </p:stCondLst>
                            <p:childTnLst>
                              <p:par>
                                <p:cTn id="18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0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2" dur="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94" dur="1056" fill="hold"/>
                                        <p:tgtEl>
                                          <p:spTgt spid="3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95" presetID="2" presetClass="exit" presetSubtype="4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96" dur="25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7" dur="25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9" presetID="6" presetClass="emph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200" dur="250" fill="hold"/>
                                        <p:tgtEl>
                                          <p:spTgt spid="27"/>
                                        </p:tgtEl>
                                      </p:cBhvr>
                                      <p:by x="200000" y="200000"/>
                                    </p:animScale>
                                  </p:childTnLst>
                                </p:cTn>
                              </p:par>
                              <p:par>
                                <p:cTn id="201" presetID="32" presetClass="emph" presetSubtype="0" repeatCount="2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Rot by="120000">
                                      <p:cBhvr>
                                        <p:cTn id="202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03" dur="40" fill="hold">
                                          <p:stCondLst>
                                            <p:cond delay="4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04" dur="40" fill="hold">
                                          <p:stCondLst>
                                            <p:cond delay="8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05" dur="40" fill="hold">
                                          <p:stCondLst>
                                            <p:cond delay="12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06" dur="40" fill="hold">
                                          <p:stCondLst>
                                            <p:cond delay="16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7" fill="hold">
                            <p:stCondLst>
                              <p:cond delay="1726"/>
                            </p:stCondLst>
                            <p:childTnLst>
                              <p:par>
                                <p:cTn id="20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0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2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3" presetID="1" presetClass="mediacall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cmd type="call" cmd="playFrom(0.0)">
                                      <p:cBhvr>
                                        <p:cTn id="214" dur="600" fill="hold"/>
                                        <p:tgtEl>
                                          <p:spTgt spid="3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15" presetID="2" presetClass="exit" presetSubtype="4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16" dur="25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7" dur="25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9" presetID="6" presetClass="emph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220" dur="250" fill="hold"/>
                                        <p:tgtEl>
                                          <p:spTgt spid="28"/>
                                        </p:tgtEl>
                                      </p:cBhvr>
                                      <p:by x="200000" y="200000"/>
                                    </p:animScale>
                                  </p:childTnLst>
                                </p:cTn>
                              </p:par>
                              <p:par>
                                <p:cTn id="221" presetID="32" presetClass="emph" presetSubtype="0" repeatCount="2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Rot by="120000">
                                      <p:cBhvr>
                                        <p:cTn id="222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23" dur="40" fill="hold">
                                          <p:stCondLst>
                                            <p:cond delay="4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4" dur="40" fill="hold">
                                          <p:stCondLst>
                                            <p:cond delay="8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25" dur="40" fill="hold">
                                          <p:stCondLst>
                                            <p:cond delay="12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26" dur="40" fill="hold">
                                          <p:stCondLst>
                                            <p:cond delay="16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7" fill="hold">
                            <p:stCondLst>
                              <p:cond delay="2876"/>
                            </p:stCondLst>
                            <p:childTnLst>
                              <p:par>
                                <p:cTn id="22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0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1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2" dur="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3" presetID="1" presetClass="mediacall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cmd type="call" cmd="playFrom(0.0)">
                                      <p:cBhvr>
                                        <p:cTn id="234" dur="840" fill="hold"/>
                                        <p:tgtEl>
                                          <p:spTgt spid="4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35" presetID="2" presetClass="exit" presetSubtype="4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36" dur="25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7" dur="25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9" presetID="6" presetClass="emph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240" dur="400" fill="hold"/>
                                        <p:tgtEl>
                                          <p:spTgt spid="24"/>
                                        </p:tgtEl>
                                      </p:cBhvr>
                                      <p:by x="200000" y="200000"/>
                                    </p:animScale>
                                  </p:childTnLst>
                                </p:cTn>
                              </p:par>
                              <p:par>
                                <p:cTn id="241" presetID="32" presetClass="emph" presetSubtype="0" repeatCount="2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Rot by="120000">
                                      <p:cBhvr>
                                        <p:cTn id="242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3" dur="40" fill="hold">
                                          <p:stCondLst>
                                            <p:cond delay="4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44" dur="40" fill="hold">
                                          <p:stCondLst>
                                            <p:cond delay="8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5" dur="40" fill="hold">
                                          <p:stCondLst>
                                            <p:cond delay="12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6" dur="40" fill="hold">
                                          <p:stCondLst>
                                            <p:cond delay="16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47" presetID="1" presetClass="mediacall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8" dur="1752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49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4" presetID="6" presetClass="emph" presetSubtype="0" repeatCount="indefinite" autoRev="1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255" dur="750" fill="hold"/>
                                        <p:tgtEl>
                                          <p:spTgt spid="30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audio>
              <p:cMediaNode vol="74242">
                <p:cTn id="25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  <p:audio>
              <p:cMediaNode vol="34848">
                <p:cTn id="25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audio>
              <p:cMediaNode>
                <p:cTn id="25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audio>
              <p:cMediaNode>
                <p:cTn id="25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  <p:audio>
              <p:cMediaNode vol="63636">
                <p:cTn id="26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3"/>
                </p:tgtEl>
              </p:cMediaNode>
            </p:audio>
            <p:audio>
              <p:cMediaNode>
                <p:cTn id="26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7"/>
                </p:tgtEl>
              </p:cMediaNode>
            </p:audio>
            <p:audio>
              <p:cMediaNode vol="80000">
                <p:cTn id="26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8"/>
                </p:tgtEl>
              </p:cMediaNode>
            </p:audio>
            <p:audio>
              <p:cMediaNode vol="65152">
                <p:cTn id="26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9"/>
                </p:tgtEl>
              </p:cMediaNode>
            </p:audio>
            <p:audio>
              <p:cMediaNode>
                <p:cTn id="26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1"/>
                </p:tgtEl>
              </p:cMediaNode>
            </p:audio>
            <p:audio>
              <p:cMediaNode>
                <p:cTn id="26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2"/>
                </p:tgtEl>
              </p:cMediaNode>
            </p:audio>
            <p:audio>
              <p:cMediaNode>
                <p:cTn id="26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3"/>
                </p:tgtEl>
              </p:cMediaNode>
            </p:audio>
          </p:childTnLst>
        </p:cTn>
      </p:par>
    </p:tnLst>
    <p:bldLst>
      <p:bldP spid="14" grpId="0" animBg="1"/>
      <p:bldP spid="14" grpId="1" animBg="1"/>
      <p:bldP spid="12" grpId="0" animBg="1"/>
      <p:bldP spid="15" grpId="0" animBg="1"/>
      <p:bldP spid="15" grpId="1" animBg="1"/>
      <p:bldP spid="16" grpId="0" animBg="1"/>
      <p:bldP spid="13" grpId="0" animBg="1"/>
      <p:bldP spid="13" grpId="1" animBg="1"/>
      <p:bldP spid="18" grpId="0" animBg="1"/>
      <p:bldP spid="30" grpId="0"/>
      <p:bldP spid="30" grpId="1"/>
      <p:bldP spid="31" grpId="0"/>
      <p:bldP spid="31" grpId="1"/>
      <p:bldP spid="32" grpId="0"/>
      <p:bldP spid="32" grpId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Lock Background"/>
          <p:cNvSpPr/>
          <p:nvPr/>
        </p:nvSpPr>
        <p:spPr>
          <a:xfrm>
            <a:off x="0" y="6126480"/>
            <a:ext cx="14630400" cy="2103120"/>
          </a:xfrm>
          <a:prstGeom prst="rect">
            <a:avLst/>
          </a:prstGeom>
          <a:solidFill>
            <a:srgbClr val="2F2A0B"/>
          </a:solidFill>
          <a:ln w="146050" cmpd="sng">
            <a:noFill/>
            <a:miter lim="800000"/>
          </a:ln>
          <a:effectLst>
            <a:outerShdw dist="50800" dir="16200000" rotWithShape="0">
              <a:schemeClr val="accent6">
                <a:lumMod val="50000"/>
                <a:alpha val="9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6" name="Tumbler 6"/>
          <p:cNvPicPr>
            <a:picLocks noChangeAspect="1"/>
          </p:cNvPicPr>
          <p:nvPr/>
        </p:nvPicPr>
        <p:blipFill>
          <a:blip r:embed="rId17">
            <a:extLst>
              <a:ext uri="{BEBA8EAE-BF5A-486C-A8C5-ECC9F3942E4B}">
                <a14:imgProps xmlns:a14="http://schemas.microsoft.com/office/drawing/2010/main">
                  <a14:imgLayer r:embed="rId18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72963" y="6312686"/>
            <a:ext cx="1834744" cy="1759351"/>
          </a:xfrm>
          <a:prstGeom prst="rect">
            <a:avLst/>
          </a:prstGeom>
        </p:spPr>
      </p:pic>
      <p:pic>
        <p:nvPicPr>
          <p:cNvPr id="73" name="Zero 6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70322" y="6609543"/>
            <a:ext cx="640027" cy="1060616"/>
          </a:xfrm>
          <a:prstGeom prst="rect">
            <a:avLst/>
          </a:prstGeom>
        </p:spPr>
      </p:pic>
      <p:pic>
        <p:nvPicPr>
          <p:cNvPr id="75" name="Number Strip 6"/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45282" y="1341034"/>
            <a:ext cx="690106" cy="13350193"/>
          </a:xfrm>
          <a:prstGeom prst="rect">
            <a:avLst/>
          </a:prstGeom>
        </p:spPr>
      </p:pic>
      <p:pic>
        <p:nvPicPr>
          <p:cNvPr id="44" name="Tumbler 5"/>
          <p:cNvPicPr>
            <a:picLocks noChangeAspect="1"/>
          </p:cNvPicPr>
          <p:nvPr/>
        </p:nvPicPr>
        <p:blipFill>
          <a:blip r:embed="rId17">
            <a:extLst>
              <a:ext uri="{BEBA8EAE-BF5A-486C-A8C5-ECC9F3942E4B}">
                <a14:imgProps xmlns:a14="http://schemas.microsoft.com/office/drawing/2010/main">
                  <a14:imgLayer r:embed="rId18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70566" y="6312686"/>
            <a:ext cx="1834744" cy="1759351"/>
          </a:xfrm>
          <a:prstGeom prst="rect">
            <a:avLst/>
          </a:prstGeom>
        </p:spPr>
      </p:pic>
      <p:pic>
        <p:nvPicPr>
          <p:cNvPr id="58" name="Zero 5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67925" y="6609543"/>
            <a:ext cx="640027" cy="1060616"/>
          </a:xfrm>
          <a:prstGeom prst="rect">
            <a:avLst/>
          </a:prstGeom>
        </p:spPr>
      </p:pic>
      <p:pic>
        <p:nvPicPr>
          <p:cNvPr id="59" name="Number Strip 5"/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42885" y="3095853"/>
            <a:ext cx="690106" cy="13350193"/>
          </a:xfrm>
          <a:prstGeom prst="rect">
            <a:avLst/>
          </a:prstGeom>
        </p:spPr>
      </p:pic>
      <p:pic>
        <p:nvPicPr>
          <p:cNvPr id="35" name="Tumbler 4"/>
          <p:cNvPicPr>
            <a:picLocks noChangeAspect="1"/>
          </p:cNvPicPr>
          <p:nvPr/>
        </p:nvPicPr>
        <p:blipFill>
          <a:blip r:embed="rId17">
            <a:extLst>
              <a:ext uri="{BEBA8EAE-BF5A-486C-A8C5-ECC9F3942E4B}">
                <a14:imgProps xmlns:a14="http://schemas.microsoft.com/office/drawing/2010/main">
                  <a14:imgLayer r:embed="rId18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68168" y="6312686"/>
            <a:ext cx="1834744" cy="1759351"/>
          </a:xfrm>
          <a:prstGeom prst="rect">
            <a:avLst/>
          </a:prstGeom>
        </p:spPr>
      </p:pic>
      <p:pic>
        <p:nvPicPr>
          <p:cNvPr id="38" name="Zero 4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65527" y="6609543"/>
            <a:ext cx="640027" cy="1060616"/>
          </a:xfrm>
          <a:prstGeom prst="rect">
            <a:avLst/>
          </a:prstGeom>
        </p:spPr>
      </p:pic>
      <p:pic>
        <p:nvPicPr>
          <p:cNvPr id="40" name="Number Strip 4"/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40487" y="-2169139"/>
            <a:ext cx="690106" cy="13350193"/>
          </a:xfrm>
          <a:prstGeom prst="rect">
            <a:avLst/>
          </a:prstGeom>
        </p:spPr>
      </p:pic>
      <p:pic>
        <p:nvPicPr>
          <p:cNvPr id="47" name="Tumbler 3"/>
          <p:cNvPicPr>
            <a:picLocks noChangeAspect="1"/>
          </p:cNvPicPr>
          <p:nvPr/>
        </p:nvPicPr>
        <p:blipFill>
          <a:blip r:embed="rId17">
            <a:extLst>
              <a:ext uri="{BEBA8EAE-BF5A-486C-A8C5-ECC9F3942E4B}">
                <a14:imgProps xmlns:a14="http://schemas.microsoft.com/office/drawing/2010/main">
                  <a14:imgLayer r:embed="rId18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65770" y="6308203"/>
            <a:ext cx="1834744" cy="1759351"/>
          </a:xfrm>
          <a:prstGeom prst="rect">
            <a:avLst/>
          </a:prstGeom>
        </p:spPr>
      </p:pic>
      <p:pic>
        <p:nvPicPr>
          <p:cNvPr id="71" name="Zero 3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3129" y="6605060"/>
            <a:ext cx="640027" cy="1060616"/>
          </a:xfrm>
          <a:prstGeom prst="rect">
            <a:avLst/>
          </a:prstGeom>
        </p:spPr>
      </p:pic>
      <p:pic>
        <p:nvPicPr>
          <p:cNvPr id="30" name="Number Strip 3"/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38089" y="6611331"/>
            <a:ext cx="690106" cy="13350193"/>
          </a:xfrm>
          <a:prstGeom prst="rect">
            <a:avLst/>
          </a:prstGeom>
        </p:spPr>
      </p:pic>
      <p:pic>
        <p:nvPicPr>
          <p:cNvPr id="46" name="Tumbler 2"/>
          <p:cNvPicPr>
            <a:picLocks noChangeAspect="1"/>
          </p:cNvPicPr>
          <p:nvPr/>
        </p:nvPicPr>
        <p:blipFill>
          <a:blip r:embed="rId17">
            <a:extLst>
              <a:ext uri="{BEBA8EAE-BF5A-486C-A8C5-ECC9F3942E4B}">
                <a14:imgProps xmlns:a14="http://schemas.microsoft.com/office/drawing/2010/main">
                  <a14:imgLayer r:embed="rId18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3372" y="6308203"/>
            <a:ext cx="1834744" cy="1759351"/>
          </a:xfrm>
          <a:prstGeom prst="rect">
            <a:avLst/>
          </a:prstGeom>
        </p:spPr>
      </p:pic>
      <p:pic>
        <p:nvPicPr>
          <p:cNvPr id="70" name="Zero 2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731" y="6605060"/>
            <a:ext cx="640027" cy="1060616"/>
          </a:xfrm>
          <a:prstGeom prst="rect">
            <a:avLst/>
          </a:prstGeom>
        </p:spPr>
      </p:pic>
      <p:pic>
        <p:nvPicPr>
          <p:cNvPr id="72" name="Number Strip 2"/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5691" y="-433970"/>
            <a:ext cx="690106" cy="13350193"/>
          </a:xfrm>
          <a:prstGeom prst="rect">
            <a:avLst/>
          </a:prstGeom>
        </p:spPr>
      </p:pic>
      <p:pic>
        <p:nvPicPr>
          <p:cNvPr id="45" name="Tumbler 1"/>
          <p:cNvPicPr>
            <a:picLocks noChangeAspect="1"/>
          </p:cNvPicPr>
          <p:nvPr/>
        </p:nvPicPr>
        <p:blipFill>
          <a:blip r:embed="rId17">
            <a:extLst>
              <a:ext uri="{BEBA8EAE-BF5A-486C-A8C5-ECC9F3942E4B}">
                <a14:imgProps xmlns:a14="http://schemas.microsoft.com/office/drawing/2010/main">
                  <a14:imgLayer r:embed="rId18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0974" y="6308203"/>
            <a:ext cx="1834744" cy="1759351"/>
          </a:xfrm>
          <a:prstGeom prst="rect">
            <a:avLst/>
          </a:prstGeom>
        </p:spPr>
      </p:pic>
      <p:pic>
        <p:nvPicPr>
          <p:cNvPr id="69" name="Zero 1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58333" y="6605060"/>
            <a:ext cx="640027" cy="1060616"/>
          </a:xfrm>
          <a:prstGeom prst="rect">
            <a:avLst/>
          </a:prstGeom>
        </p:spPr>
      </p:pic>
      <p:pic>
        <p:nvPicPr>
          <p:cNvPr id="31" name="Number Strip 1"/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33293" y="-3936610"/>
            <a:ext cx="690106" cy="13350193"/>
          </a:xfrm>
          <a:prstGeom prst="rect">
            <a:avLst/>
          </a:prstGeom>
        </p:spPr>
      </p:pic>
      <p:sp>
        <p:nvSpPr>
          <p:cNvPr id="37" name="Lock Frame"/>
          <p:cNvSpPr/>
          <p:nvPr/>
        </p:nvSpPr>
        <p:spPr>
          <a:xfrm>
            <a:off x="-3353" y="6126480"/>
            <a:ext cx="14630400" cy="2103120"/>
          </a:xfrm>
          <a:prstGeom prst="frame">
            <a:avLst>
              <a:gd name="adj1" fmla="val 4059"/>
            </a:avLst>
          </a:prstGeom>
          <a:solidFill>
            <a:srgbClr val="40505E"/>
          </a:solidFill>
          <a:ln w="146050" cmpd="sng">
            <a:noFill/>
            <a:miter lim="800000"/>
          </a:ln>
          <a:effectLst>
            <a:outerShdw dist="38100" dir="5400000" algn="t" rotWithShape="0">
              <a:srgbClr val="1A13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2" name="Lock Frame Valance"/>
          <p:cNvSpPr/>
          <p:nvPr/>
        </p:nvSpPr>
        <p:spPr>
          <a:xfrm>
            <a:off x="0" y="6155055"/>
            <a:ext cx="14630400" cy="182880"/>
          </a:xfrm>
          <a:prstGeom prst="rect">
            <a:avLst/>
          </a:prstGeom>
          <a:solidFill>
            <a:srgbClr val="40505E"/>
          </a:solidFill>
          <a:ln w="146050" cmpd="sng">
            <a:noFill/>
            <a:miter lim="800000"/>
          </a:ln>
          <a:effectLst>
            <a:outerShdw dist="38100" dir="5400000" algn="t" rotWithShape="0">
              <a:srgbClr val="1A13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Shadow Strip"/>
          <p:cNvSpPr/>
          <p:nvPr/>
        </p:nvSpPr>
        <p:spPr>
          <a:xfrm>
            <a:off x="376543" y="7974527"/>
            <a:ext cx="14200632" cy="45720"/>
          </a:xfrm>
          <a:prstGeom prst="rect">
            <a:avLst/>
          </a:prstGeom>
          <a:solidFill>
            <a:srgbClr val="1A1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Lock Frame Valance"/>
          <p:cNvSpPr/>
          <p:nvPr/>
        </p:nvSpPr>
        <p:spPr>
          <a:xfrm>
            <a:off x="-3352" y="6275069"/>
            <a:ext cx="2104496" cy="1792483"/>
          </a:xfrm>
          <a:prstGeom prst="rect">
            <a:avLst/>
          </a:prstGeom>
          <a:solidFill>
            <a:srgbClr val="40505E"/>
          </a:solidFill>
          <a:ln w="146050" cmpd="sng">
            <a:noFill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Shadow Strip"/>
          <p:cNvSpPr/>
          <p:nvPr/>
        </p:nvSpPr>
        <p:spPr>
          <a:xfrm>
            <a:off x="2101144" y="6349562"/>
            <a:ext cx="45720" cy="1645920"/>
          </a:xfrm>
          <a:prstGeom prst="rect">
            <a:avLst/>
          </a:prstGeom>
          <a:solidFill>
            <a:srgbClr val="1A1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0" name="Lock Frame Valance"/>
          <p:cNvSpPr/>
          <p:nvPr/>
        </p:nvSpPr>
        <p:spPr>
          <a:xfrm>
            <a:off x="4069333" y="6275069"/>
            <a:ext cx="115216" cy="1792483"/>
          </a:xfrm>
          <a:prstGeom prst="rect">
            <a:avLst/>
          </a:prstGeom>
          <a:solidFill>
            <a:srgbClr val="40505E"/>
          </a:solidFill>
          <a:ln w="146050" cmpd="sng">
            <a:noFill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Shadow Strip"/>
          <p:cNvSpPr/>
          <p:nvPr/>
        </p:nvSpPr>
        <p:spPr>
          <a:xfrm>
            <a:off x="4184549" y="6349561"/>
            <a:ext cx="45720" cy="1645920"/>
          </a:xfrm>
          <a:prstGeom prst="rect">
            <a:avLst/>
          </a:prstGeom>
          <a:solidFill>
            <a:srgbClr val="1A1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2" name="Shadow Strip"/>
          <p:cNvSpPr/>
          <p:nvPr/>
        </p:nvSpPr>
        <p:spPr>
          <a:xfrm>
            <a:off x="4019915" y="6349561"/>
            <a:ext cx="45720" cy="1645920"/>
          </a:xfrm>
          <a:prstGeom prst="rect">
            <a:avLst/>
          </a:prstGeom>
          <a:solidFill>
            <a:srgbClr val="1A1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Lock Frame Valance"/>
          <p:cNvSpPr/>
          <p:nvPr/>
        </p:nvSpPr>
        <p:spPr>
          <a:xfrm>
            <a:off x="6182359" y="6291636"/>
            <a:ext cx="104157" cy="1792483"/>
          </a:xfrm>
          <a:prstGeom prst="rect">
            <a:avLst/>
          </a:prstGeom>
          <a:solidFill>
            <a:srgbClr val="40505E"/>
          </a:solidFill>
          <a:ln w="146050" cmpd="sng">
            <a:noFill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Shadow Strip"/>
          <p:cNvSpPr/>
          <p:nvPr/>
        </p:nvSpPr>
        <p:spPr>
          <a:xfrm>
            <a:off x="6286516" y="6366128"/>
            <a:ext cx="45720" cy="1645920"/>
          </a:xfrm>
          <a:prstGeom prst="rect">
            <a:avLst/>
          </a:prstGeom>
          <a:solidFill>
            <a:srgbClr val="1A1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Shadow Strip"/>
          <p:cNvSpPr/>
          <p:nvPr/>
        </p:nvSpPr>
        <p:spPr>
          <a:xfrm>
            <a:off x="6136639" y="6366128"/>
            <a:ext cx="45720" cy="1645920"/>
          </a:xfrm>
          <a:prstGeom prst="rect">
            <a:avLst/>
          </a:prstGeom>
          <a:solidFill>
            <a:srgbClr val="1A1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6" name="Lock Frame Valance"/>
          <p:cNvSpPr/>
          <p:nvPr/>
        </p:nvSpPr>
        <p:spPr>
          <a:xfrm>
            <a:off x="8279638" y="6275068"/>
            <a:ext cx="115724" cy="1792483"/>
          </a:xfrm>
          <a:prstGeom prst="rect">
            <a:avLst/>
          </a:prstGeom>
          <a:solidFill>
            <a:srgbClr val="40505E"/>
          </a:solidFill>
          <a:ln w="146050" cmpd="sng">
            <a:noFill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Shadow Strip"/>
          <p:cNvSpPr/>
          <p:nvPr/>
        </p:nvSpPr>
        <p:spPr>
          <a:xfrm>
            <a:off x="8233918" y="6366128"/>
            <a:ext cx="45720" cy="1645920"/>
          </a:xfrm>
          <a:prstGeom prst="rect">
            <a:avLst/>
          </a:prstGeom>
          <a:solidFill>
            <a:srgbClr val="1A1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Shadow Strip"/>
          <p:cNvSpPr/>
          <p:nvPr/>
        </p:nvSpPr>
        <p:spPr>
          <a:xfrm>
            <a:off x="14536193" y="6366128"/>
            <a:ext cx="45720" cy="1645920"/>
          </a:xfrm>
          <a:prstGeom prst="rect">
            <a:avLst/>
          </a:prstGeom>
          <a:solidFill>
            <a:srgbClr val="1A1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Shadow Strip"/>
          <p:cNvSpPr/>
          <p:nvPr/>
        </p:nvSpPr>
        <p:spPr>
          <a:xfrm>
            <a:off x="8395362" y="6366128"/>
            <a:ext cx="45720" cy="1645920"/>
          </a:xfrm>
          <a:prstGeom prst="rect">
            <a:avLst/>
          </a:prstGeom>
          <a:solidFill>
            <a:srgbClr val="1A1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Lock Frame Valance"/>
          <p:cNvSpPr/>
          <p:nvPr/>
        </p:nvSpPr>
        <p:spPr>
          <a:xfrm>
            <a:off x="14578609" y="6275068"/>
            <a:ext cx="68392" cy="1792483"/>
          </a:xfrm>
          <a:prstGeom prst="rect">
            <a:avLst/>
          </a:prstGeom>
          <a:solidFill>
            <a:srgbClr val="40505E"/>
          </a:solidFill>
          <a:ln w="146050" cmpd="sng">
            <a:noFill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Shadow Strip"/>
          <p:cNvSpPr/>
          <p:nvPr/>
        </p:nvSpPr>
        <p:spPr>
          <a:xfrm>
            <a:off x="10336938" y="6366128"/>
            <a:ext cx="45720" cy="1645920"/>
          </a:xfrm>
          <a:prstGeom prst="rect">
            <a:avLst/>
          </a:prstGeom>
          <a:solidFill>
            <a:srgbClr val="1A1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" name="Lock Frame Valance"/>
          <p:cNvSpPr/>
          <p:nvPr/>
        </p:nvSpPr>
        <p:spPr>
          <a:xfrm>
            <a:off x="10382658" y="6250045"/>
            <a:ext cx="115978" cy="1792483"/>
          </a:xfrm>
          <a:prstGeom prst="rect">
            <a:avLst/>
          </a:prstGeom>
          <a:solidFill>
            <a:srgbClr val="40505E"/>
          </a:solidFill>
          <a:ln w="146050" cmpd="sng">
            <a:noFill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Wood Background"/>
          <p:cNvPicPr>
            <a:picLocks noChangeAspect="1"/>
          </p:cNvPicPr>
          <p:nvPr/>
        </p:nvPicPr>
        <p:blipFill rotWithShape="1"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50" b="23959"/>
          <a:stretch/>
        </p:blipFill>
        <p:spPr>
          <a:xfrm>
            <a:off x="0" y="-52712"/>
            <a:ext cx="14630400" cy="6126480"/>
          </a:xfrm>
          <a:prstGeom prst="rect">
            <a:avLst/>
          </a:prstGeom>
          <a:effectLst>
            <a:outerShdw dist="50800" dir="5400000" algn="t" rotWithShape="0">
              <a:srgbClr val="673105"/>
            </a:outerShdw>
          </a:effectLst>
        </p:spPr>
      </p:pic>
      <p:sp>
        <p:nvSpPr>
          <p:cNvPr id="76" name="Lock Frame Valance"/>
          <p:cNvSpPr/>
          <p:nvPr/>
        </p:nvSpPr>
        <p:spPr>
          <a:xfrm>
            <a:off x="12493101" y="6250045"/>
            <a:ext cx="121103" cy="1792483"/>
          </a:xfrm>
          <a:prstGeom prst="rect">
            <a:avLst/>
          </a:prstGeom>
          <a:solidFill>
            <a:srgbClr val="40505E"/>
          </a:solidFill>
          <a:ln w="146050" cmpd="sng">
            <a:noFill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7" name="Shadow Strip"/>
          <p:cNvSpPr/>
          <p:nvPr/>
        </p:nvSpPr>
        <p:spPr>
          <a:xfrm>
            <a:off x="12614205" y="6366128"/>
            <a:ext cx="45720" cy="1645920"/>
          </a:xfrm>
          <a:prstGeom prst="rect">
            <a:avLst/>
          </a:prstGeom>
          <a:solidFill>
            <a:srgbClr val="1A1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3" name="Lock Frame Valance"/>
          <p:cNvSpPr/>
          <p:nvPr/>
        </p:nvSpPr>
        <p:spPr>
          <a:xfrm>
            <a:off x="0" y="8020247"/>
            <a:ext cx="14630400" cy="185882"/>
          </a:xfrm>
          <a:prstGeom prst="rect">
            <a:avLst/>
          </a:prstGeom>
          <a:solidFill>
            <a:srgbClr val="40505E"/>
          </a:solidFill>
          <a:ln w="146050" cmpd="sng">
            <a:noFill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5" name="Shadow Strip"/>
          <p:cNvSpPr/>
          <p:nvPr/>
        </p:nvSpPr>
        <p:spPr>
          <a:xfrm>
            <a:off x="12447381" y="6366128"/>
            <a:ext cx="45720" cy="1645920"/>
          </a:xfrm>
          <a:prstGeom prst="rect">
            <a:avLst/>
          </a:prstGeom>
          <a:solidFill>
            <a:srgbClr val="1A1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4" name="Shadow Strip"/>
          <p:cNvSpPr/>
          <p:nvPr/>
        </p:nvSpPr>
        <p:spPr>
          <a:xfrm>
            <a:off x="10498636" y="6366128"/>
            <a:ext cx="45720" cy="1645920"/>
          </a:xfrm>
          <a:prstGeom prst="rect">
            <a:avLst/>
          </a:prstGeom>
          <a:solidFill>
            <a:srgbClr val="1A1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8" name="Frames"/>
          <p:cNvGrpSpPr/>
          <p:nvPr/>
        </p:nvGrpSpPr>
        <p:grpSpPr>
          <a:xfrm>
            <a:off x="227429" y="-184158"/>
            <a:ext cx="14184840" cy="5805029"/>
            <a:chOff x="227429" y="-184158"/>
            <a:chExt cx="14184840" cy="5805029"/>
          </a:xfrm>
        </p:grpSpPr>
        <p:pic>
          <p:nvPicPr>
            <p:cNvPr id="64" name="Image Frames"/>
            <p:cNvPicPr>
              <a:picLocks noChangeAspect="1"/>
            </p:cNvPicPr>
            <p:nvPr/>
          </p:nvPicPr>
          <p:blipFill>
            <a:blip r:embed="rId2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7429" y="534819"/>
              <a:ext cx="14184840" cy="5086052"/>
            </a:xfrm>
            <a:prstGeom prst="rect">
              <a:avLst/>
            </a:prstGeom>
            <a:effectLst>
              <a:outerShdw dist="38100" dir="16200000" rotWithShape="0">
                <a:srgbClr val="673105"/>
              </a:outerShdw>
            </a:effectLst>
          </p:spPr>
        </p:pic>
        <p:pic>
          <p:nvPicPr>
            <p:cNvPr id="67" name="Number Tags"/>
            <p:cNvPicPr>
              <a:picLocks noChangeAspect="1"/>
            </p:cNvPicPr>
            <p:nvPr/>
          </p:nvPicPr>
          <p:blipFill>
            <a:blip r:embed="rId2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1340" y="-184158"/>
              <a:ext cx="12278140" cy="4279392"/>
            </a:xfrm>
            <a:prstGeom prst="rect">
              <a:avLst/>
            </a:prstGeom>
          </p:spPr>
        </p:pic>
      </p:grpSp>
      <p:pic>
        <p:nvPicPr>
          <p:cNvPr id="7" name="hotel room lock (joedeshon CCBY4.0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24"/>
          <a:stretch>
            <a:fillRect/>
          </a:stretch>
        </p:blipFill>
        <p:spPr>
          <a:xfrm>
            <a:off x="889317" y="8711267"/>
            <a:ext cx="487363" cy="487363"/>
          </a:xfrm>
          <a:prstGeom prst="rect">
            <a:avLst/>
          </a:prstGeom>
        </p:spPr>
      </p:pic>
      <p:pic>
        <p:nvPicPr>
          <p:cNvPr id="6" name="covert-operation open (nicholasdaryl CC0).mp3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4">
                  <p14:trim end="4628.4096"/>
                  <p14:fade out="1250"/>
                </p14:media>
              </p:ext>
            </p:extLst>
          </p:nvPr>
        </p:nvPicPr>
        <p:blipFill>
          <a:blip r:embed="rId25"/>
          <a:stretch>
            <a:fillRect/>
          </a:stretch>
        </p:blipFill>
        <p:spPr>
          <a:xfrm>
            <a:off x="14022854" y="8617136"/>
            <a:ext cx="487363" cy="487363"/>
          </a:xfrm>
          <a:prstGeom prst="rect">
            <a:avLst/>
          </a:prstGeom>
        </p:spPr>
      </p:pic>
      <p:pic>
        <p:nvPicPr>
          <p:cNvPr id="5" name="metal click 3 4 (Sheyvan CC0).mp3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26"/>
          <a:stretch>
            <a:fillRect/>
          </a:stretch>
        </p:blipFill>
        <p:spPr>
          <a:xfrm>
            <a:off x="-36606" y="9198630"/>
            <a:ext cx="487363" cy="487363"/>
          </a:xfrm>
          <a:prstGeom prst="rect">
            <a:avLst/>
          </a:prstGeom>
        </p:spPr>
      </p:pic>
      <p:pic>
        <p:nvPicPr>
          <p:cNvPr id="33" name="metal click 5 6 (Sheyvan CC0).mp3">
            <a:hlinkClick r:id="" action="ppaction://media"/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27"/>
          <a:stretch>
            <a:fillRect/>
          </a:stretch>
        </p:blipFill>
        <p:spPr>
          <a:xfrm>
            <a:off x="-29874" y="9837965"/>
            <a:ext cx="487363" cy="487363"/>
          </a:xfrm>
          <a:prstGeom prst="rect">
            <a:avLst/>
          </a:prstGeom>
        </p:spPr>
      </p:pic>
      <p:pic>
        <p:nvPicPr>
          <p:cNvPr id="74" name="metal click ALL (Sheyvan CC0).mp3">
            <a:hlinkClick r:id="" action="ppaction://media"/>
          </p:cNvPr>
          <p:cNvPicPr>
            <a:picLocks noChangeAspect="1"/>
          </p:cNvPicPr>
          <p:nvPr>
            <a:audi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24"/>
          <a:stretch>
            <a:fillRect/>
          </a:stretch>
        </p:blipFill>
        <p:spPr>
          <a:xfrm>
            <a:off x="886408" y="9423961"/>
            <a:ext cx="487363" cy="487363"/>
          </a:xfrm>
          <a:prstGeom prst="rect">
            <a:avLst/>
          </a:prstGeom>
        </p:spPr>
      </p:pic>
      <p:grpSp>
        <p:nvGrpSpPr>
          <p:cNvPr id="78" name="Unlock Button"/>
          <p:cNvGrpSpPr/>
          <p:nvPr/>
        </p:nvGrpSpPr>
        <p:grpSpPr>
          <a:xfrm>
            <a:off x="33788" y="6304788"/>
            <a:ext cx="2003356" cy="1746504"/>
            <a:chOff x="154811" y="6304788"/>
            <a:chExt cx="2194753" cy="1746504"/>
          </a:xfrm>
        </p:grpSpPr>
        <p:sp>
          <p:nvSpPr>
            <p:cNvPr id="79" name="Round Text"/>
            <p:cNvSpPr txBox="1"/>
            <p:nvPr/>
          </p:nvSpPr>
          <p:spPr>
            <a:xfrm>
              <a:off x="154811" y="6304788"/>
              <a:ext cx="2194753" cy="1746504"/>
            </a:xfrm>
            <a:prstGeom prst="rect">
              <a:avLst/>
            </a:prstGeom>
            <a:solidFill>
              <a:srgbClr val="40505E"/>
            </a:solidFill>
            <a:ln>
              <a:solidFill>
                <a:schemeClr val="bg1"/>
              </a:solidFill>
            </a:ln>
            <a:scene3d>
              <a:camera prst="orthographicFront"/>
              <a:lightRig rig="threePt" dir="t"/>
            </a:scene3d>
            <a:sp3d>
              <a:bevelT prst="angle"/>
            </a:sp3d>
          </p:spPr>
          <p:txBody>
            <a:bodyPr wrap="square" lIns="0" tIns="0" rIns="0" bIns="0" rtlCol="0" anchor="ctr" anchorCtr="0">
              <a:noAutofit/>
              <a:sp3d prstMaterial="plastic"/>
            </a:bodyPr>
            <a:lstStyle/>
            <a:p>
              <a:pPr algn="ctr">
                <a:lnSpc>
                  <a:spcPts val="7500"/>
                </a:lnSpc>
              </a:pPr>
              <a:r>
                <a:rPr lang="en-US" sz="4800" b="1" smtClean="0">
                  <a:gradFill>
                    <a:gsLst>
                      <a:gs pos="0">
                        <a:srgbClr val="464A66">
                          <a:lumMod val="90000"/>
                          <a:lumOff val="10000"/>
                        </a:srgbClr>
                      </a:gs>
                      <a:gs pos="50000">
                        <a:srgbClr val="C5CDD9"/>
                      </a:gs>
                      <a:gs pos="100000">
                        <a:srgbClr val="2F3445"/>
                      </a:gs>
                    </a:gsLst>
                    <a:lin ang="5400000" scaled="0"/>
                  </a:gradFill>
                  <a:effectLst>
                    <a:outerShdw dist="38100" dir="2700000" algn="tl" rotWithShape="0">
                      <a:srgbClr val="2F3445"/>
                    </a:outerShdw>
                  </a:effectLst>
                  <a:latin typeface="Irish Grover" panose="02000000000000000000" pitchFamily="2" charset="0"/>
                </a:rPr>
                <a:t>Round</a:t>
              </a:r>
              <a:r>
                <a:rPr lang="en-US" sz="5400" b="1" smtClean="0">
                  <a:gradFill>
                    <a:gsLst>
                      <a:gs pos="0">
                        <a:srgbClr val="464A66">
                          <a:lumMod val="90000"/>
                          <a:lumOff val="10000"/>
                        </a:srgbClr>
                      </a:gs>
                      <a:gs pos="50000">
                        <a:srgbClr val="C5CDD9"/>
                      </a:gs>
                      <a:gs pos="100000">
                        <a:srgbClr val="2F3445"/>
                      </a:gs>
                    </a:gsLst>
                    <a:lin ang="5400000" scaled="0"/>
                  </a:gradFill>
                  <a:effectLst>
                    <a:outerShdw dist="38100" dir="2700000" algn="tl" rotWithShape="0">
                      <a:srgbClr val="2F3445"/>
                    </a:outerShdw>
                  </a:effectLst>
                  <a:latin typeface="Irish Grover" panose="02000000000000000000" pitchFamily="2" charset="0"/>
                </a:rPr>
                <a:t>  </a:t>
              </a:r>
              <a:r>
                <a:rPr lang="en-US" sz="6600" b="1" smtClean="0">
                  <a:gradFill>
                    <a:gsLst>
                      <a:gs pos="0">
                        <a:srgbClr val="464A66">
                          <a:lumMod val="90000"/>
                          <a:lumOff val="10000"/>
                        </a:srgbClr>
                      </a:gs>
                      <a:gs pos="50000">
                        <a:srgbClr val="C5CDD9"/>
                      </a:gs>
                      <a:gs pos="100000">
                        <a:srgbClr val="2F3445"/>
                      </a:gs>
                    </a:gsLst>
                    <a:lin ang="5400000" scaled="0"/>
                  </a:gradFill>
                  <a:effectLst>
                    <a:outerShdw dist="38100" dir="2700000" algn="tl" rotWithShape="0">
                      <a:srgbClr val="2F3445"/>
                    </a:outerShdw>
                  </a:effectLst>
                  <a:latin typeface="Irish Grover" panose="02000000000000000000" pitchFamily="2" charset="0"/>
                </a:rPr>
                <a:t>Six</a:t>
              </a:r>
              <a:endParaRPr lang="en-US" sz="5400" b="1">
                <a:gradFill>
                  <a:gsLst>
                    <a:gs pos="0">
                      <a:srgbClr val="464A66">
                        <a:lumMod val="90000"/>
                        <a:lumOff val="10000"/>
                      </a:srgbClr>
                    </a:gs>
                    <a:gs pos="50000">
                      <a:srgbClr val="C5CDD9"/>
                    </a:gs>
                    <a:gs pos="100000">
                      <a:srgbClr val="2F3445"/>
                    </a:gs>
                  </a:gsLst>
                  <a:lin ang="5400000" scaled="0"/>
                </a:gradFill>
                <a:effectLst>
                  <a:outerShdw dist="38100" dir="2700000" algn="tl" rotWithShape="0">
                    <a:srgbClr val="2F3445"/>
                  </a:outerShdw>
                </a:effectLst>
                <a:latin typeface="Irish Grover" panose="02000000000000000000" pitchFamily="2" charset="0"/>
              </a:endParaRPr>
            </a:p>
          </p:txBody>
        </p:sp>
        <p:sp>
          <p:nvSpPr>
            <p:cNvPr id="80" name="Key"/>
            <p:cNvSpPr>
              <a:spLocks noChangeAspect="1"/>
            </p:cNvSpPr>
            <p:nvPr/>
          </p:nvSpPr>
          <p:spPr>
            <a:xfrm rot="16200000">
              <a:off x="1088451" y="6770467"/>
              <a:ext cx="312385" cy="738434"/>
            </a:xfrm>
            <a:custGeom>
              <a:avLst/>
              <a:gdLst>
                <a:gd name="connsiteX0" fmla="*/ 0 w 731258"/>
                <a:gd name="connsiteY0" fmla="*/ 1589042 h 1728588"/>
                <a:gd name="connsiteX1" fmla="*/ 214763 w 731258"/>
                <a:gd name="connsiteY1" fmla="*/ 1589042 h 1728588"/>
                <a:gd name="connsiteX2" fmla="*/ 214763 w 731258"/>
                <a:gd name="connsiteY2" fmla="*/ 1728588 h 1728588"/>
                <a:gd name="connsiteX3" fmla="*/ 0 w 731258"/>
                <a:gd name="connsiteY3" fmla="*/ 1728588 h 1728588"/>
                <a:gd name="connsiteX4" fmla="*/ 62423 w 731258"/>
                <a:gd name="connsiteY4" fmla="*/ 1381760 h 1728588"/>
                <a:gd name="connsiteX5" fmla="*/ 214762 w 731258"/>
                <a:gd name="connsiteY5" fmla="*/ 1381760 h 1728588"/>
                <a:gd name="connsiteX6" fmla="*/ 214762 w 731258"/>
                <a:gd name="connsiteY6" fmla="*/ 1493172 h 1728588"/>
                <a:gd name="connsiteX7" fmla="*/ 62423 w 731258"/>
                <a:gd name="connsiteY7" fmla="*/ 1493172 h 1728588"/>
                <a:gd name="connsiteX8" fmla="*/ 411218 w 731258"/>
                <a:gd name="connsiteY8" fmla="*/ 160020 h 1728588"/>
                <a:gd name="connsiteX9" fmla="*/ 251198 w 731258"/>
                <a:gd name="connsiteY9" fmla="*/ 320040 h 1728588"/>
                <a:gd name="connsiteX10" fmla="*/ 411218 w 731258"/>
                <a:gd name="connsiteY10" fmla="*/ 480060 h 1728588"/>
                <a:gd name="connsiteX11" fmla="*/ 571238 w 731258"/>
                <a:gd name="connsiteY11" fmla="*/ 320040 h 1728588"/>
                <a:gd name="connsiteX12" fmla="*/ 411218 w 731258"/>
                <a:gd name="connsiteY12" fmla="*/ 160020 h 1728588"/>
                <a:gd name="connsiteX13" fmla="*/ 411218 w 731258"/>
                <a:gd name="connsiteY13" fmla="*/ 0 h 1728588"/>
                <a:gd name="connsiteX14" fmla="*/ 731258 w 731258"/>
                <a:gd name="connsiteY14" fmla="*/ 320040 h 1728588"/>
                <a:gd name="connsiteX15" fmla="*/ 535792 w 731258"/>
                <a:gd name="connsiteY15" fmla="*/ 614930 h 1728588"/>
                <a:gd name="connsiteX16" fmla="*/ 503012 w 731258"/>
                <a:gd name="connsiteY16" fmla="*/ 621548 h 1728588"/>
                <a:gd name="connsiteX17" fmla="*/ 503012 w 731258"/>
                <a:gd name="connsiteY17" fmla="*/ 1728587 h 1728588"/>
                <a:gd name="connsiteX18" fmla="*/ 319424 w 731258"/>
                <a:gd name="connsiteY18" fmla="*/ 1728587 h 1728588"/>
                <a:gd name="connsiteX19" fmla="*/ 319424 w 731258"/>
                <a:gd name="connsiteY19" fmla="*/ 1637824 h 1728588"/>
                <a:gd name="connsiteX20" fmla="*/ 215516 w 731258"/>
                <a:gd name="connsiteY20" fmla="*/ 1728587 h 1728588"/>
                <a:gd name="connsiteX21" fmla="*/ 215516 w 731258"/>
                <a:gd name="connsiteY21" fmla="*/ 1295713 h 1728588"/>
                <a:gd name="connsiteX22" fmla="*/ 1396 w 731258"/>
                <a:gd name="connsiteY22" fmla="*/ 1295713 h 1728588"/>
                <a:gd name="connsiteX23" fmla="*/ 1396 w 731258"/>
                <a:gd name="connsiteY23" fmla="*/ 1152788 h 1728588"/>
                <a:gd name="connsiteX24" fmla="*/ 216159 w 731258"/>
                <a:gd name="connsiteY24" fmla="*/ 1152788 h 1728588"/>
                <a:gd name="connsiteX25" fmla="*/ 216159 w 731258"/>
                <a:gd name="connsiteY25" fmla="*/ 1153353 h 1728588"/>
                <a:gd name="connsiteX26" fmla="*/ 319424 w 731258"/>
                <a:gd name="connsiteY26" fmla="*/ 1243554 h 1728588"/>
                <a:gd name="connsiteX27" fmla="*/ 319424 w 731258"/>
                <a:gd name="connsiteY27" fmla="*/ 621548 h 1728588"/>
                <a:gd name="connsiteX28" fmla="*/ 286644 w 731258"/>
                <a:gd name="connsiteY28" fmla="*/ 614930 h 1728588"/>
                <a:gd name="connsiteX29" fmla="*/ 91178 w 731258"/>
                <a:gd name="connsiteY29" fmla="*/ 320040 h 1728588"/>
                <a:gd name="connsiteX30" fmla="*/ 411218 w 731258"/>
                <a:gd name="connsiteY30" fmla="*/ 0 h 17285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731258" h="1728588">
                  <a:moveTo>
                    <a:pt x="0" y="1589042"/>
                  </a:moveTo>
                  <a:lnTo>
                    <a:pt x="214763" y="1589042"/>
                  </a:lnTo>
                  <a:lnTo>
                    <a:pt x="214763" y="1728588"/>
                  </a:lnTo>
                  <a:lnTo>
                    <a:pt x="0" y="1728588"/>
                  </a:lnTo>
                  <a:close/>
                  <a:moveTo>
                    <a:pt x="62423" y="1381760"/>
                  </a:moveTo>
                  <a:lnTo>
                    <a:pt x="214762" y="1381760"/>
                  </a:lnTo>
                  <a:lnTo>
                    <a:pt x="214762" y="1493172"/>
                  </a:lnTo>
                  <a:lnTo>
                    <a:pt x="62423" y="1493172"/>
                  </a:lnTo>
                  <a:close/>
                  <a:moveTo>
                    <a:pt x="411218" y="160020"/>
                  </a:moveTo>
                  <a:cubicBezTo>
                    <a:pt x="322841" y="160020"/>
                    <a:pt x="251198" y="231663"/>
                    <a:pt x="251198" y="320040"/>
                  </a:cubicBezTo>
                  <a:cubicBezTo>
                    <a:pt x="251198" y="408417"/>
                    <a:pt x="322841" y="480060"/>
                    <a:pt x="411218" y="480060"/>
                  </a:cubicBezTo>
                  <a:cubicBezTo>
                    <a:pt x="499595" y="480060"/>
                    <a:pt x="571238" y="408417"/>
                    <a:pt x="571238" y="320040"/>
                  </a:cubicBezTo>
                  <a:cubicBezTo>
                    <a:pt x="571238" y="231663"/>
                    <a:pt x="499595" y="160020"/>
                    <a:pt x="411218" y="160020"/>
                  </a:cubicBezTo>
                  <a:close/>
                  <a:moveTo>
                    <a:pt x="411218" y="0"/>
                  </a:moveTo>
                  <a:cubicBezTo>
                    <a:pt x="587971" y="0"/>
                    <a:pt x="731258" y="143287"/>
                    <a:pt x="731258" y="320040"/>
                  </a:cubicBezTo>
                  <a:cubicBezTo>
                    <a:pt x="731258" y="452605"/>
                    <a:pt x="650659" y="566345"/>
                    <a:pt x="535792" y="614930"/>
                  </a:cubicBezTo>
                  <a:lnTo>
                    <a:pt x="503012" y="621548"/>
                  </a:lnTo>
                  <a:lnTo>
                    <a:pt x="503012" y="1728587"/>
                  </a:lnTo>
                  <a:lnTo>
                    <a:pt x="319424" y="1728587"/>
                  </a:lnTo>
                  <a:lnTo>
                    <a:pt x="319424" y="1637824"/>
                  </a:lnTo>
                  <a:lnTo>
                    <a:pt x="215516" y="1728587"/>
                  </a:lnTo>
                  <a:lnTo>
                    <a:pt x="215516" y="1295713"/>
                  </a:lnTo>
                  <a:lnTo>
                    <a:pt x="1396" y="1295713"/>
                  </a:lnTo>
                  <a:lnTo>
                    <a:pt x="1396" y="1152788"/>
                  </a:lnTo>
                  <a:lnTo>
                    <a:pt x="216159" y="1152788"/>
                  </a:lnTo>
                  <a:lnTo>
                    <a:pt x="216159" y="1153353"/>
                  </a:lnTo>
                  <a:lnTo>
                    <a:pt x="319424" y="1243554"/>
                  </a:lnTo>
                  <a:lnTo>
                    <a:pt x="319424" y="621548"/>
                  </a:lnTo>
                  <a:lnTo>
                    <a:pt x="286644" y="614930"/>
                  </a:lnTo>
                  <a:cubicBezTo>
                    <a:pt x="171777" y="566345"/>
                    <a:pt x="91178" y="452605"/>
                    <a:pt x="91178" y="320040"/>
                  </a:cubicBezTo>
                  <a:cubicBezTo>
                    <a:pt x="91178" y="143287"/>
                    <a:pt x="234465" y="0"/>
                    <a:pt x="411218" y="0"/>
                  </a:cubicBezTo>
                  <a:close/>
                </a:path>
              </a:pathLst>
            </a:custGeom>
            <a:solidFill>
              <a:srgbClr val="364450"/>
            </a:solidFill>
            <a:ln>
              <a:noFill/>
            </a:ln>
            <a:effectLst>
              <a:innerShdw blurRad="88900" dist="25400">
                <a:srgbClr val="111619"/>
              </a:innerShdw>
            </a:effectLst>
            <a:scene3d>
              <a:camera prst="orthographicFront">
                <a:rot lat="21599996" lon="0" rev="0"/>
              </a:camera>
              <a:lightRig rig="threePt" dir="t">
                <a:rot lat="0" lon="0" rev="3000000"/>
              </a:lightRig>
            </a:scene3d>
            <a:sp3d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F0000"/>
                </a:solidFill>
              </a:endParaRPr>
            </a:p>
          </p:txBody>
        </p:sp>
      </p:grpSp>
      <p:pic>
        <p:nvPicPr>
          <p:cNvPr id="63" name="metal click 1 (Sheyvan CC0).mp3">
            <a:hlinkClick r:id="" action="ppaction://media"/>
          </p:cNvPr>
          <p:cNvPicPr>
            <a:picLocks noChangeAspect="1"/>
          </p:cNvPicPr>
          <p:nvPr>
            <a:audioFile r:link="rId12"/>
            <p:extLst>
              <p:ext uri="{DAA4B4D4-6D71-4841-9C94-3DE7FCFB9230}">
                <p14:media xmlns:p14="http://schemas.microsoft.com/office/powerpoint/2010/main" r:embed="rId11"/>
              </p:ext>
            </p:extLst>
          </p:nvPr>
        </p:nvPicPr>
        <p:blipFill>
          <a:blip r:embed="rId28"/>
          <a:stretch>
            <a:fillRect/>
          </a:stretch>
        </p:blipFill>
        <p:spPr>
          <a:xfrm>
            <a:off x="5080" y="8698567"/>
            <a:ext cx="487363" cy="487363"/>
          </a:xfrm>
          <a:prstGeom prst="rect">
            <a:avLst/>
          </a:prstGeom>
        </p:spPr>
      </p:pic>
      <p:pic>
        <p:nvPicPr>
          <p:cNvPr id="86" name="metal click 7 8 (Sheyvan CC0).mp3">
            <a:hlinkClick r:id="" action="ppaction://media"/>
          </p:cNvPr>
          <p:cNvPicPr>
            <a:picLocks noChangeAspect="1"/>
          </p:cNvPicPr>
          <p:nvPr>
            <a:audioFile r:link="rId14"/>
            <p:extLst>
              <p:ext uri="{DAA4B4D4-6D71-4841-9C94-3DE7FCFB9230}">
                <p14:media xmlns:p14="http://schemas.microsoft.com/office/powerpoint/2010/main" r:embed="rId13"/>
              </p:ext>
            </p:extLst>
          </p:nvPr>
        </p:nvPicPr>
        <p:blipFill>
          <a:blip r:embed="rId24"/>
          <a:stretch>
            <a:fillRect/>
          </a:stretch>
        </p:blipFill>
        <p:spPr>
          <a:xfrm>
            <a:off x="-29875" y="11077095"/>
            <a:ext cx="487363" cy="487363"/>
          </a:xfrm>
          <a:prstGeom prst="rect">
            <a:avLst/>
          </a:prstGeom>
        </p:spPr>
      </p:pic>
      <p:sp>
        <p:nvSpPr>
          <p:cNvPr id="62" name="Click Box 6"/>
          <p:cNvSpPr/>
          <p:nvPr/>
        </p:nvSpPr>
        <p:spPr>
          <a:xfrm>
            <a:off x="12623121" y="6342697"/>
            <a:ext cx="1968499" cy="1670686"/>
          </a:xfrm>
          <a:prstGeom prst="rect">
            <a:avLst/>
          </a:prstGeom>
          <a:solidFill>
            <a:schemeClr val="tx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5" name="Click Box 5"/>
          <p:cNvSpPr/>
          <p:nvPr/>
        </p:nvSpPr>
        <p:spPr>
          <a:xfrm>
            <a:off x="10520001" y="6342697"/>
            <a:ext cx="1968499" cy="1670686"/>
          </a:xfrm>
          <a:prstGeom prst="rect">
            <a:avLst/>
          </a:prstGeom>
          <a:solidFill>
            <a:schemeClr val="tx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1" name="Click Box 4"/>
          <p:cNvSpPr/>
          <p:nvPr/>
        </p:nvSpPr>
        <p:spPr>
          <a:xfrm>
            <a:off x="8402080" y="6342697"/>
            <a:ext cx="1968499" cy="1670686"/>
          </a:xfrm>
          <a:prstGeom prst="rect">
            <a:avLst/>
          </a:prstGeom>
          <a:solidFill>
            <a:schemeClr val="tx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7" name="Click Box 3"/>
          <p:cNvSpPr/>
          <p:nvPr/>
        </p:nvSpPr>
        <p:spPr>
          <a:xfrm>
            <a:off x="6302390" y="6342697"/>
            <a:ext cx="1968499" cy="1670686"/>
          </a:xfrm>
          <a:prstGeom prst="rect">
            <a:avLst/>
          </a:prstGeom>
          <a:solidFill>
            <a:schemeClr val="tx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8" name="Click Box 2"/>
          <p:cNvSpPr/>
          <p:nvPr/>
        </p:nvSpPr>
        <p:spPr>
          <a:xfrm>
            <a:off x="4202560" y="6342697"/>
            <a:ext cx="1968499" cy="1670686"/>
          </a:xfrm>
          <a:prstGeom prst="rect">
            <a:avLst/>
          </a:prstGeom>
          <a:solidFill>
            <a:schemeClr val="tx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9" name="Click Box 1"/>
          <p:cNvSpPr/>
          <p:nvPr/>
        </p:nvSpPr>
        <p:spPr>
          <a:xfrm>
            <a:off x="2108200" y="6342697"/>
            <a:ext cx="1968499" cy="1670686"/>
          </a:xfrm>
          <a:prstGeom prst="rect">
            <a:avLst/>
          </a:prstGeom>
          <a:solidFill>
            <a:schemeClr val="tx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40674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055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audio>
              <p:cMediaNode vol="100000">
                <p:cTn id="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audio>
              <p:cMediaNode>
                <p:cTn id="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audio>
              <p:cMediaNode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3"/>
                </p:tgtEl>
              </p:cMediaNode>
            </p:audio>
            <p:audio>
              <p:cMediaNode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4"/>
                </p:tgtEl>
              </p:cMediaNode>
            </p:audio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7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6" dur="250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250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0" dur="250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250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" dur="2750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2750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2749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8" dur="25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25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2" dur="25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25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6" dur="250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250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4" dur="696" fill="hold"/>
                                        <p:tgtEl>
                                          <p:spTgt spid="7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65" presetID="1" presetClass="mediacall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cmd type="call" cmd="playFrom(0.0)">
                                      <p:cBhvr>
                                        <p:cTn id="66" dur="287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8"/>
                  </p:tgtEl>
                </p:cond>
              </p:nextCondLst>
            </p:seq>
            <p:audio>
              <p:cMediaNode>
                <p:cTn id="6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3"/>
                </p:tgtEl>
              </p:cMediaNode>
            </p:audio>
            <p:audio>
              <p:cMediaNode>
                <p:cTn id="6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6"/>
                </p:tgtEl>
              </p:cMediaNode>
            </p:audio>
            <p:seq concurrent="1" nextAc="seek">
              <p:cTn id="69" restart="whenNotActive" fill="hold" evtFilter="cancelBubble" nodeType="interactiveSeq">
                <p:stCondLst>
                  <p:cond evt="onClick" delay="0">
                    <p:tgtEl>
                      <p:spTgt spid="8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0" fill="hold">
                      <p:stCondLst>
                        <p:cond delay="0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3" dur="1250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1250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1" dur="2232" fill="hold"/>
                                        <p:tgtEl>
                                          <p:spTgt spid="8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9"/>
                  </p:tgtEl>
                </p:cond>
              </p:nextCondLst>
            </p:seq>
            <p:seq concurrent="1" nextAc="seek">
              <p:cTn id="82" restart="whenNotActive" fill="hold" evtFilter="cancelBubble" nodeType="interactiveSeq">
                <p:stCondLst>
                  <p:cond evt="onClick" delay="0">
                    <p:tgtEl>
                      <p:spTgt spid="8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3" fill="hold">
                      <p:stCondLst>
                        <p:cond delay="0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6" dur="1500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1500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163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163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4" dur="1824" fill="hold"/>
                                        <p:tgtEl>
                                          <p:spTgt spid="3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8"/>
                  </p:tgtEl>
                </p:cond>
              </p:nextCondLst>
            </p:seq>
            <p:seq concurrent="1" nextAc="seek">
              <p:cTn id="95" restart="whenNotActive" fill="hold" evtFilter="cancelBubble" nodeType="interactiveSeq">
                <p:stCondLst>
                  <p:cond evt="onClick" delay="0">
                    <p:tgtEl>
                      <p:spTgt spid="8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6" fill="hold">
                      <p:stCondLst>
                        <p:cond delay="0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9" dur="2750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2750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2749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7" dur="672" fill="hold"/>
                                        <p:tgtEl>
                                          <p:spTgt spid="6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7"/>
                  </p:tgtEl>
                </p:cond>
              </p:nextCondLst>
            </p:seq>
            <p:seq concurrent="1" nextAc="seek">
              <p:cTn id="108" restart="whenNotActive" fill="hold" evtFilter="cancelBubble" nodeType="interactiveSeq">
                <p:stCondLst>
                  <p:cond evt="onClick" delay="0">
                    <p:tgtEl>
                      <p:spTgt spid="8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9" fill="hold">
                      <p:stCondLst>
                        <p:cond delay="0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2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2" dur="125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3" dur="125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7" dur="163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8" dur="163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0" dur="1824" fill="hold"/>
                                        <p:tgtEl>
                                          <p:spTgt spid="3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1"/>
                  </p:tgtEl>
                </p:cond>
              </p:nextCondLst>
            </p:seq>
            <p:seq concurrent="1" nextAc="seek">
              <p:cTn id="121" restart="whenNotActive" fill="hold" evtFilter="cancelBubble" nodeType="interactiveSeq">
                <p:stCondLst>
                  <p:cond evt="onClick" delay="0">
                    <p:tgtEl>
                      <p:spTgt spid="6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2" fill="hold">
                      <p:stCondLst>
                        <p:cond delay="0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2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5" dur="20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6" dur="20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0" dur="125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1" dur="125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2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3" dur="144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5"/>
                  </p:tgtEl>
                </p:cond>
              </p:nextCondLst>
            </p:seq>
            <p:seq concurrent="1" nextAc="seek">
              <p:cTn id="134" restart="whenNotActive" fill="hold" evtFilter="cancelBubble" nodeType="interactiveSeq">
                <p:stCondLst>
                  <p:cond evt="onClick" delay="0">
                    <p:tgtEl>
                      <p:spTgt spid="6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5" fill="hold">
                      <p:stCondLst>
                        <p:cond delay="0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2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38" dur="1500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9" dur="1500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3" dur="125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4" dur="125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6" dur="144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47" presetID="1" presetClass="mediacall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8" dur="287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2"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Background"/>
          <p:cNvPicPr>
            <a:picLocks noChangeAspect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pic>
        <p:nvPicPr>
          <p:cNvPr id="7" name="Door Numbers"/>
          <p:cNvPicPr>
            <a:picLocks noChangeAspect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1070" y="946936"/>
            <a:ext cx="10259568" cy="1203772"/>
          </a:xfrm>
          <a:prstGeom prst="rect">
            <a:avLst/>
          </a:prstGeom>
        </p:spPr>
      </p:pic>
      <p:pic>
        <p:nvPicPr>
          <p:cNvPr id="4" name="Door 1 Frame"/>
          <p:cNvPicPr>
            <a:picLocks noChangeAspect="1"/>
          </p:cNvPicPr>
          <p:nvPr/>
        </p:nvPicPr>
        <p:blipFill>
          <a:blip r:embed="rId2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9870" y="2385059"/>
            <a:ext cx="3403750" cy="4672583"/>
          </a:xfrm>
          <a:prstGeom prst="rect">
            <a:avLst/>
          </a:prstGeom>
        </p:spPr>
      </p:pic>
      <p:pic>
        <p:nvPicPr>
          <p:cNvPr id="3" name="Door 2 Frame"/>
          <p:cNvPicPr>
            <a:picLocks noChangeAspect="1"/>
          </p:cNvPicPr>
          <p:nvPr/>
        </p:nvPicPr>
        <p:blipFill>
          <a:blip r:embed="rId2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13325" y="2385059"/>
            <a:ext cx="3403750" cy="4672583"/>
          </a:xfrm>
          <a:prstGeom prst="rect">
            <a:avLst/>
          </a:prstGeom>
        </p:spPr>
      </p:pic>
      <p:pic>
        <p:nvPicPr>
          <p:cNvPr id="5" name="Door 3 Frame"/>
          <p:cNvPicPr>
            <a:picLocks noChangeAspect="1"/>
          </p:cNvPicPr>
          <p:nvPr/>
        </p:nvPicPr>
        <p:blipFill>
          <a:blip r:embed="rId2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96780" y="2385059"/>
            <a:ext cx="3403750" cy="4672583"/>
          </a:xfrm>
          <a:prstGeom prst="rect">
            <a:avLst/>
          </a:prstGeom>
        </p:spPr>
      </p:pic>
      <p:sp>
        <p:nvSpPr>
          <p:cNvPr id="14" name="Door 3 Opening"/>
          <p:cNvSpPr/>
          <p:nvPr/>
        </p:nvSpPr>
        <p:spPr>
          <a:xfrm rot="16200000" flipH="1" flipV="1">
            <a:off x="10435302" y="1390947"/>
            <a:ext cx="4846320" cy="6941244"/>
          </a:xfrm>
          <a:prstGeom prst="trapezoid">
            <a:avLst>
              <a:gd name="adj" fmla="val 5386"/>
            </a:avLst>
          </a:prstGeom>
          <a:blipFill dpi="0" rotWithShape="1">
            <a:blip r:embed="rId28"/>
            <a:srcRect/>
            <a:stretch>
              <a:fillRect/>
            </a:stretch>
          </a:blipFill>
          <a:ln>
            <a:noFill/>
          </a:ln>
          <a:scene3d>
            <a:camera prst="orthographicFront">
              <a:rot lat="4799971" lon="21599979" rev="0"/>
            </a:camera>
            <a:lightRig rig="threePt" dir="t">
              <a:rot lat="0" lon="0" rev="8400000"/>
            </a:lightRig>
          </a:scene3d>
          <a:sp3d extrusionH="215900">
            <a:extrusionClr>
              <a:srgbClr val="638093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Door 3 Open"/>
          <p:cNvSpPr/>
          <p:nvPr/>
        </p:nvSpPr>
        <p:spPr>
          <a:xfrm rot="5400000" flipV="1">
            <a:off x="10974761" y="2733042"/>
            <a:ext cx="5486403" cy="4297680"/>
          </a:xfrm>
          <a:prstGeom prst="trapezoid">
            <a:avLst>
              <a:gd name="adj" fmla="val 13775"/>
            </a:avLst>
          </a:prstGeom>
          <a:blipFill dpi="0" rotWithShape="1">
            <a:blip r:embed="rId29"/>
            <a:srcRect/>
            <a:stretch>
              <a:fillRect/>
            </a:stretch>
          </a:blipFill>
          <a:ln>
            <a:noFill/>
          </a:ln>
          <a:scene3d>
            <a:camera prst="orthographicFront">
              <a:rot lat="4799971" lon="21599979" rev="0"/>
            </a:camera>
            <a:lightRig rig="threePt" dir="t">
              <a:rot lat="0" lon="0" rev="8400000"/>
            </a:lightRig>
          </a:scene3d>
          <a:sp3d extrusionH="215900">
            <a:extrusionClr>
              <a:srgbClr val="638093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Door 3 Closed"/>
          <p:cNvPicPr>
            <a:picLocks noChangeAspect="1"/>
          </p:cNvPicPr>
          <p:nvPr/>
        </p:nvPicPr>
        <p:blipFill>
          <a:blip r:embed="rId3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0339" y="2724910"/>
            <a:ext cx="2816631" cy="4337302"/>
          </a:xfrm>
          <a:prstGeom prst="rect">
            <a:avLst/>
          </a:prstGeom>
        </p:spPr>
      </p:pic>
      <p:sp>
        <p:nvSpPr>
          <p:cNvPr id="15" name="Door 2 Opening"/>
          <p:cNvSpPr/>
          <p:nvPr/>
        </p:nvSpPr>
        <p:spPr>
          <a:xfrm rot="16200000" flipH="1" flipV="1">
            <a:off x="5657943" y="1391460"/>
            <a:ext cx="4846320" cy="6941244"/>
          </a:xfrm>
          <a:prstGeom prst="trapezoid">
            <a:avLst>
              <a:gd name="adj" fmla="val 5386"/>
            </a:avLst>
          </a:prstGeom>
          <a:blipFill dpi="0" rotWithShape="1">
            <a:blip r:embed="rId28"/>
            <a:srcRect/>
            <a:stretch>
              <a:fillRect/>
            </a:stretch>
          </a:blipFill>
          <a:ln>
            <a:noFill/>
          </a:ln>
          <a:scene3d>
            <a:camera prst="orthographicFront">
              <a:rot lat="4799971" lon="21599979" rev="0"/>
            </a:camera>
            <a:lightRig rig="threePt" dir="t">
              <a:rot lat="0" lon="0" rev="8400000"/>
            </a:lightRig>
          </a:scene3d>
          <a:sp3d extrusionH="215900">
            <a:extrusionClr>
              <a:srgbClr val="638093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Door 2 Open"/>
          <p:cNvSpPr/>
          <p:nvPr/>
        </p:nvSpPr>
        <p:spPr>
          <a:xfrm rot="5400000" flipV="1">
            <a:off x="6197402" y="2733555"/>
            <a:ext cx="5486403" cy="4297680"/>
          </a:xfrm>
          <a:prstGeom prst="trapezoid">
            <a:avLst>
              <a:gd name="adj" fmla="val 13775"/>
            </a:avLst>
          </a:prstGeom>
          <a:blipFill dpi="0" rotWithShape="1">
            <a:blip r:embed="rId29"/>
            <a:srcRect/>
            <a:stretch>
              <a:fillRect/>
            </a:stretch>
          </a:blipFill>
          <a:ln>
            <a:noFill/>
          </a:ln>
          <a:scene3d>
            <a:camera prst="orthographicFront">
              <a:rot lat="4799971" lon="21599979" rev="0"/>
            </a:camera>
            <a:lightRig rig="threePt" dir="t">
              <a:rot lat="0" lon="0" rev="8400000"/>
            </a:lightRig>
          </a:scene3d>
          <a:sp3d extrusionH="215900">
            <a:extrusionClr>
              <a:srgbClr val="638093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7" name="Door 2 Closed"/>
          <p:cNvPicPr>
            <a:picLocks noChangeAspect="1"/>
          </p:cNvPicPr>
          <p:nvPr/>
        </p:nvPicPr>
        <p:blipFill>
          <a:blip r:embed="rId3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12980" y="2725423"/>
            <a:ext cx="2816631" cy="4337302"/>
          </a:xfrm>
          <a:prstGeom prst="rect">
            <a:avLst/>
          </a:prstGeom>
        </p:spPr>
      </p:pic>
      <p:sp>
        <p:nvSpPr>
          <p:cNvPr id="13" name="Door 1 Opening"/>
          <p:cNvSpPr/>
          <p:nvPr/>
        </p:nvSpPr>
        <p:spPr>
          <a:xfrm rot="16200000" flipH="1" flipV="1">
            <a:off x="874488" y="1391973"/>
            <a:ext cx="4846320" cy="6941244"/>
          </a:xfrm>
          <a:prstGeom prst="trapezoid">
            <a:avLst>
              <a:gd name="adj" fmla="val 5386"/>
            </a:avLst>
          </a:prstGeom>
          <a:blipFill dpi="0" rotWithShape="1">
            <a:blip r:embed="rId28"/>
            <a:srcRect/>
            <a:stretch>
              <a:fillRect/>
            </a:stretch>
          </a:blipFill>
          <a:ln>
            <a:noFill/>
          </a:ln>
          <a:scene3d>
            <a:camera prst="orthographicFront">
              <a:rot lat="4799971" lon="21599979" rev="0"/>
            </a:camera>
            <a:lightRig rig="threePt" dir="t">
              <a:rot lat="0" lon="0" rev="8400000"/>
            </a:lightRig>
          </a:scene3d>
          <a:sp3d extrusionH="215900">
            <a:extrusionClr>
              <a:srgbClr val="638093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Door 1 Open"/>
          <p:cNvSpPr/>
          <p:nvPr/>
        </p:nvSpPr>
        <p:spPr>
          <a:xfrm rot="5400000" flipV="1">
            <a:off x="1413947" y="2734068"/>
            <a:ext cx="5486403" cy="4297680"/>
          </a:xfrm>
          <a:prstGeom prst="trapezoid">
            <a:avLst>
              <a:gd name="adj" fmla="val 13775"/>
            </a:avLst>
          </a:prstGeom>
          <a:blipFill dpi="0" rotWithShape="1">
            <a:blip r:embed="rId29"/>
            <a:srcRect/>
            <a:stretch>
              <a:fillRect/>
            </a:stretch>
          </a:blipFill>
          <a:ln>
            <a:noFill/>
          </a:ln>
          <a:scene3d>
            <a:camera prst="orthographicFront">
              <a:rot lat="4799971" lon="21599979" rev="0"/>
            </a:camera>
            <a:lightRig rig="threePt" dir="t">
              <a:rot lat="0" lon="0" rev="8400000"/>
            </a:lightRig>
          </a:scene3d>
          <a:sp3d extrusionH="215900">
            <a:extrusionClr>
              <a:srgbClr val="638093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9" name="Door 1 Closed"/>
          <p:cNvPicPr>
            <a:picLocks noChangeAspect="1"/>
          </p:cNvPicPr>
          <p:nvPr/>
        </p:nvPicPr>
        <p:blipFill>
          <a:blip r:embed="rId3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9525" y="2725936"/>
            <a:ext cx="2816631" cy="4337302"/>
          </a:xfrm>
          <a:prstGeom prst="rect">
            <a:avLst/>
          </a:prstGeom>
        </p:spPr>
      </p:pic>
      <p:pic>
        <p:nvPicPr>
          <p:cNvPr id="8" name="door opening (gabisaraceni CCBY3.0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31"/>
          <a:stretch>
            <a:fillRect/>
          </a:stretch>
        </p:blipFill>
        <p:spPr>
          <a:xfrm>
            <a:off x="335155" y="8576795"/>
            <a:ext cx="487363" cy="487363"/>
          </a:xfrm>
          <a:prstGeom prst="rect">
            <a:avLst/>
          </a:prstGeom>
        </p:spPr>
      </p:pic>
      <p:pic>
        <p:nvPicPr>
          <p:cNvPr id="9" name="victory fanfare (Sheyvan CCBY4.0).mp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31"/>
          <a:stretch>
            <a:fillRect/>
          </a:stretch>
        </p:blipFill>
        <p:spPr>
          <a:xfrm>
            <a:off x="13800530" y="8697819"/>
            <a:ext cx="487363" cy="487363"/>
          </a:xfrm>
          <a:prstGeom prst="rect">
            <a:avLst/>
          </a:prstGeom>
        </p:spPr>
      </p:pic>
      <p:pic>
        <p:nvPicPr>
          <p:cNvPr id="20" name="Purple Monster"/>
          <p:cNvPicPr preferRelativeResize="0">
            <a:picLocks noChangeAspect="1"/>
          </p:cNvPicPr>
          <p:nvPr/>
        </p:nvPicPr>
        <p:blipFill>
          <a:blip r:embed="rId3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8171" y="3509705"/>
            <a:ext cx="3515489" cy="3775024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1" name="Bat Monster"/>
          <p:cNvPicPr preferRelativeResize="0">
            <a:picLocks noChangeAspect="1"/>
          </p:cNvPicPr>
          <p:nvPr/>
        </p:nvPicPr>
        <p:blipFill>
          <a:blip r:embed="rId3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8751" y="3142857"/>
            <a:ext cx="1799904" cy="2197752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2" name="Snow Monster"/>
          <p:cNvPicPr preferRelativeResize="0">
            <a:picLocks noChangeAspect="1"/>
          </p:cNvPicPr>
          <p:nvPr/>
        </p:nvPicPr>
        <p:blipFill>
          <a:blip r:embed="rId3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63154" y="2912982"/>
            <a:ext cx="2170180" cy="437174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4" name="Teal Monster"/>
          <p:cNvPicPr preferRelativeResize="0">
            <a:picLocks noChangeAspect="1"/>
          </p:cNvPicPr>
          <p:nvPr/>
        </p:nvPicPr>
        <p:blipFill>
          <a:blip r:embed="rId3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21450" y="4408567"/>
            <a:ext cx="1928211" cy="2876162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5" name="Pink Monster"/>
          <p:cNvPicPr preferRelativeResize="0">
            <a:picLocks noChangeAspect="1"/>
          </p:cNvPicPr>
          <p:nvPr/>
        </p:nvPicPr>
        <p:blipFill>
          <a:blip r:embed="rId3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6843" y="4862595"/>
            <a:ext cx="2185712" cy="244518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6" name="Cat Monster"/>
          <p:cNvPicPr preferRelativeResize="0">
            <a:picLocks noChangeAspect="1"/>
          </p:cNvPicPr>
          <p:nvPr/>
        </p:nvPicPr>
        <p:blipFill>
          <a:blip r:embed="rId3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4257" y="4578846"/>
            <a:ext cx="3063228" cy="272893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8" name="Yellow Monster"/>
          <p:cNvPicPr preferRelativeResize="0">
            <a:picLocks noChangeAspect="1"/>
          </p:cNvPicPr>
          <p:nvPr/>
        </p:nvPicPr>
        <p:blipFill>
          <a:blip r:embed="rId3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12601" y="4721350"/>
            <a:ext cx="2262924" cy="2628982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3" name="Green Monster"/>
          <p:cNvPicPr preferRelativeResize="0">
            <a:picLocks noChangeAspect="1"/>
          </p:cNvPicPr>
          <p:nvPr/>
        </p:nvPicPr>
        <p:blipFill>
          <a:blip r:embed="rId3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1157" y="5311514"/>
            <a:ext cx="1430579" cy="197321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7" name="Tentacle Monster"/>
          <p:cNvPicPr preferRelativeResize="0">
            <a:picLocks noChangeAspect="1"/>
          </p:cNvPicPr>
          <p:nvPr/>
        </p:nvPicPr>
        <p:blipFill>
          <a:blip r:embed="rId4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1774" y="5071748"/>
            <a:ext cx="2350628" cy="2236034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0" name="Points 1"/>
          <p:cNvSpPr txBox="1"/>
          <p:nvPr/>
        </p:nvSpPr>
        <p:spPr>
          <a:xfrm>
            <a:off x="1692160" y="3386669"/>
            <a:ext cx="1679169" cy="287771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>
              <a:bevelT w="190500" h="171450"/>
              <a:extrusionClr>
                <a:srgbClr val="00FF00"/>
              </a:extrusionClr>
              <a:contourClr>
                <a:srgbClr val="00FF00"/>
              </a:contourClr>
            </a:sp3d>
          </a:bodyPr>
          <a:lstStyle/>
          <a:p>
            <a:pPr algn="ctr"/>
            <a:r>
              <a:rPr lang="en-US" sz="18100" smtClean="0">
                <a:ln w="38100">
                  <a:solidFill>
                    <a:srgbClr val="00FF00"/>
                  </a:solidFill>
                </a:ln>
                <a:gradFill>
                  <a:gsLst>
                    <a:gs pos="0">
                      <a:srgbClr val="FFFFFF"/>
                    </a:gs>
                    <a:gs pos="7001">
                      <a:srgbClr val="E6E6E6"/>
                    </a:gs>
                    <a:gs pos="32001">
                      <a:srgbClr val="7D8496">
                        <a:lumMod val="60000"/>
                        <a:lumOff val="40000"/>
                      </a:srgbClr>
                    </a:gs>
                    <a:gs pos="47000">
                      <a:srgbClr val="E6E6E6">
                        <a:lumMod val="0"/>
                        <a:lumOff val="100000"/>
                      </a:srgbClr>
                    </a:gs>
                    <a:gs pos="85001">
                      <a:srgbClr val="7D8496">
                        <a:lumMod val="76000"/>
                      </a:srgbClr>
                    </a:gs>
                    <a:gs pos="100000">
                      <a:srgbClr val="E6E6E6"/>
                    </a:gs>
                  </a:gsLst>
                  <a:lin ang="5400000" scaled="0"/>
                </a:gradFill>
                <a:effectLst>
                  <a:glow rad="101600">
                    <a:srgbClr val="00FF00">
                      <a:alpha val="25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Irish Grover" panose="02000000000000000000" pitchFamily="2" charset="0"/>
                <a:cs typeface="Sarpanch ExtraBold" panose="00000900000000000000" pitchFamily="2" charset="0"/>
              </a:rPr>
              <a:t>4</a:t>
            </a:r>
          </a:p>
        </p:txBody>
      </p:sp>
      <p:sp>
        <p:nvSpPr>
          <p:cNvPr id="31" name="Points 2"/>
          <p:cNvSpPr txBox="1"/>
          <p:nvPr/>
        </p:nvSpPr>
        <p:spPr>
          <a:xfrm>
            <a:off x="6501269" y="3386669"/>
            <a:ext cx="1679169" cy="287771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>
              <a:bevelT w="190500" h="171450"/>
              <a:extrusionClr>
                <a:srgbClr val="00FF00"/>
              </a:extrusionClr>
              <a:contourClr>
                <a:srgbClr val="00FF00"/>
              </a:contourClr>
            </a:sp3d>
          </a:bodyPr>
          <a:lstStyle/>
          <a:p>
            <a:pPr algn="ctr"/>
            <a:r>
              <a:rPr lang="en-US" sz="18100" smtClean="0">
                <a:ln w="38100">
                  <a:solidFill>
                    <a:srgbClr val="00FF00"/>
                  </a:solidFill>
                </a:ln>
                <a:gradFill>
                  <a:gsLst>
                    <a:gs pos="0">
                      <a:srgbClr val="FFFFFF"/>
                    </a:gs>
                    <a:gs pos="7001">
                      <a:srgbClr val="E6E6E6"/>
                    </a:gs>
                    <a:gs pos="32001">
                      <a:srgbClr val="7D8496">
                        <a:lumMod val="60000"/>
                        <a:lumOff val="40000"/>
                      </a:srgbClr>
                    </a:gs>
                    <a:gs pos="47000">
                      <a:srgbClr val="E6E6E6">
                        <a:lumMod val="0"/>
                        <a:lumOff val="100000"/>
                      </a:srgbClr>
                    </a:gs>
                    <a:gs pos="85001">
                      <a:srgbClr val="7D8496">
                        <a:lumMod val="76000"/>
                      </a:srgbClr>
                    </a:gs>
                    <a:gs pos="100000">
                      <a:srgbClr val="E6E6E6"/>
                    </a:gs>
                  </a:gsLst>
                  <a:lin ang="5400000" scaled="0"/>
                </a:gradFill>
                <a:effectLst>
                  <a:glow rad="101600">
                    <a:srgbClr val="00FF00">
                      <a:alpha val="25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Irish Grover" panose="02000000000000000000" pitchFamily="2" charset="0"/>
                <a:cs typeface="Sarpanch ExtraBold" panose="00000900000000000000" pitchFamily="2" charset="0"/>
              </a:rPr>
              <a:t>4</a:t>
            </a:r>
          </a:p>
        </p:txBody>
      </p:sp>
      <p:sp>
        <p:nvSpPr>
          <p:cNvPr id="32" name="Points 3"/>
          <p:cNvSpPr txBox="1"/>
          <p:nvPr/>
        </p:nvSpPr>
        <p:spPr>
          <a:xfrm>
            <a:off x="11259069" y="3386669"/>
            <a:ext cx="1679169" cy="287771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>
              <a:bevelT w="190500" h="171450"/>
              <a:extrusionClr>
                <a:srgbClr val="00FF00"/>
              </a:extrusionClr>
              <a:contourClr>
                <a:srgbClr val="00FF00"/>
              </a:contourClr>
            </a:sp3d>
          </a:bodyPr>
          <a:lstStyle/>
          <a:p>
            <a:pPr algn="ctr"/>
            <a:r>
              <a:rPr lang="en-US" sz="18100" smtClean="0">
                <a:ln w="38100">
                  <a:solidFill>
                    <a:srgbClr val="00FF00"/>
                  </a:solidFill>
                </a:ln>
                <a:gradFill>
                  <a:gsLst>
                    <a:gs pos="0">
                      <a:srgbClr val="FFFFFF"/>
                    </a:gs>
                    <a:gs pos="7001">
                      <a:srgbClr val="E6E6E6"/>
                    </a:gs>
                    <a:gs pos="32001">
                      <a:srgbClr val="7D8496">
                        <a:lumMod val="60000"/>
                        <a:lumOff val="40000"/>
                      </a:srgbClr>
                    </a:gs>
                    <a:gs pos="47000">
                      <a:srgbClr val="E6E6E6">
                        <a:lumMod val="0"/>
                        <a:lumOff val="100000"/>
                      </a:srgbClr>
                    </a:gs>
                    <a:gs pos="85001">
                      <a:srgbClr val="7D8496">
                        <a:lumMod val="76000"/>
                      </a:srgbClr>
                    </a:gs>
                    <a:gs pos="100000">
                      <a:srgbClr val="E6E6E6"/>
                    </a:gs>
                  </a:gsLst>
                  <a:lin ang="5400000" scaled="0"/>
                </a:gradFill>
                <a:effectLst>
                  <a:glow rad="101600">
                    <a:srgbClr val="00FF00">
                      <a:alpha val="25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Irish Grover" panose="02000000000000000000" pitchFamily="2" charset="0"/>
                <a:cs typeface="Sarpanch ExtraBold" panose="00000900000000000000" pitchFamily="2" charset="0"/>
              </a:rPr>
              <a:t>1</a:t>
            </a:r>
          </a:p>
        </p:txBody>
      </p:sp>
      <p:pic>
        <p:nvPicPr>
          <p:cNvPr id="6" name="Pink Monster (ELG).mp3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41"/>
          <a:stretch>
            <a:fillRect/>
          </a:stretch>
        </p:blipFill>
        <p:spPr>
          <a:xfrm>
            <a:off x="1234776" y="9004811"/>
            <a:ext cx="487363" cy="487363"/>
          </a:xfrm>
          <a:prstGeom prst="rect">
            <a:avLst/>
          </a:prstGeom>
        </p:spPr>
      </p:pic>
      <p:pic>
        <p:nvPicPr>
          <p:cNvPr id="11" name="Cat Monster (ELG).mp3">
            <a:hlinkClick r:id="" action="ppaction://media"/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42"/>
          <a:stretch>
            <a:fillRect/>
          </a:stretch>
        </p:blipFill>
        <p:spPr>
          <a:xfrm>
            <a:off x="1983920" y="8536454"/>
            <a:ext cx="487363" cy="487363"/>
          </a:xfrm>
          <a:prstGeom prst="rect">
            <a:avLst/>
          </a:prstGeom>
        </p:spPr>
      </p:pic>
      <p:pic>
        <p:nvPicPr>
          <p:cNvPr id="33" name="Tentacle Monster (AG).mp3">
            <a:hlinkClick r:id="" action="ppaction://media"/>
          </p:cNvPr>
          <p:cNvPicPr>
            <a:picLocks noChangeAspect="1"/>
          </p:cNvPicPr>
          <p:nvPr>
            <a:audi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43"/>
          <a:stretch>
            <a:fillRect/>
          </a:stretch>
        </p:blipFill>
        <p:spPr>
          <a:xfrm>
            <a:off x="2686984" y="8994494"/>
            <a:ext cx="487363" cy="487363"/>
          </a:xfrm>
          <a:prstGeom prst="rect">
            <a:avLst/>
          </a:prstGeom>
        </p:spPr>
      </p:pic>
      <p:pic>
        <p:nvPicPr>
          <p:cNvPr id="37" name="Yellow Monster (AG).mp3">
            <a:hlinkClick r:id="" action="ppaction://media"/>
          </p:cNvPr>
          <p:cNvPicPr>
            <a:picLocks noChangeAspect="1"/>
          </p:cNvPicPr>
          <p:nvPr>
            <a:audioFile r:link="rId12"/>
            <p:extLst>
              <p:ext uri="{DAA4B4D4-6D71-4841-9C94-3DE7FCFB9230}">
                <p14:media xmlns:p14="http://schemas.microsoft.com/office/powerpoint/2010/main" r:embed="rId11"/>
              </p:ext>
            </p:extLst>
          </p:nvPr>
        </p:nvPicPr>
        <p:blipFill>
          <a:blip r:embed="rId42"/>
          <a:stretch>
            <a:fillRect/>
          </a:stretch>
        </p:blipFill>
        <p:spPr>
          <a:xfrm>
            <a:off x="4610481" y="8563348"/>
            <a:ext cx="487363" cy="487363"/>
          </a:xfrm>
          <a:prstGeom prst="rect">
            <a:avLst/>
          </a:prstGeom>
        </p:spPr>
      </p:pic>
      <p:pic>
        <p:nvPicPr>
          <p:cNvPr id="38" name="Bat Monster (AG).mp3">
            <a:hlinkClick r:id="" action="ppaction://media"/>
          </p:cNvPr>
          <p:cNvPicPr>
            <a:picLocks noChangeAspect="1"/>
          </p:cNvPicPr>
          <p:nvPr>
            <a:audioFile r:link="rId14"/>
            <p:extLst>
              <p:ext uri="{DAA4B4D4-6D71-4841-9C94-3DE7FCFB9230}">
                <p14:media xmlns:p14="http://schemas.microsoft.com/office/powerpoint/2010/main" r:embed="rId13"/>
              </p:ext>
            </p:extLst>
          </p:nvPr>
        </p:nvPicPr>
        <p:blipFill>
          <a:blip r:embed="rId44"/>
          <a:stretch>
            <a:fillRect/>
          </a:stretch>
        </p:blipFill>
        <p:spPr>
          <a:xfrm>
            <a:off x="5255372" y="9129805"/>
            <a:ext cx="487363" cy="487363"/>
          </a:xfrm>
          <a:prstGeom prst="rect">
            <a:avLst/>
          </a:prstGeom>
        </p:spPr>
      </p:pic>
      <p:pic>
        <p:nvPicPr>
          <p:cNvPr id="39" name="Snow Monster (AG).mp3">
            <a:hlinkClick r:id="" action="ppaction://media"/>
          </p:cNvPr>
          <p:cNvPicPr>
            <a:picLocks noChangeAspect="1"/>
          </p:cNvPicPr>
          <p:nvPr>
            <a:audioFile r:link="rId16"/>
            <p:extLst>
              <p:ext uri="{DAA4B4D4-6D71-4841-9C94-3DE7FCFB9230}">
                <p14:media xmlns:p14="http://schemas.microsoft.com/office/powerpoint/2010/main" r:embed="rId15"/>
              </p:ext>
            </p:extLst>
          </p:nvPr>
        </p:nvPicPr>
        <p:blipFill>
          <a:blip r:embed="rId44"/>
          <a:stretch>
            <a:fillRect/>
          </a:stretch>
        </p:blipFill>
        <p:spPr>
          <a:xfrm>
            <a:off x="5896204" y="8560125"/>
            <a:ext cx="487363" cy="487363"/>
          </a:xfrm>
          <a:prstGeom prst="rect">
            <a:avLst/>
          </a:prstGeom>
        </p:spPr>
      </p:pic>
      <p:pic>
        <p:nvPicPr>
          <p:cNvPr id="41" name="Teal Monster (AG).mp3">
            <a:hlinkClick r:id="" action="ppaction://media"/>
          </p:cNvPr>
          <p:cNvPicPr>
            <a:picLocks noChangeAspect="1"/>
          </p:cNvPicPr>
          <p:nvPr>
            <a:audioFile r:link="rId18"/>
            <p:extLst>
              <p:ext uri="{DAA4B4D4-6D71-4841-9C94-3DE7FCFB9230}">
                <p14:media xmlns:p14="http://schemas.microsoft.com/office/powerpoint/2010/main" r:embed="rId17"/>
              </p:ext>
            </p:extLst>
          </p:nvPr>
        </p:nvPicPr>
        <p:blipFill>
          <a:blip r:embed="rId41"/>
          <a:stretch>
            <a:fillRect/>
          </a:stretch>
        </p:blipFill>
        <p:spPr>
          <a:xfrm>
            <a:off x="6501269" y="9064158"/>
            <a:ext cx="487363" cy="487363"/>
          </a:xfrm>
          <a:prstGeom prst="rect">
            <a:avLst/>
          </a:prstGeom>
        </p:spPr>
      </p:pic>
      <p:pic>
        <p:nvPicPr>
          <p:cNvPr id="42" name="Purple Monster (ELG).mp3">
            <a:hlinkClick r:id="" action="ppaction://media"/>
          </p:cNvPr>
          <p:cNvPicPr>
            <a:picLocks noChangeAspect="1"/>
          </p:cNvPicPr>
          <p:nvPr>
            <a:audioFile r:link="rId20"/>
            <p:extLst>
              <p:ext uri="{DAA4B4D4-6D71-4841-9C94-3DE7FCFB9230}">
                <p14:media xmlns:p14="http://schemas.microsoft.com/office/powerpoint/2010/main" r:embed="rId19"/>
              </p:ext>
            </p:extLst>
          </p:nvPr>
        </p:nvPicPr>
        <p:blipFill>
          <a:blip r:embed="rId45"/>
          <a:stretch>
            <a:fillRect/>
          </a:stretch>
        </p:blipFill>
        <p:spPr>
          <a:xfrm>
            <a:off x="3445565" y="8563348"/>
            <a:ext cx="487363" cy="487363"/>
          </a:xfrm>
          <a:prstGeom prst="rect">
            <a:avLst/>
          </a:prstGeom>
        </p:spPr>
      </p:pic>
      <p:pic>
        <p:nvPicPr>
          <p:cNvPr id="43" name="Green Monster (AG).mp3">
            <a:hlinkClick r:id="" action="ppaction://media"/>
          </p:cNvPr>
          <p:cNvPicPr>
            <a:picLocks noChangeAspect="1"/>
          </p:cNvPicPr>
          <p:nvPr>
            <a:audioFile r:link="rId22"/>
            <p:extLst>
              <p:ext uri="{DAA4B4D4-6D71-4841-9C94-3DE7FCFB9230}">
                <p14:media xmlns:p14="http://schemas.microsoft.com/office/powerpoint/2010/main" r:embed="rId21"/>
              </p:ext>
            </p:extLst>
          </p:nvPr>
        </p:nvPicPr>
        <p:blipFill>
          <a:blip r:embed="rId41"/>
          <a:stretch>
            <a:fillRect/>
          </a:stretch>
        </p:blipFill>
        <p:spPr>
          <a:xfrm>
            <a:off x="3989938" y="9116358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08496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76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76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600" fill="hold"/>
                                        <p:tgtEl>
                                          <p:spTgt spid="3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3" presetID="2" presetClass="exit" presetSubtype="4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" dur="25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25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6" presetClass="emph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28" dur="250" fill="hold"/>
                                        <p:tgtEl>
                                          <p:spTgt spid="28"/>
                                        </p:tgtEl>
                                      </p:cBhvr>
                                      <p:by x="200000" y="200000"/>
                                    </p:animScale>
                                  </p:childTnLst>
                                </p:cTn>
                              </p:par>
                              <p:par>
                                <p:cTn id="29" presetID="32" presetClass="emph" presetSubtype="0" repeatCount="2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Rot by="120000">
                                      <p:cBhvr>
                                        <p:cTn id="30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1" dur="40" fill="hold">
                                          <p:stCondLst>
                                            <p:cond delay="4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2" dur="40" fill="hold">
                                          <p:stCondLst>
                                            <p:cond delay="8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3" dur="40" fill="hold">
                                          <p:stCondLst>
                                            <p:cond delay="12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4" dur="40" fill="hold">
                                          <p:stCondLst>
                                            <p:cond delay="16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5" presetID="1" presetClass="mediacall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cmd type="call" cmd="playFrom(0.0)">
                                      <p:cBhvr>
                                        <p:cTn id="36" dur="1752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6" presetClass="emph" presetSubtype="0" repeatCount="indefinite" autoRev="1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43" dur="750" fill="hold"/>
                                        <p:tgtEl>
                                          <p:spTgt spid="32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8" dur="576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9" presetID="1" presetClass="exit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xit" presetSubtype="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76"/>
                            </p:stCondLst>
                            <p:childTnLst>
                              <p:par>
                                <p:cTn id="5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" presetClass="mediacall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cmd type="call" cmd="playFrom(0.0)">
                                      <p:cBhvr>
                                        <p:cTn id="64" dur="840" fill="hold"/>
                                        <p:tgtEl>
                                          <p:spTgt spid="4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65" presetID="2" presetClass="exit" presetSubtype="4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6" dur="25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25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6" presetClass="emph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70" dur="400" fill="hold"/>
                                        <p:tgtEl>
                                          <p:spTgt spid="24"/>
                                        </p:tgtEl>
                                      </p:cBhvr>
                                      <p:by x="200000" y="200000"/>
                                    </p:animScale>
                                  </p:childTnLst>
                                </p:cTn>
                              </p:par>
                              <p:par>
                                <p:cTn id="71" presetID="32" presetClass="emph" presetSubtype="0" repeatCount="2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Rot by="120000">
                                      <p:cBhvr>
                                        <p:cTn id="72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3" dur="40" fill="hold">
                                          <p:stCondLst>
                                            <p:cond delay="4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4" dur="40" fill="hold">
                                          <p:stCondLst>
                                            <p:cond delay="8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5" dur="40" fill="hold">
                                          <p:stCondLst>
                                            <p:cond delay="12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6" dur="40" fill="hold">
                                          <p:stCondLst>
                                            <p:cond delay="16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1726"/>
                            </p:stCondLst>
                            <p:childTnLst>
                              <p:par>
                                <p:cTn id="7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4" dur="1056" fill="hold"/>
                                        <p:tgtEl>
                                          <p:spTgt spid="3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85" presetID="2" presetClass="exit" presetSubtype="4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6" dur="25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25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6" presetClass="emph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90" dur="250" fill="hold"/>
                                        <p:tgtEl>
                                          <p:spTgt spid="27"/>
                                        </p:tgtEl>
                                      </p:cBhvr>
                                      <p:by x="200000" y="200000"/>
                                    </p:animScale>
                                  </p:childTnLst>
                                </p:cTn>
                              </p:par>
                              <p:par>
                                <p:cTn id="91" presetID="32" presetClass="emph" presetSubtype="0" repeatCount="2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Rot by="120000">
                                      <p:cBhvr>
                                        <p:cTn id="92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3" dur="40" fill="hold">
                                          <p:stCondLst>
                                            <p:cond delay="4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94" dur="40" fill="hold">
                                          <p:stCondLst>
                                            <p:cond delay="8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5" dur="40" fill="hold">
                                          <p:stCondLst>
                                            <p:cond delay="12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96" dur="40" fill="hold">
                                          <p:stCondLst>
                                            <p:cond delay="16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2876"/>
                            </p:stCondLst>
                            <p:childTnLst>
                              <p:par>
                                <p:cTn id="9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1" presetClass="mediacall" presetSubtype="0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4" dur="768" fill="hold"/>
                                        <p:tgtEl>
                                          <p:spTgt spid="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05" presetID="2" presetClass="exit" presetSubtype="4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6" dur="25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7" dur="25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6" presetClass="emph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110" dur="250" fill="hold"/>
                                        <p:tgtEl>
                                          <p:spTgt spid="22"/>
                                        </p:tgtEl>
                                      </p:cBhvr>
                                      <p:by x="200000" y="200000"/>
                                    </p:animScale>
                                  </p:childTnLst>
                                </p:cTn>
                              </p:par>
                              <p:par>
                                <p:cTn id="111" presetID="32" presetClass="emph" presetSubtype="0" repeatCount="2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Rot by="120000">
                                      <p:cBhvr>
                                        <p:cTn id="112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3" dur="40" fill="hold">
                                          <p:stCondLst>
                                            <p:cond delay="4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14" dur="40" fill="hold">
                                          <p:stCondLst>
                                            <p:cond delay="8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5" dur="40" fill="hold">
                                          <p:stCondLst>
                                            <p:cond delay="12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16" dur="40" fill="hold">
                                          <p:stCondLst>
                                            <p:cond delay="16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4026"/>
                            </p:stCondLst>
                            <p:childTnLst>
                              <p:par>
                                <p:cTn id="11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2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4" dur="1152" fill="hold"/>
                                        <p:tgtEl>
                                          <p:spTgt spid="4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25" presetID="2" presetClass="exit" presetSubtype="4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6" dur="25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7" dur="25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9" presetID="6" presetClass="emph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130" dur="250" fill="hold"/>
                                        <p:tgtEl>
                                          <p:spTgt spid="23"/>
                                        </p:tgtEl>
                                      </p:cBhvr>
                                      <p:by x="200000" y="200000"/>
                                    </p:animScale>
                                  </p:childTnLst>
                                </p:cTn>
                              </p:par>
                              <p:par>
                                <p:cTn id="131" presetID="32" presetClass="emph" presetSubtype="0" repeatCount="2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Rot by="120000">
                                      <p:cBhvr>
                                        <p:cTn id="132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3" dur="40" fill="hold">
                                          <p:stCondLst>
                                            <p:cond delay="4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34" dur="40" fill="hold">
                                          <p:stCondLst>
                                            <p:cond delay="8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5" dur="40" fill="hold">
                                          <p:stCondLst>
                                            <p:cond delay="12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36" dur="40" fill="hold">
                                          <p:stCondLst>
                                            <p:cond delay="16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7" presetID="1" presetClass="mediacall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8" dur="1752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39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4" presetID="6" presetClass="emph" presetSubtype="0" repeatCount="indefinite" autoRev="1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145" dur="750" fill="hold"/>
                                        <p:tgtEl>
                                          <p:spTgt spid="31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146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7" fill="hold">
                      <p:stCondLst>
                        <p:cond delay="0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0" dur="576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51" presetID="1" presetClass="exit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3" presetID="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5" presetID="1" presetClass="exit" presetSubtype="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7" presetID="1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9" fill="hold">
                            <p:stCondLst>
                              <p:cond delay="576"/>
                            </p:stCondLst>
                            <p:childTnLst>
                              <p:par>
                                <p:cTn id="16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2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4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6" dur="744" fill="hold"/>
                                        <p:tgtEl>
                                          <p:spTgt spid="3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67" presetID="42" presetClass="path" presetSubtype="0" autoRev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4.09722E-6 1.66667E-6 L 0.00283 0.05883 " pathEditMode="relative" rAng="0" ptsTypes="AA">
                                      <p:cBhvr>
                                        <p:cTn id="168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1" y="2932"/>
                                    </p:animMotion>
                                  </p:childTnLst>
                                </p:cTn>
                              </p:par>
                              <p:par>
                                <p:cTn id="169" presetID="32" presetClass="emph" presetSubtype="0" repeatCount="2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Rot by="120000"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1" dur="2" fill="hold">
                                          <p:stCondLst>
                                            <p:cond delay="5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72" dur="2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3" dur="2" fill="hold">
                                          <p:stCondLst>
                                            <p:cond delay="15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74" dur="2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5" presetID="2" presetClass="exit" presetSubtype="1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76" dur="25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7" dur="25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9" presetID="6" presetClass="emph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180" dur="250" fill="hold"/>
                                        <p:tgtEl>
                                          <p:spTgt spid="21"/>
                                        </p:tgtEl>
                                      </p:cBhvr>
                                      <p:by x="200000" y="200000"/>
                                    </p:animScale>
                                  </p:childTnLst>
                                </p:cTn>
                              </p:par>
                              <p:par>
                                <p:cTn id="181" presetID="32" presetClass="emph" presetSubtype="0" repeatCount="2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Rot by="120000">
                                      <p:cBhvr>
                                        <p:cTn id="182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3" dur="40" fill="hold">
                                          <p:stCondLst>
                                            <p:cond delay="4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84" dur="40" fill="hold">
                                          <p:stCondLst>
                                            <p:cond delay="8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5" dur="40" fill="hold">
                                          <p:stCondLst>
                                            <p:cond delay="12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86" dur="40" fill="hold">
                                          <p:stCondLst>
                                            <p:cond delay="16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7" fill="hold">
                            <p:stCondLst>
                              <p:cond delay="1726"/>
                            </p:stCondLst>
                            <p:childTnLst>
                              <p:par>
                                <p:cTn id="18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0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2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94" dur="1056" fill="hold"/>
                                        <p:tgtEl>
                                          <p:spTgt spid="4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95" presetID="2" presetClass="exit" presetSubtype="4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96" dur="25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7" dur="25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9" presetID="6" presetClass="emph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200" dur="250" fill="hold"/>
                                        <p:tgtEl>
                                          <p:spTgt spid="20"/>
                                        </p:tgtEl>
                                      </p:cBhvr>
                                      <p:by x="200000" y="200000"/>
                                    </p:animScale>
                                  </p:childTnLst>
                                </p:cTn>
                              </p:par>
                              <p:par>
                                <p:cTn id="201" presetID="32" presetClass="emph" presetSubtype="0" repeatCount="2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Rot by="120000">
                                      <p:cBhvr>
                                        <p:cTn id="202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03" dur="40" fill="hold">
                                          <p:stCondLst>
                                            <p:cond delay="4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04" dur="40" fill="hold">
                                          <p:stCondLst>
                                            <p:cond delay="8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05" dur="40" fill="hold">
                                          <p:stCondLst>
                                            <p:cond delay="12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06" dur="40" fill="hold">
                                          <p:stCondLst>
                                            <p:cond delay="16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7" fill="hold">
                            <p:stCondLst>
                              <p:cond delay="2876"/>
                            </p:stCondLst>
                            <p:childTnLst>
                              <p:par>
                                <p:cTn id="20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0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2" dur="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3" presetID="1" presetClass="mediacall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cmd type="call" cmd="playFrom(0.0)">
                                      <p:cBhvr>
                                        <p:cTn id="214" dur="757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15" presetID="2" presetClass="exit" presetSubtype="4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16" dur="25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7" dur="25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9" presetID="6" presetClass="emph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220" dur="250" fill="hold"/>
                                        <p:tgtEl>
                                          <p:spTgt spid="26"/>
                                        </p:tgtEl>
                                      </p:cBhvr>
                                      <p:by x="200000" y="200000"/>
                                    </p:animScale>
                                  </p:childTnLst>
                                </p:cTn>
                              </p:par>
                              <p:par>
                                <p:cTn id="221" presetID="32" presetClass="emph" presetSubtype="0" repeatCount="2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Rot by="120000">
                                      <p:cBhvr>
                                        <p:cTn id="222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23" dur="40" fill="hold">
                                          <p:stCondLst>
                                            <p:cond delay="4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4" dur="40" fill="hold">
                                          <p:stCondLst>
                                            <p:cond delay="8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25" dur="40" fill="hold">
                                          <p:stCondLst>
                                            <p:cond delay="12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26" dur="40" fill="hold">
                                          <p:stCondLst>
                                            <p:cond delay="16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7" fill="hold">
                            <p:stCondLst>
                              <p:cond delay="4026"/>
                            </p:stCondLst>
                            <p:childTnLst>
                              <p:par>
                                <p:cTn id="22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0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1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2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34" dur="966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35" presetID="2" presetClass="exit" presetSubtype="4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36" dur="25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7" dur="25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9" presetID="6" presetClass="emph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240" dur="400" fill="hold"/>
                                        <p:tgtEl>
                                          <p:spTgt spid="25"/>
                                        </p:tgtEl>
                                      </p:cBhvr>
                                      <p:by x="200000" y="200000"/>
                                    </p:animScale>
                                  </p:childTnLst>
                                </p:cTn>
                              </p:par>
                              <p:par>
                                <p:cTn id="241" presetID="32" presetClass="emph" presetSubtype="0" repeatCount="2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Rot by="120000">
                                      <p:cBhvr>
                                        <p:cTn id="242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3" dur="40" fill="hold">
                                          <p:stCondLst>
                                            <p:cond delay="4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44" dur="40" fill="hold">
                                          <p:stCondLst>
                                            <p:cond delay="8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5" dur="40" fill="hold">
                                          <p:stCondLst>
                                            <p:cond delay="12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6" dur="40" fill="hold">
                                          <p:stCondLst>
                                            <p:cond delay="16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47" presetID="1" presetClass="mediacall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8" dur="1752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49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4" presetID="6" presetClass="emph" presetSubtype="0" repeatCount="indefinite" autoRev="1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255" dur="750" fill="hold"/>
                                        <p:tgtEl>
                                          <p:spTgt spid="30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audio>
              <p:cMediaNode vol="74242">
                <p:cTn id="25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  <p:audio>
              <p:cMediaNode vol="34848">
                <p:cTn id="25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audio>
              <p:cMediaNode>
                <p:cTn id="25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audio>
              <p:cMediaNode>
                <p:cTn id="25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  <p:audio>
              <p:cMediaNode vol="63636">
                <p:cTn id="26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3"/>
                </p:tgtEl>
              </p:cMediaNode>
            </p:audio>
            <p:audio>
              <p:cMediaNode>
                <p:cTn id="26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7"/>
                </p:tgtEl>
              </p:cMediaNode>
            </p:audio>
            <p:audio>
              <p:cMediaNode vol="80000">
                <p:cTn id="26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8"/>
                </p:tgtEl>
              </p:cMediaNode>
            </p:audio>
            <p:audio>
              <p:cMediaNode vol="65152">
                <p:cTn id="26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9"/>
                </p:tgtEl>
              </p:cMediaNode>
            </p:audio>
            <p:audio>
              <p:cMediaNode>
                <p:cTn id="26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1"/>
                </p:tgtEl>
              </p:cMediaNode>
            </p:audio>
            <p:audio>
              <p:cMediaNode>
                <p:cTn id="26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2"/>
                </p:tgtEl>
              </p:cMediaNode>
            </p:audio>
            <p:audio>
              <p:cMediaNode>
                <p:cTn id="26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3"/>
                </p:tgtEl>
              </p:cMediaNode>
            </p:audio>
          </p:childTnLst>
        </p:cTn>
      </p:par>
    </p:tnLst>
    <p:bldLst>
      <p:bldP spid="14" grpId="0" animBg="1"/>
      <p:bldP spid="14" grpId="1" animBg="1"/>
      <p:bldP spid="12" grpId="0" animBg="1"/>
      <p:bldP spid="15" grpId="0" animBg="1"/>
      <p:bldP spid="15" grpId="1" animBg="1"/>
      <p:bldP spid="16" grpId="0" animBg="1"/>
      <p:bldP spid="13" grpId="0" animBg="1"/>
      <p:bldP spid="13" grpId="1" animBg="1"/>
      <p:bldP spid="18" grpId="0" animBg="1"/>
      <p:bldP spid="30" grpId="0"/>
      <p:bldP spid="30" grpId="1"/>
      <p:bldP spid="31" grpId="0"/>
      <p:bldP spid="31" grpId="1"/>
      <p:bldP spid="32" grpId="0"/>
      <p:bldP spid="32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Lock Background"/>
          <p:cNvSpPr/>
          <p:nvPr/>
        </p:nvSpPr>
        <p:spPr>
          <a:xfrm>
            <a:off x="0" y="6126480"/>
            <a:ext cx="14630400" cy="2103120"/>
          </a:xfrm>
          <a:prstGeom prst="rect">
            <a:avLst/>
          </a:prstGeom>
          <a:solidFill>
            <a:srgbClr val="2F2A0B"/>
          </a:solidFill>
          <a:ln w="146050" cmpd="sng">
            <a:noFill/>
            <a:miter lim="800000"/>
          </a:ln>
          <a:effectLst>
            <a:outerShdw dist="50800" dir="16200000" rotWithShape="0">
              <a:schemeClr val="accent6">
                <a:lumMod val="50000"/>
                <a:alpha val="9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7" name="Tumbler 3"/>
          <p:cNvPicPr>
            <a:picLocks noChangeAspect="1"/>
          </p:cNvPicPr>
          <p:nvPr/>
        </p:nvPicPr>
        <p:blipFill>
          <a:blip r:embed="rId15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6228" y="6308203"/>
            <a:ext cx="1834744" cy="1759351"/>
          </a:xfrm>
          <a:prstGeom prst="rect">
            <a:avLst/>
          </a:prstGeom>
        </p:spPr>
      </p:pic>
      <p:pic>
        <p:nvPicPr>
          <p:cNvPr id="71" name="Zero 3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3586" y="6605060"/>
            <a:ext cx="640027" cy="1060616"/>
          </a:xfrm>
          <a:prstGeom prst="rect">
            <a:avLst/>
          </a:prstGeom>
        </p:spPr>
      </p:pic>
      <p:pic>
        <p:nvPicPr>
          <p:cNvPr id="30" name="Number Strip 3"/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8529" y="3089420"/>
            <a:ext cx="690106" cy="13350193"/>
          </a:xfrm>
          <a:prstGeom prst="rect">
            <a:avLst/>
          </a:prstGeom>
        </p:spPr>
      </p:pic>
      <p:pic>
        <p:nvPicPr>
          <p:cNvPr id="46" name="Tumbler 2"/>
          <p:cNvPicPr>
            <a:picLocks noChangeAspect="1"/>
          </p:cNvPicPr>
          <p:nvPr/>
        </p:nvPicPr>
        <p:blipFill>
          <a:blip r:embed="rId15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97903" y="6308203"/>
            <a:ext cx="1834744" cy="1759351"/>
          </a:xfrm>
          <a:prstGeom prst="rect">
            <a:avLst/>
          </a:prstGeom>
        </p:spPr>
      </p:pic>
      <p:pic>
        <p:nvPicPr>
          <p:cNvPr id="70" name="Zero 2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91833" y="6605060"/>
            <a:ext cx="640027" cy="1060616"/>
          </a:xfrm>
          <a:prstGeom prst="rect">
            <a:avLst/>
          </a:prstGeom>
        </p:spPr>
      </p:pic>
      <p:pic>
        <p:nvPicPr>
          <p:cNvPr id="72" name="Number Strip 2"/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9200" y="4864761"/>
            <a:ext cx="690106" cy="13350193"/>
          </a:xfrm>
          <a:prstGeom prst="rect">
            <a:avLst/>
          </a:prstGeom>
        </p:spPr>
      </p:pic>
      <p:pic>
        <p:nvPicPr>
          <p:cNvPr id="45" name="Tumbler 1"/>
          <p:cNvPicPr>
            <a:picLocks noChangeAspect="1"/>
          </p:cNvPicPr>
          <p:nvPr/>
        </p:nvPicPr>
        <p:blipFill>
          <a:blip r:embed="rId15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09578" y="6308203"/>
            <a:ext cx="1834744" cy="1759351"/>
          </a:xfrm>
          <a:prstGeom prst="rect">
            <a:avLst/>
          </a:prstGeom>
        </p:spPr>
      </p:pic>
      <p:pic>
        <p:nvPicPr>
          <p:cNvPr id="69" name="Zero 1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09706" y="6605060"/>
            <a:ext cx="640027" cy="1060616"/>
          </a:xfrm>
          <a:prstGeom prst="rect">
            <a:avLst/>
          </a:prstGeom>
        </p:spPr>
      </p:pic>
      <p:pic>
        <p:nvPicPr>
          <p:cNvPr id="31" name="Number Strip 1"/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79226" y="6627920"/>
            <a:ext cx="690106" cy="13350193"/>
          </a:xfrm>
          <a:prstGeom prst="rect">
            <a:avLst/>
          </a:prstGeom>
        </p:spPr>
      </p:pic>
      <p:sp>
        <p:nvSpPr>
          <p:cNvPr id="37" name="Lock Frame"/>
          <p:cNvSpPr/>
          <p:nvPr/>
        </p:nvSpPr>
        <p:spPr>
          <a:xfrm>
            <a:off x="-3353" y="6126480"/>
            <a:ext cx="14630400" cy="2103120"/>
          </a:xfrm>
          <a:prstGeom prst="frame">
            <a:avLst>
              <a:gd name="adj1" fmla="val 10097"/>
            </a:avLst>
          </a:prstGeom>
          <a:solidFill>
            <a:srgbClr val="40505E"/>
          </a:solidFill>
          <a:ln w="146050" cmpd="sng">
            <a:noFill/>
            <a:miter lim="800000"/>
          </a:ln>
          <a:effectLst>
            <a:outerShdw dist="38100" dir="5400000" algn="t" rotWithShape="0">
              <a:srgbClr val="1A13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Shadow Strip"/>
          <p:cNvSpPr/>
          <p:nvPr/>
        </p:nvSpPr>
        <p:spPr>
          <a:xfrm>
            <a:off x="213983" y="7974527"/>
            <a:ext cx="14200632" cy="45720"/>
          </a:xfrm>
          <a:prstGeom prst="rect">
            <a:avLst/>
          </a:prstGeom>
          <a:solidFill>
            <a:srgbClr val="1A1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Lock Frame Valance"/>
          <p:cNvSpPr/>
          <p:nvPr/>
        </p:nvSpPr>
        <p:spPr>
          <a:xfrm>
            <a:off x="5080" y="6275069"/>
            <a:ext cx="2743200" cy="1792483"/>
          </a:xfrm>
          <a:prstGeom prst="rect">
            <a:avLst/>
          </a:prstGeom>
          <a:solidFill>
            <a:srgbClr val="40505E"/>
          </a:solidFill>
          <a:ln w="146050" cmpd="sng">
            <a:noFill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Shadow Strip"/>
          <p:cNvSpPr/>
          <p:nvPr/>
        </p:nvSpPr>
        <p:spPr>
          <a:xfrm>
            <a:off x="2748733" y="6349562"/>
            <a:ext cx="45720" cy="1645920"/>
          </a:xfrm>
          <a:prstGeom prst="rect">
            <a:avLst/>
          </a:prstGeom>
          <a:solidFill>
            <a:srgbClr val="1A1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0" name="Lock Frame Valance"/>
          <p:cNvSpPr/>
          <p:nvPr/>
        </p:nvSpPr>
        <p:spPr>
          <a:xfrm>
            <a:off x="4716779" y="6275069"/>
            <a:ext cx="1612037" cy="1792483"/>
          </a:xfrm>
          <a:prstGeom prst="rect">
            <a:avLst/>
          </a:prstGeom>
          <a:solidFill>
            <a:srgbClr val="40505E"/>
          </a:solidFill>
          <a:ln w="146050" cmpd="sng">
            <a:noFill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Shadow Strip"/>
          <p:cNvSpPr/>
          <p:nvPr/>
        </p:nvSpPr>
        <p:spPr>
          <a:xfrm>
            <a:off x="6328817" y="6349561"/>
            <a:ext cx="45720" cy="1645920"/>
          </a:xfrm>
          <a:prstGeom prst="rect">
            <a:avLst/>
          </a:prstGeom>
          <a:solidFill>
            <a:srgbClr val="1A1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2" name="Shadow Strip"/>
          <p:cNvSpPr/>
          <p:nvPr/>
        </p:nvSpPr>
        <p:spPr>
          <a:xfrm>
            <a:off x="4671060" y="6349561"/>
            <a:ext cx="45720" cy="1645920"/>
          </a:xfrm>
          <a:prstGeom prst="rect">
            <a:avLst/>
          </a:prstGeom>
          <a:solidFill>
            <a:srgbClr val="1A1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Lock Frame Valance"/>
          <p:cNvSpPr/>
          <p:nvPr/>
        </p:nvSpPr>
        <p:spPr>
          <a:xfrm>
            <a:off x="8303766" y="6291636"/>
            <a:ext cx="1612037" cy="1792483"/>
          </a:xfrm>
          <a:prstGeom prst="rect">
            <a:avLst/>
          </a:prstGeom>
          <a:solidFill>
            <a:srgbClr val="40505E"/>
          </a:solidFill>
          <a:ln w="146050" cmpd="sng">
            <a:noFill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Shadow Strip"/>
          <p:cNvSpPr/>
          <p:nvPr/>
        </p:nvSpPr>
        <p:spPr>
          <a:xfrm>
            <a:off x="9915804" y="6366128"/>
            <a:ext cx="45720" cy="1645920"/>
          </a:xfrm>
          <a:prstGeom prst="rect">
            <a:avLst/>
          </a:prstGeom>
          <a:solidFill>
            <a:srgbClr val="1A1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Shadow Strip"/>
          <p:cNvSpPr/>
          <p:nvPr/>
        </p:nvSpPr>
        <p:spPr>
          <a:xfrm>
            <a:off x="8258047" y="6366128"/>
            <a:ext cx="45720" cy="1645920"/>
          </a:xfrm>
          <a:prstGeom prst="rect">
            <a:avLst/>
          </a:prstGeom>
          <a:solidFill>
            <a:srgbClr val="1A1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6" name="Lock Frame Valance"/>
          <p:cNvSpPr/>
          <p:nvPr/>
        </p:nvSpPr>
        <p:spPr>
          <a:xfrm>
            <a:off x="11897360" y="6275068"/>
            <a:ext cx="2743200" cy="1792483"/>
          </a:xfrm>
          <a:prstGeom prst="rect">
            <a:avLst/>
          </a:prstGeom>
          <a:solidFill>
            <a:srgbClr val="40505E"/>
          </a:solidFill>
          <a:ln w="146050" cmpd="sng">
            <a:noFill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Shadow Strip"/>
          <p:cNvSpPr/>
          <p:nvPr/>
        </p:nvSpPr>
        <p:spPr>
          <a:xfrm>
            <a:off x="11851640" y="6366128"/>
            <a:ext cx="45720" cy="1645920"/>
          </a:xfrm>
          <a:prstGeom prst="rect">
            <a:avLst/>
          </a:prstGeom>
          <a:solidFill>
            <a:srgbClr val="1A1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Wood Background"/>
          <p:cNvPicPr>
            <a:picLocks noChangeAspect="1"/>
          </p:cNvPicPr>
          <p:nvPr/>
        </p:nvPicPr>
        <p:blipFill rotWithShape="1"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50" b="23959"/>
          <a:stretch/>
        </p:blipFill>
        <p:spPr>
          <a:xfrm>
            <a:off x="0" y="-52712"/>
            <a:ext cx="14630400" cy="6126480"/>
          </a:xfrm>
          <a:prstGeom prst="rect">
            <a:avLst/>
          </a:prstGeom>
          <a:effectLst>
            <a:outerShdw dist="50800" dir="5400000" algn="t" rotWithShape="0">
              <a:srgbClr val="673105"/>
            </a:outerShdw>
          </a:effectLst>
        </p:spPr>
      </p:pic>
      <p:grpSp>
        <p:nvGrpSpPr>
          <p:cNvPr id="68" name="Frames"/>
          <p:cNvGrpSpPr/>
          <p:nvPr/>
        </p:nvGrpSpPr>
        <p:grpSpPr>
          <a:xfrm>
            <a:off x="227429" y="-184158"/>
            <a:ext cx="14184840" cy="5805029"/>
            <a:chOff x="227429" y="-184158"/>
            <a:chExt cx="14184840" cy="5805029"/>
          </a:xfrm>
        </p:grpSpPr>
        <p:pic>
          <p:nvPicPr>
            <p:cNvPr id="64" name="Image Frames"/>
            <p:cNvPicPr>
              <a:picLocks noChangeAspect="1"/>
            </p:cNvPicPr>
            <p:nvPr/>
          </p:nvPicPr>
          <p:blipFill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7429" y="534819"/>
              <a:ext cx="14184840" cy="5086052"/>
            </a:xfrm>
            <a:prstGeom prst="rect">
              <a:avLst/>
            </a:prstGeom>
            <a:effectLst>
              <a:outerShdw dist="38100" dir="16200000" rotWithShape="0">
                <a:srgbClr val="673105"/>
              </a:outerShdw>
            </a:effectLst>
          </p:spPr>
        </p:pic>
        <p:pic>
          <p:nvPicPr>
            <p:cNvPr id="67" name="Number Tags"/>
            <p:cNvPicPr>
              <a:picLocks noChangeAspect="1"/>
            </p:cNvPicPr>
            <p:nvPr/>
          </p:nvPicPr>
          <p:blipFill>
            <a:blip r:embed="rId2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1340" y="-184158"/>
              <a:ext cx="12278140" cy="4279392"/>
            </a:xfrm>
            <a:prstGeom prst="rect">
              <a:avLst/>
            </a:prstGeom>
          </p:spPr>
        </p:pic>
      </p:grpSp>
      <p:pic>
        <p:nvPicPr>
          <p:cNvPr id="2" name="metal click 1 (Sheyvan CC0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22"/>
          <a:stretch>
            <a:fillRect/>
          </a:stretch>
        </p:blipFill>
        <p:spPr>
          <a:xfrm>
            <a:off x="5080" y="8711267"/>
            <a:ext cx="487363" cy="487363"/>
          </a:xfrm>
          <a:prstGeom prst="rect">
            <a:avLst/>
          </a:prstGeom>
        </p:spPr>
      </p:pic>
      <p:pic>
        <p:nvPicPr>
          <p:cNvPr id="4" name="metal click 2 (Sheyvan CC0).mp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23"/>
          <a:stretch>
            <a:fillRect/>
          </a:stretch>
        </p:blipFill>
        <p:spPr>
          <a:xfrm>
            <a:off x="-16253" y="9423961"/>
            <a:ext cx="487363" cy="487363"/>
          </a:xfrm>
          <a:prstGeom prst="rect">
            <a:avLst/>
          </a:prstGeom>
        </p:spPr>
      </p:pic>
      <p:pic>
        <p:nvPicPr>
          <p:cNvPr id="5" name="metal click 3 4 (Sheyvan CC0).mp3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23"/>
          <a:stretch>
            <a:fillRect/>
          </a:stretch>
        </p:blipFill>
        <p:spPr>
          <a:xfrm>
            <a:off x="5080" y="10150101"/>
            <a:ext cx="487363" cy="487363"/>
          </a:xfrm>
          <a:prstGeom prst="rect">
            <a:avLst/>
          </a:prstGeom>
        </p:spPr>
      </p:pic>
      <p:pic>
        <p:nvPicPr>
          <p:cNvPr id="7" name="hotel room lock (joedeshon CCBY4.0).mp3">
            <a:hlinkClick r:id="" action="ppaction://media"/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24"/>
          <a:stretch>
            <a:fillRect/>
          </a:stretch>
        </p:blipFill>
        <p:spPr>
          <a:xfrm>
            <a:off x="889317" y="8711267"/>
            <a:ext cx="487363" cy="487363"/>
          </a:xfrm>
          <a:prstGeom prst="rect">
            <a:avLst/>
          </a:prstGeom>
        </p:spPr>
      </p:pic>
      <p:pic>
        <p:nvPicPr>
          <p:cNvPr id="6" name="covert-operation open (nicholasdaryl CC0).mp3">
            <a:hlinkClick r:id="" action="ppaction://media"/>
          </p:cNvPr>
          <p:cNvPicPr>
            <a:picLocks noChangeAspect="1"/>
          </p:cNvPicPr>
          <p:nvPr>
            <a:audioFile r:link="rId9"/>
            <p:extLst>
              <p:ext uri="{DAA4B4D4-6D71-4841-9C94-3DE7FCFB9230}">
                <p14:media xmlns:p14="http://schemas.microsoft.com/office/powerpoint/2010/main" r:embed="rId10">
                  <p14:trim end="4628.4096"/>
                  <p14:fade out="1250"/>
                </p14:media>
              </p:ext>
            </p:extLst>
          </p:nvPr>
        </p:nvPicPr>
        <p:blipFill>
          <a:blip r:embed="rId25"/>
          <a:stretch>
            <a:fillRect/>
          </a:stretch>
        </p:blipFill>
        <p:spPr>
          <a:xfrm>
            <a:off x="14022854" y="8617136"/>
            <a:ext cx="487363" cy="487363"/>
          </a:xfrm>
          <a:prstGeom prst="rect">
            <a:avLst/>
          </a:prstGeom>
        </p:spPr>
      </p:pic>
      <p:pic>
        <p:nvPicPr>
          <p:cNvPr id="3" name="metal click ALL (Sheyvan CC0).mp3">
            <a:hlinkClick r:id="" action="ppaction://media"/>
          </p:cNvPr>
          <p:cNvPicPr>
            <a:picLocks noChangeAspect="1"/>
          </p:cNvPicPr>
          <p:nvPr>
            <a:audioFile r:link="rId12"/>
            <p:extLst>
              <p:ext uri="{DAA4B4D4-6D71-4841-9C94-3DE7FCFB9230}">
                <p14:media xmlns:p14="http://schemas.microsoft.com/office/powerpoint/2010/main" r:embed="rId11"/>
              </p:ext>
            </p:extLst>
          </p:nvPr>
        </p:nvPicPr>
        <p:blipFill>
          <a:blip r:embed="rId24"/>
          <a:stretch>
            <a:fillRect/>
          </a:stretch>
        </p:blipFill>
        <p:spPr>
          <a:xfrm>
            <a:off x="886408" y="9423961"/>
            <a:ext cx="487363" cy="487363"/>
          </a:xfrm>
          <a:prstGeom prst="rect">
            <a:avLst/>
          </a:prstGeom>
        </p:spPr>
      </p:pic>
      <p:grpSp>
        <p:nvGrpSpPr>
          <p:cNvPr id="38" name="Unlock Button"/>
          <p:cNvGrpSpPr/>
          <p:nvPr/>
        </p:nvGrpSpPr>
        <p:grpSpPr>
          <a:xfrm>
            <a:off x="154810" y="6304788"/>
            <a:ext cx="2437923" cy="1746504"/>
            <a:chOff x="154810" y="6304788"/>
            <a:chExt cx="2437923" cy="1746504"/>
          </a:xfrm>
        </p:grpSpPr>
        <p:sp>
          <p:nvSpPr>
            <p:cNvPr id="40" name="Round Text"/>
            <p:cNvSpPr txBox="1"/>
            <p:nvPr/>
          </p:nvSpPr>
          <p:spPr>
            <a:xfrm>
              <a:off x="154810" y="6304788"/>
              <a:ext cx="2437923" cy="1746504"/>
            </a:xfrm>
            <a:prstGeom prst="rect">
              <a:avLst/>
            </a:prstGeom>
            <a:solidFill>
              <a:srgbClr val="40505E"/>
            </a:solidFill>
            <a:ln>
              <a:solidFill>
                <a:schemeClr val="bg1"/>
              </a:solidFill>
            </a:ln>
            <a:scene3d>
              <a:camera prst="orthographicFront"/>
              <a:lightRig rig="threePt" dir="t"/>
            </a:scene3d>
            <a:sp3d>
              <a:bevelT prst="angle"/>
            </a:sp3d>
          </p:spPr>
          <p:txBody>
            <a:bodyPr wrap="square" lIns="0" tIns="0" rIns="0" bIns="137160" rtlCol="0" anchor="ctr" anchorCtr="0">
              <a:noAutofit/>
              <a:sp3d prstMaterial="plastic"/>
            </a:bodyPr>
            <a:lstStyle/>
            <a:p>
              <a:pPr algn="ctr">
                <a:lnSpc>
                  <a:spcPts val="7200"/>
                </a:lnSpc>
              </a:pPr>
              <a:r>
                <a:rPr lang="en-US" sz="5600" b="1">
                  <a:gradFill>
                    <a:gsLst>
                      <a:gs pos="0">
                        <a:srgbClr val="464A66">
                          <a:lumMod val="90000"/>
                          <a:lumOff val="10000"/>
                        </a:srgbClr>
                      </a:gs>
                      <a:gs pos="50000">
                        <a:srgbClr val="C5CDD9"/>
                      </a:gs>
                      <a:gs pos="100000">
                        <a:srgbClr val="2F3445"/>
                      </a:gs>
                    </a:gsLst>
                    <a:lin ang="5400000" scaled="0"/>
                  </a:gradFill>
                  <a:effectLst>
                    <a:outerShdw dist="38100" dir="2700000" algn="tl" rotWithShape="0">
                      <a:srgbClr val="2F3445"/>
                    </a:outerShdw>
                  </a:effectLst>
                  <a:latin typeface="Irish Grover" panose="02000000000000000000" pitchFamily="2" charset="0"/>
                </a:rPr>
                <a:t>How to  Play</a:t>
              </a:r>
            </a:p>
          </p:txBody>
        </p:sp>
        <p:sp>
          <p:nvSpPr>
            <p:cNvPr id="41" name="Key"/>
            <p:cNvSpPr>
              <a:spLocks noChangeAspect="1"/>
            </p:cNvSpPr>
            <p:nvPr/>
          </p:nvSpPr>
          <p:spPr>
            <a:xfrm rot="16200000">
              <a:off x="1158109" y="6638894"/>
              <a:ext cx="398430" cy="941832"/>
            </a:xfrm>
            <a:custGeom>
              <a:avLst/>
              <a:gdLst>
                <a:gd name="connsiteX0" fmla="*/ 0 w 731258"/>
                <a:gd name="connsiteY0" fmla="*/ 1589042 h 1728588"/>
                <a:gd name="connsiteX1" fmla="*/ 214763 w 731258"/>
                <a:gd name="connsiteY1" fmla="*/ 1589042 h 1728588"/>
                <a:gd name="connsiteX2" fmla="*/ 214763 w 731258"/>
                <a:gd name="connsiteY2" fmla="*/ 1728588 h 1728588"/>
                <a:gd name="connsiteX3" fmla="*/ 0 w 731258"/>
                <a:gd name="connsiteY3" fmla="*/ 1728588 h 1728588"/>
                <a:gd name="connsiteX4" fmla="*/ 62423 w 731258"/>
                <a:gd name="connsiteY4" fmla="*/ 1381760 h 1728588"/>
                <a:gd name="connsiteX5" fmla="*/ 214762 w 731258"/>
                <a:gd name="connsiteY5" fmla="*/ 1381760 h 1728588"/>
                <a:gd name="connsiteX6" fmla="*/ 214762 w 731258"/>
                <a:gd name="connsiteY6" fmla="*/ 1493172 h 1728588"/>
                <a:gd name="connsiteX7" fmla="*/ 62423 w 731258"/>
                <a:gd name="connsiteY7" fmla="*/ 1493172 h 1728588"/>
                <a:gd name="connsiteX8" fmla="*/ 411218 w 731258"/>
                <a:gd name="connsiteY8" fmla="*/ 160020 h 1728588"/>
                <a:gd name="connsiteX9" fmla="*/ 251198 w 731258"/>
                <a:gd name="connsiteY9" fmla="*/ 320040 h 1728588"/>
                <a:gd name="connsiteX10" fmla="*/ 411218 w 731258"/>
                <a:gd name="connsiteY10" fmla="*/ 480060 h 1728588"/>
                <a:gd name="connsiteX11" fmla="*/ 571238 w 731258"/>
                <a:gd name="connsiteY11" fmla="*/ 320040 h 1728588"/>
                <a:gd name="connsiteX12" fmla="*/ 411218 w 731258"/>
                <a:gd name="connsiteY12" fmla="*/ 160020 h 1728588"/>
                <a:gd name="connsiteX13" fmla="*/ 411218 w 731258"/>
                <a:gd name="connsiteY13" fmla="*/ 0 h 1728588"/>
                <a:gd name="connsiteX14" fmla="*/ 731258 w 731258"/>
                <a:gd name="connsiteY14" fmla="*/ 320040 h 1728588"/>
                <a:gd name="connsiteX15" fmla="*/ 535792 w 731258"/>
                <a:gd name="connsiteY15" fmla="*/ 614930 h 1728588"/>
                <a:gd name="connsiteX16" fmla="*/ 503012 w 731258"/>
                <a:gd name="connsiteY16" fmla="*/ 621548 h 1728588"/>
                <a:gd name="connsiteX17" fmla="*/ 503012 w 731258"/>
                <a:gd name="connsiteY17" fmla="*/ 1728587 h 1728588"/>
                <a:gd name="connsiteX18" fmla="*/ 319424 w 731258"/>
                <a:gd name="connsiteY18" fmla="*/ 1728587 h 1728588"/>
                <a:gd name="connsiteX19" fmla="*/ 319424 w 731258"/>
                <a:gd name="connsiteY19" fmla="*/ 1637824 h 1728588"/>
                <a:gd name="connsiteX20" fmla="*/ 215516 w 731258"/>
                <a:gd name="connsiteY20" fmla="*/ 1728587 h 1728588"/>
                <a:gd name="connsiteX21" fmla="*/ 215516 w 731258"/>
                <a:gd name="connsiteY21" fmla="*/ 1295713 h 1728588"/>
                <a:gd name="connsiteX22" fmla="*/ 1396 w 731258"/>
                <a:gd name="connsiteY22" fmla="*/ 1295713 h 1728588"/>
                <a:gd name="connsiteX23" fmla="*/ 1396 w 731258"/>
                <a:gd name="connsiteY23" fmla="*/ 1152788 h 1728588"/>
                <a:gd name="connsiteX24" fmla="*/ 216159 w 731258"/>
                <a:gd name="connsiteY24" fmla="*/ 1152788 h 1728588"/>
                <a:gd name="connsiteX25" fmla="*/ 216159 w 731258"/>
                <a:gd name="connsiteY25" fmla="*/ 1153353 h 1728588"/>
                <a:gd name="connsiteX26" fmla="*/ 319424 w 731258"/>
                <a:gd name="connsiteY26" fmla="*/ 1243554 h 1728588"/>
                <a:gd name="connsiteX27" fmla="*/ 319424 w 731258"/>
                <a:gd name="connsiteY27" fmla="*/ 621548 h 1728588"/>
                <a:gd name="connsiteX28" fmla="*/ 286644 w 731258"/>
                <a:gd name="connsiteY28" fmla="*/ 614930 h 1728588"/>
                <a:gd name="connsiteX29" fmla="*/ 91178 w 731258"/>
                <a:gd name="connsiteY29" fmla="*/ 320040 h 1728588"/>
                <a:gd name="connsiteX30" fmla="*/ 411218 w 731258"/>
                <a:gd name="connsiteY30" fmla="*/ 0 h 17285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731258" h="1728588">
                  <a:moveTo>
                    <a:pt x="0" y="1589042"/>
                  </a:moveTo>
                  <a:lnTo>
                    <a:pt x="214763" y="1589042"/>
                  </a:lnTo>
                  <a:lnTo>
                    <a:pt x="214763" y="1728588"/>
                  </a:lnTo>
                  <a:lnTo>
                    <a:pt x="0" y="1728588"/>
                  </a:lnTo>
                  <a:close/>
                  <a:moveTo>
                    <a:pt x="62423" y="1381760"/>
                  </a:moveTo>
                  <a:lnTo>
                    <a:pt x="214762" y="1381760"/>
                  </a:lnTo>
                  <a:lnTo>
                    <a:pt x="214762" y="1493172"/>
                  </a:lnTo>
                  <a:lnTo>
                    <a:pt x="62423" y="1493172"/>
                  </a:lnTo>
                  <a:close/>
                  <a:moveTo>
                    <a:pt x="411218" y="160020"/>
                  </a:moveTo>
                  <a:cubicBezTo>
                    <a:pt x="322841" y="160020"/>
                    <a:pt x="251198" y="231663"/>
                    <a:pt x="251198" y="320040"/>
                  </a:cubicBezTo>
                  <a:cubicBezTo>
                    <a:pt x="251198" y="408417"/>
                    <a:pt x="322841" y="480060"/>
                    <a:pt x="411218" y="480060"/>
                  </a:cubicBezTo>
                  <a:cubicBezTo>
                    <a:pt x="499595" y="480060"/>
                    <a:pt x="571238" y="408417"/>
                    <a:pt x="571238" y="320040"/>
                  </a:cubicBezTo>
                  <a:cubicBezTo>
                    <a:pt x="571238" y="231663"/>
                    <a:pt x="499595" y="160020"/>
                    <a:pt x="411218" y="160020"/>
                  </a:cubicBezTo>
                  <a:close/>
                  <a:moveTo>
                    <a:pt x="411218" y="0"/>
                  </a:moveTo>
                  <a:cubicBezTo>
                    <a:pt x="587971" y="0"/>
                    <a:pt x="731258" y="143287"/>
                    <a:pt x="731258" y="320040"/>
                  </a:cubicBezTo>
                  <a:cubicBezTo>
                    <a:pt x="731258" y="452605"/>
                    <a:pt x="650659" y="566345"/>
                    <a:pt x="535792" y="614930"/>
                  </a:cubicBezTo>
                  <a:lnTo>
                    <a:pt x="503012" y="621548"/>
                  </a:lnTo>
                  <a:lnTo>
                    <a:pt x="503012" y="1728587"/>
                  </a:lnTo>
                  <a:lnTo>
                    <a:pt x="319424" y="1728587"/>
                  </a:lnTo>
                  <a:lnTo>
                    <a:pt x="319424" y="1637824"/>
                  </a:lnTo>
                  <a:lnTo>
                    <a:pt x="215516" y="1728587"/>
                  </a:lnTo>
                  <a:lnTo>
                    <a:pt x="215516" y="1295713"/>
                  </a:lnTo>
                  <a:lnTo>
                    <a:pt x="1396" y="1295713"/>
                  </a:lnTo>
                  <a:lnTo>
                    <a:pt x="1396" y="1152788"/>
                  </a:lnTo>
                  <a:lnTo>
                    <a:pt x="216159" y="1152788"/>
                  </a:lnTo>
                  <a:lnTo>
                    <a:pt x="216159" y="1153353"/>
                  </a:lnTo>
                  <a:lnTo>
                    <a:pt x="319424" y="1243554"/>
                  </a:lnTo>
                  <a:lnTo>
                    <a:pt x="319424" y="621548"/>
                  </a:lnTo>
                  <a:lnTo>
                    <a:pt x="286644" y="614930"/>
                  </a:lnTo>
                  <a:cubicBezTo>
                    <a:pt x="171777" y="566345"/>
                    <a:pt x="91178" y="452605"/>
                    <a:pt x="91178" y="320040"/>
                  </a:cubicBezTo>
                  <a:cubicBezTo>
                    <a:pt x="91178" y="143287"/>
                    <a:pt x="234465" y="0"/>
                    <a:pt x="411218" y="0"/>
                  </a:cubicBezTo>
                  <a:close/>
                </a:path>
              </a:pathLst>
            </a:custGeom>
            <a:solidFill>
              <a:srgbClr val="364450"/>
            </a:solidFill>
            <a:ln>
              <a:noFill/>
            </a:ln>
            <a:effectLst>
              <a:innerShdw blurRad="88900" dist="25400">
                <a:srgbClr val="111619"/>
              </a:innerShdw>
            </a:effectLst>
            <a:scene3d>
              <a:camera prst="orthographicFront">
                <a:rot lat="21599996" lon="0" rev="0"/>
              </a:camera>
              <a:lightRig rig="threePt" dir="t">
                <a:rot lat="0" lon="0" rev="3000000"/>
              </a:lightRig>
            </a:scene3d>
            <a:sp3d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F0000"/>
                </a:solidFill>
              </a:endParaRPr>
            </a:p>
          </p:txBody>
        </p:sp>
      </p:grpSp>
      <p:sp>
        <p:nvSpPr>
          <p:cNvPr id="63" name="Click Box 3"/>
          <p:cNvSpPr/>
          <p:nvPr/>
        </p:nvSpPr>
        <p:spPr>
          <a:xfrm>
            <a:off x="9919350" y="6342697"/>
            <a:ext cx="1968499" cy="1670686"/>
          </a:xfrm>
          <a:prstGeom prst="rect">
            <a:avLst/>
          </a:prstGeom>
          <a:solidFill>
            <a:schemeClr val="tx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5" name="Click Box 2"/>
          <p:cNvSpPr/>
          <p:nvPr/>
        </p:nvSpPr>
        <p:spPr>
          <a:xfrm>
            <a:off x="6336160" y="6342697"/>
            <a:ext cx="1968499" cy="1670686"/>
          </a:xfrm>
          <a:prstGeom prst="rect">
            <a:avLst/>
          </a:prstGeom>
          <a:solidFill>
            <a:schemeClr val="tx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8" name="Click Box 1"/>
          <p:cNvSpPr/>
          <p:nvPr/>
        </p:nvSpPr>
        <p:spPr>
          <a:xfrm>
            <a:off x="2748280" y="6342697"/>
            <a:ext cx="1968499" cy="1670686"/>
          </a:xfrm>
          <a:prstGeom prst="rect">
            <a:avLst/>
          </a:prstGeom>
          <a:solidFill>
            <a:schemeClr val="tx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Title Lock Valance"/>
          <p:cNvSpPr/>
          <p:nvPr/>
        </p:nvSpPr>
        <p:spPr>
          <a:xfrm>
            <a:off x="2727204" y="6126480"/>
            <a:ext cx="14630400" cy="2103120"/>
          </a:xfrm>
          <a:prstGeom prst="rect">
            <a:avLst/>
          </a:prstGeom>
          <a:solidFill>
            <a:srgbClr val="40505E"/>
          </a:solidFill>
          <a:ln w="146050" cmpd="sng">
            <a:noFill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7" name="Intro 6"/>
          <p:cNvSpPr txBox="1"/>
          <p:nvPr/>
        </p:nvSpPr>
        <p:spPr>
          <a:xfrm>
            <a:off x="11869381" y="6217782"/>
            <a:ext cx="2749444" cy="2024465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ctr">
              <a:lnSpc>
                <a:spcPts val="5000"/>
              </a:lnSpc>
            </a:pPr>
            <a:r>
              <a:rPr lang="en-US" sz="4800" spc="-200" smtClean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Irish Grover" panose="02000000000000000000" pitchFamily="2" charset="0"/>
              </a:rPr>
              <a:t>… you can </a:t>
            </a:r>
            <a:r>
              <a:rPr lang="en-US" sz="4800" spc="-200" smtClean="0">
                <a:solidFill>
                  <a:srgbClr val="00B0F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Irish Grover" panose="02000000000000000000" pitchFamily="2" charset="0"/>
              </a:rPr>
              <a:t>check</a:t>
            </a:r>
            <a:r>
              <a:rPr lang="en-US" sz="4800" spc="-200" smtClean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Irish Grover" panose="02000000000000000000" pitchFamily="2" charset="0"/>
              </a:rPr>
              <a:t> the </a:t>
            </a:r>
            <a:r>
              <a:rPr lang="en-US" sz="4800" spc="-200" smtClean="0">
                <a:solidFill>
                  <a:srgbClr val="92D05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Irish Grover" panose="02000000000000000000" pitchFamily="2" charset="0"/>
              </a:rPr>
              <a:t>code</a:t>
            </a:r>
            <a:r>
              <a:rPr lang="en-US" sz="4800" spc="-200" smtClean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Irish Grover" panose="02000000000000000000" pitchFamily="2" charset="0"/>
              </a:rPr>
              <a:t>.</a:t>
            </a:r>
            <a:endParaRPr lang="en-US" sz="4800" spc="-200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Irish Grover" panose="02000000000000000000" pitchFamily="2" charset="0"/>
            </a:endParaRPr>
          </a:p>
        </p:txBody>
      </p:sp>
      <p:pic>
        <p:nvPicPr>
          <p:cNvPr id="9" name="Monster Photo Large"/>
          <p:cNvPicPr>
            <a:picLocks noChangeAspect="1"/>
          </p:cNvPicPr>
          <p:nvPr/>
        </p:nvPicPr>
        <p:blipFill>
          <a:blip r:embed="rId2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56619" y="5616163"/>
            <a:ext cx="5672425" cy="3465469"/>
          </a:xfrm>
          <a:prstGeom prst="rect">
            <a:avLst/>
          </a:prstGeom>
        </p:spPr>
      </p:pic>
      <p:pic>
        <p:nvPicPr>
          <p:cNvPr id="42" name="Professor Wulf"/>
          <p:cNvPicPr>
            <a:picLocks noChangeAspect="1"/>
          </p:cNvPicPr>
          <p:nvPr/>
        </p:nvPicPr>
        <p:blipFill>
          <a:blip r:embed="rId2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06936" y="5741894"/>
            <a:ext cx="4041457" cy="5787549"/>
          </a:xfrm>
          <a:prstGeom prst="rect">
            <a:avLst/>
          </a:prstGeom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</p:pic>
      <p:pic>
        <p:nvPicPr>
          <p:cNvPr id="8" name="Monster Photo Small"/>
          <p:cNvPicPr>
            <a:picLocks noChangeAspect="1"/>
          </p:cNvPicPr>
          <p:nvPr/>
        </p:nvPicPr>
        <p:blipFill>
          <a:blip r:embed="rId2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62478" y="5908808"/>
            <a:ext cx="2488916" cy="1520560"/>
          </a:xfrm>
          <a:prstGeom prst="rect">
            <a:avLst/>
          </a:prstGeom>
        </p:spPr>
      </p:pic>
      <p:pic>
        <p:nvPicPr>
          <p:cNvPr id="59" name="Monster Photo Small Gone"/>
          <p:cNvPicPr>
            <a:picLocks noChangeAspect="1"/>
          </p:cNvPicPr>
          <p:nvPr/>
        </p:nvPicPr>
        <p:blipFill>
          <a:blip r:embed="rId2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62478" y="5908808"/>
            <a:ext cx="2488916" cy="1520559"/>
          </a:xfrm>
          <a:prstGeom prst="rect">
            <a:avLst/>
          </a:prstGeom>
        </p:spPr>
      </p:pic>
      <p:sp>
        <p:nvSpPr>
          <p:cNvPr id="12" name="Intro 1"/>
          <p:cNvSpPr txBox="1"/>
          <p:nvPr/>
        </p:nvSpPr>
        <p:spPr>
          <a:xfrm>
            <a:off x="2592733" y="6328854"/>
            <a:ext cx="6363886" cy="20806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5000"/>
              </a:lnSpc>
            </a:pPr>
            <a:r>
              <a:rPr lang="en-US" sz="7200" smtClean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Irish Grover" panose="02000000000000000000" pitchFamily="2" charset="0"/>
              </a:rPr>
              <a:t>These </a:t>
            </a:r>
            <a:r>
              <a:rPr lang="en-US" sz="7200" smtClean="0">
                <a:solidFill>
                  <a:srgbClr val="00B0F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Irish Grover" panose="02000000000000000000" pitchFamily="2" charset="0"/>
              </a:rPr>
              <a:t>nice</a:t>
            </a:r>
            <a:r>
              <a:rPr lang="en-US" sz="7200" smtClean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Irish Grover" panose="02000000000000000000" pitchFamily="2" charset="0"/>
              </a:rPr>
              <a:t> </a:t>
            </a:r>
            <a:r>
              <a:rPr lang="en-US" sz="7200" smtClean="0">
                <a:solidFill>
                  <a:srgbClr val="90FF2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Irish Grover" panose="02000000000000000000" pitchFamily="2" charset="0"/>
              </a:rPr>
              <a:t>monsters</a:t>
            </a:r>
          </a:p>
          <a:p>
            <a:pPr algn="ctr">
              <a:lnSpc>
                <a:spcPts val="5000"/>
              </a:lnSpc>
            </a:pPr>
            <a:r>
              <a:rPr lang="en-US" sz="7200" smtClean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Irish Grover" panose="02000000000000000000" pitchFamily="2" charset="0"/>
              </a:rPr>
              <a:t>are in trouble!</a:t>
            </a:r>
            <a:endParaRPr lang="en-US" sz="7200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Irish Grover" panose="02000000000000000000" pitchFamily="2" charset="0"/>
            </a:endParaRPr>
          </a:p>
        </p:txBody>
      </p:sp>
      <p:sp>
        <p:nvSpPr>
          <p:cNvPr id="13" name="Professor Bubble 1"/>
          <p:cNvSpPr/>
          <p:nvPr/>
        </p:nvSpPr>
        <p:spPr>
          <a:xfrm>
            <a:off x="3729720" y="5741894"/>
            <a:ext cx="5380064" cy="2667658"/>
          </a:xfrm>
          <a:prstGeom prst="wedgeEllipseCallout">
            <a:avLst>
              <a:gd name="adj1" fmla="val 75673"/>
              <a:gd name="adj2" fmla="val 22277"/>
            </a:avLst>
          </a:prstGeom>
          <a:solidFill>
            <a:schemeClr val="tx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>
              <a:lnSpc>
                <a:spcPts val="6000"/>
              </a:lnSpc>
            </a:pPr>
            <a:r>
              <a:rPr lang="en-US" sz="5400" smtClean="0">
                <a:solidFill>
                  <a:schemeClr val="bg1"/>
                </a:solidFill>
                <a:latin typeface="Irish Grover" panose="02000000000000000000" pitchFamily="2" charset="0"/>
              </a:rPr>
              <a:t>I will </a:t>
            </a:r>
            <a:r>
              <a:rPr lang="en-US" sz="5400" smtClean="0">
                <a:solidFill>
                  <a:srgbClr val="0070C0"/>
                </a:solidFill>
                <a:latin typeface="Irish Grover" panose="02000000000000000000" pitchFamily="2" charset="0"/>
              </a:rPr>
              <a:t>study</a:t>
            </a:r>
            <a:r>
              <a:rPr lang="en-US" sz="5400" smtClean="0">
                <a:solidFill>
                  <a:schemeClr val="bg1"/>
                </a:solidFill>
                <a:latin typeface="Irish Grover" panose="02000000000000000000" pitchFamily="2" charset="0"/>
              </a:rPr>
              <a:t> these monsters…</a:t>
            </a:r>
            <a:endParaRPr lang="en-US" sz="5400">
              <a:solidFill>
                <a:schemeClr val="bg1"/>
              </a:solidFill>
              <a:latin typeface="Irish Grover" panose="02000000000000000000" pitchFamily="2" charset="0"/>
            </a:endParaRPr>
          </a:p>
        </p:txBody>
      </p:sp>
      <p:sp>
        <p:nvSpPr>
          <p:cNvPr id="58" name="Professor Bubble 2"/>
          <p:cNvSpPr/>
          <p:nvPr/>
        </p:nvSpPr>
        <p:spPr>
          <a:xfrm>
            <a:off x="3729720" y="5741894"/>
            <a:ext cx="5380064" cy="2667658"/>
          </a:xfrm>
          <a:prstGeom prst="wedgeEllipseCallout">
            <a:avLst>
              <a:gd name="adj1" fmla="val 75673"/>
              <a:gd name="adj2" fmla="val 22277"/>
            </a:avLst>
          </a:prstGeom>
          <a:solidFill>
            <a:schemeClr val="tx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91440" rIns="0" bIns="0" rtlCol="0" anchor="ctr"/>
          <a:lstStyle/>
          <a:p>
            <a:pPr algn="ctr">
              <a:lnSpc>
                <a:spcPts val="6000"/>
              </a:lnSpc>
            </a:pPr>
            <a:r>
              <a:rPr lang="en-US" sz="5400" spc="-200" smtClean="0">
                <a:solidFill>
                  <a:schemeClr val="bg1"/>
                </a:solidFill>
                <a:latin typeface="Irish Grover" panose="02000000000000000000" pitchFamily="2" charset="0"/>
              </a:rPr>
              <a:t>… and then… </a:t>
            </a:r>
            <a:r>
              <a:rPr lang="en-US" sz="5400" spc="-200" smtClean="0">
                <a:solidFill>
                  <a:srgbClr val="FF0000"/>
                </a:solidFill>
                <a:latin typeface="Irish Grover" panose="02000000000000000000" pitchFamily="2" charset="0"/>
              </a:rPr>
              <a:t>Hahahahaha</a:t>
            </a:r>
            <a:r>
              <a:rPr lang="en-US" sz="5400" spc="-200" smtClean="0">
                <a:solidFill>
                  <a:schemeClr val="bg1"/>
                </a:solidFill>
                <a:latin typeface="Irish Grover" panose="02000000000000000000" pitchFamily="2" charset="0"/>
              </a:rPr>
              <a:t>!</a:t>
            </a:r>
            <a:endParaRPr lang="en-US" sz="5400" spc="-200">
              <a:solidFill>
                <a:schemeClr val="bg1"/>
              </a:solidFill>
              <a:latin typeface="Irish Grover" panose="02000000000000000000" pitchFamily="2" charset="0"/>
            </a:endParaRPr>
          </a:p>
        </p:txBody>
      </p:sp>
      <p:sp>
        <p:nvSpPr>
          <p:cNvPr id="44" name="Intro 2"/>
          <p:cNvSpPr txBox="1"/>
          <p:nvPr/>
        </p:nvSpPr>
        <p:spPr>
          <a:xfrm>
            <a:off x="2700309" y="6209624"/>
            <a:ext cx="6363886" cy="2292294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ctr">
              <a:lnSpc>
                <a:spcPts val="5500"/>
              </a:lnSpc>
            </a:pPr>
            <a:r>
              <a:rPr lang="en-US" sz="7200" smtClean="0">
                <a:solidFill>
                  <a:srgbClr val="00B0F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Irish Grover" panose="02000000000000000000" pitchFamily="2" charset="0"/>
              </a:rPr>
              <a:t>Save</a:t>
            </a:r>
            <a:r>
              <a:rPr lang="en-US" sz="7200" smtClean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Irish Grover" panose="02000000000000000000" pitchFamily="2" charset="0"/>
              </a:rPr>
              <a:t> them from the </a:t>
            </a:r>
            <a:r>
              <a:rPr lang="en-US" sz="7200" smtClean="0">
                <a:solidFill>
                  <a:srgbClr val="D62E2E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Irish Grover" panose="02000000000000000000" pitchFamily="2" charset="0"/>
              </a:rPr>
              <a:t>evil</a:t>
            </a:r>
            <a:r>
              <a:rPr lang="en-US" sz="7200" smtClean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Irish Grover" panose="02000000000000000000" pitchFamily="2" charset="0"/>
              </a:rPr>
              <a:t> </a:t>
            </a:r>
            <a:r>
              <a:rPr lang="en-US" sz="7200" smtClean="0">
                <a:solidFill>
                  <a:srgbClr val="90FF2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Irish Grover" panose="02000000000000000000" pitchFamily="2" charset="0"/>
              </a:rPr>
              <a:t>Professor W</a:t>
            </a:r>
            <a:r>
              <a:rPr lang="en-US" altLang="ko-KR" sz="7200" smtClean="0">
                <a:solidFill>
                  <a:srgbClr val="90FF21"/>
                </a:solidFill>
                <a:latin typeface="Irish Grover" panose="02000000000000000000" pitchFamily="2" charset="0"/>
              </a:rPr>
              <a:t>ü</a:t>
            </a:r>
            <a:r>
              <a:rPr lang="en-US" sz="7200" smtClean="0">
                <a:solidFill>
                  <a:srgbClr val="90FF2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Irish Grover" panose="02000000000000000000" pitchFamily="2" charset="0"/>
              </a:rPr>
              <a:t>lf</a:t>
            </a:r>
            <a:r>
              <a:rPr lang="en-US" sz="7200" smtClean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Irish Grover" panose="02000000000000000000" pitchFamily="2" charset="0"/>
              </a:rPr>
              <a:t>!</a:t>
            </a:r>
            <a:endParaRPr lang="en-US" sz="7200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Irish Grover" panose="02000000000000000000" pitchFamily="2" charset="0"/>
            </a:endParaRPr>
          </a:p>
        </p:txBody>
      </p:sp>
      <p:sp>
        <p:nvSpPr>
          <p:cNvPr id="60" name="Intro 3"/>
          <p:cNvSpPr txBox="1"/>
          <p:nvPr/>
        </p:nvSpPr>
        <p:spPr>
          <a:xfrm>
            <a:off x="2700309" y="6477257"/>
            <a:ext cx="6363886" cy="1663917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ctr">
              <a:lnSpc>
                <a:spcPts val="6000"/>
              </a:lnSpc>
            </a:pPr>
            <a:r>
              <a:rPr lang="en-US" sz="7200" smtClean="0">
                <a:solidFill>
                  <a:srgbClr val="00B0F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Irish Grover" panose="02000000000000000000" pitchFamily="2" charset="0"/>
              </a:rPr>
              <a:t>Listen </a:t>
            </a:r>
            <a:r>
              <a:rPr lang="en-US" sz="7200" smtClean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Irish Grover" panose="02000000000000000000" pitchFamily="2" charset="0"/>
              </a:rPr>
              <a:t>to your </a:t>
            </a:r>
            <a:r>
              <a:rPr lang="en-US" sz="7200" smtClean="0">
                <a:solidFill>
                  <a:srgbClr val="92D05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Irish Grover" panose="02000000000000000000" pitchFamily="2" charset="0"/>
              </a:rPr>
              <a:t>teacher</a:t>
            </a:r>
            <a:r>
              <a:rPr lang="en-US" sz="7200" smtClean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Irish Grover" panose="02000000000000000000" pitchFamily="2" charset="0"/>
              </a:rPr>
              <a:t>…</a:t>
            </a:r>
            <a:endParaRPr lang="en-US" sz="7200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Irish Grover" panose="02000000000000000000" pitchFamily="2" charset="0"/>
            </a:endParaRPr>
          </a:p>
        </p:txBody>
      </p:sp>
      <p:pic>
        <p:nvPicPr>
          <p:cNvPr id="80" name="Code Photo"/>
          <p:cNvPicPr>
            <a:picLocks noChangeAspect="1"/>
          </p:cNvPicPr>
          <p:nvPr/>
        </p:nvPicPr>
        <p:blipFill>
          <a:blip r:embed="rId3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14033" y="5636111"/>
            <a:ext cx="4539685" cy="2773441"/>
          </a:xfrm>
          <a:prstGeom prst="rect">
            <a:avLst/>
          </a:prstGeom>
        </p:spPr>
      </p:pic>
      <p:pic>
        <p:nvPicPr>
          <p:cNvPr id="81" name="Door Photo"/>
          <p:cNvPicPr>
            <a:picLocks noChangeAspect="1"/>
          </p:cNvPicPr>
          <p:nvPr/>
        </p:nvPicPr>
        <p:blipFill>
          <a:blip r:embed="rId3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98995" y="5636111"/>
            <a:ext cx="5033544" cy="3075156"/>
          </a:xfrm>
          <a:prstGeom prst="rect">
            <a:avLst/>
          </a:prstGeom>
        </p:spPr>
      </p:pic>
      <p:sp>
        <p:nvSpPr>
          <p:cNvPr id="85" name="Button Highlight"/>
          <p:cNvSpPr/>
          <p:nvPr/>
        </p:nvSpPr>
        <p:spPr>
          <a:xfrm>
            <a:off x="2748281" y="6308202"/>
            <a:ext cx="1968500" cy="1743089"/>
          </a:xfrm>
          <a:prstGeom prst="rect">
            <a:avLst/>
          </a:prstGeom>
          <a:noFill/>
          <a:ln w="41275">
            <a:solidFill>
              <a:srgbClr val="90FF21">
                <a:alpha val="93000"/>
              </a:srgbClr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6" name="Button Highlight"/>
          <p:cNvSpPr/>
          <p:nvPr/>
        </p:nvSpPr>
        <p:spPr>
          <a:xfrm>
            <a:off x="6327596" y="6308202"/>
            <a:ext cx="1968500" cy="1743089"/>
          </a:xfrm>
          <a:prstGeom prst="rect">
            <a:avLst/>
          </a:prstGeom>
          <a:noFill/>
          <a:ln w="41275">
            <a:solidFill>
              <a:srgbClr val="90FF21">
                <a:alpha val="93000"/>
              </a:srgbClr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7" name="Button Highlight"/>
          <p:cNvSpPr/>
          <p:nvPr/>
        </p:nvSpPr>
        <p:spPr>
          <a:xfrm>
            <a:off x="9925100" y="6308202"/>
            <a:ext cx="1968500" cy="1743089"/>
          </a:xfrm>
          <a:prstGeom prst="rect">
            <a:avLst/>
          </a:prstGeom>
          <a:noFill/>
          <a:ln w="41275">
            <a:solidFill>
              <a:srgbClr val="90FF21">
                <a:alpha val="93000"/>
              </a:srgbClr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" name="Target Language 1"/>
          <p:cNvSpPr/>
          <p:nvPr/>
        </p:nvSpPr>
        <p:spPr>
          <a:xfrm>
            <a:off x="9026591" y="5741894"/>
            <a:ext cx="5380064" cy="2667658"/>
          </a:xfrm>
          <a:prstGeom prst="wedgeEllipseCallout">
            <a:avLst>
              <a:gd name="adj1" fmla="val 75673"/>
              <a:gd name="adj2" fmla="val 22277"/>
            </a:avLst>
          </a:prstGeom>
          <a:solidFill>
            <a:schemeClr val="tx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91440" rIns="0" bIns="0" rtlCol="0" anchor="ctr"/>
          <a:lstStyle/>
          <a:p>
            <a:pPr algn="ctr">
              <a:lnSpc>
                <a:spcPts val="6000"/>
              </a:lnSpc>
            </a:pPr>
            <a:r>
              <a:rPr lang="en-US" sz="7200" spc="-200" smtClean="0">
                <a:solidFill>
                  <a:schemeClr val="bg1"/>
                </a:solidFill>
                <a:latin typeface="Irish Grover" panose="02000000000000000000" pitchFamily="2" charset="0"/>
              </a:rPr>
              <a:t>Box 1</a:t>
            </a:r>
            <a:endParaRPr lang="en-US" sz="7200" spc="-200">
              <a:solidFill>
                <a:schemeClr val="bg1"/>
              </a:solidFill>
              <a:latin typeface="Irish Grover" panose="02000000000000000000" pitchFamily="2" charset="0"/>
            </a:endParaRPr>
          </a:p>
        </p:txBody>
      </p:sp>
      <p:sp>
        <p:nvSpPr>
          <p:cNvPr id="62" name="Intro 4"/>
          <p:cNvSpPr txBox="1"/>
          <p:nvPr/>
        </p:nvSpPr>
        <p:spPr>
          <a:xfrm>
            <a:off x="2693141" y="6462017"/>
            <a:ext cx="6363886" cy="1663917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ctr">
              <a:lnSpc>
                <a:spcPts val="6000"/>
              </a:lnSpc>
            </a:pPr>
            <a:r>
              <a:rPr lang="en-US" sz="7200" smtClean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Irish Grover" panose="02000000000000000000" pitchFamily="2" charset="0"/>
              </a:rPr>
              <a:t>… then </a:t>
            </a:r>
            <a:r>
              <a:rPr lang="en-US" sz="7200" smtClean="0">
                <a:solidFill>
                  <a:srgbClr val="00B0F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Irish Grover" panose="02000000000000000000" pitchFamily="2" charset="0"/>
              </a:rPr>
              <a:t>write</a:t>
            </a:r>
            <a:r>
              <a:rPr lang="en-US" sz="7200" smtClean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Irish Grover" panose="02000000000000000000" pitchFamily="2" charset="0"/>
              </a:rPr>
              <a:t> the </a:t>
            </a:r>
            <a:r>
              <a:rPr lang="en-US" sz="7200" smtClean="0">
                <a:solidFill>
                  <a:srgbClr val="92D05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Irish Grover" panose="02000000000000000000" pitchFamily="2" charset="0"/>
              </a:rPr>
              <a:t>number</a:t>
            </a:r>
            <a:r>
              <a:rPr lang="en-US" sz="7200" smtClean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Irish Grover" panose="02000000000000000000" pitchFamily="2" charset="0"/>
              </a:rPr>
              <a:t>.</a:t>
            </a:r>
            <a:endParaRPr lang="en-US" sz="7200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Irish Grover" panose="02000000000000000000" pitchFamily="2" charset="0"/>
            </a:endParaRPr>
          </a:p>
        </p:txBody>
      </p:sp>
      <p:sp>
        <p:nvSpPr>
          <p:cNvPr id="14" name="Number Highlight 1"/>
          <p:cNvSpPr/>
          <p:nvPr/>
        </p:nvSpPr>
        <p:spPr>
          <a:xfrm>
            <a:off x="1414112" y="40340"/>
            <a:ext cx="731520" cy="640080"/>
          </a:xfrm>
          <a:prstGeom prst="ellipse">
            <a:avLst/>
          </a:prstGeom>
          <a:noFill/>
          <a:ln w="41275">
            <a:solidFill>
              <a:srgbClr val="90FF21">
                <a:alpha val="93000"/>
              </a:srgbClr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6" name="Intro 5"/>
          <p:cNvSpPr txBox="1"/>
          <p:nvPr/>
        </p:nvSpPr>
        <p:spPr>
          <a:xfrm>
            <a:off x="2683491" y="6223372"/>
            <a:ext cx="6363886" cy="2246769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ctr">
              <a:lnSpc>
                <a:spcPts val="5500"/>
              </a:lnSpc>
            </a:pPr>
            <a:r>
              <a:rPr lang="en-US" sz="7200" smtClean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Irish Grover" panose="02000000000000000000" pitchFamily="2" charset="0"/>
              </a:rPr>
              <a:t>When you have </a:t>
            </a:r>
            <a:r>
              <a:rPr lang="en-US" sz="7200" smtClean="0">
                <a:solidFill>
                  <a:srgbClr val="00B0F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Irish Grover" panose="02000000000000000000" pitchFamily="2" charset="0"/>
              </a:rPr>
              <a:t>all</a:t>
            </a:r>
            <a:r>
              <a:rPr lang="en-US" sz="7200" smtClean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Irish Grover" panose="02000000000000000000" pitchFamily="2" charset="0"/>
              </a:rPr>
              <a:t> of the </a:t>
            </a:r>
            <a:r>
              <a:rPr lang="en-US" sz="7200" smtClean="0">
                <a:solidFill>
                  <a:srgbClr val="92D05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Irish Grover" panose="02000000000000000000" pitchFamily="2" charset="0"/>
              </a:rPr>
              <a:t>numbers</a:t>
            </a:r>
            <a:r>
              <a:rPr lang="en-US" sz="7200" smtClean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Irish Grover" panose="02000000000000000000" pitchFamily="2" charset="0"/>
              </a:rPr>
              <a:t>…</a:t>
            </a:r>
            <a:endParaRPr lang="en-US" sz="7200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Irish Grover" panose="02000000000000000000" pitchFamily="2" charset="0"/>
            </a:endParaRPr>
          </a:p>
        </p:txBody>
      </p:sp>
      <p:sp>
        <p:nvSpPr>
          <p:cNvPr id="73" name="Target Language 2"/>
          <p:cNvSpPr/>
          <p:nvPr/>
        </p:nvSpPr>
        <p:spPr>
          <a:xfrm>
            <a:off x="14641972" y="5741894"/>
            <a:ext cx="5380064" cy="2667658"/>
          </a:xfrm>
          <a:prstGeom prst="wedgeEllipseCallout">
            <a:avLst>
              <a:gd name="adj1" fmla="val 75673"/>
              <a:gd name="adj2" fmla="val 22277"/>
            </a:avLst>
          </a:prstGeom>
          <a:solidFill>
            <a:schemeClr val="tx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91440" rIns="0" bIns="0" rtlCol="0" anchor="ctr"/>
          <a:lstStyle/>
          <a:p>
            <a:pPr algn="ctr">
              <a:lnSpc>
                <a:spcPts val="6000"/>
              </a:lnSpc>
            </a:pPr>
            <a:r>
              <a:rPr lang="en-US" sz="7200" spc="-200" smtClean="0">
                <a:solidFill>
                  <a:schemeClr val="bg1"/>
                </a:solidFill>
                <a:latin typeface="Irish Grover" panose="02000000000000000000" pitchFamily="2" charset="0"/>
              </a:rPr>
              <a:t>Box 2</a:t>
            </a:r>
            <a:endParaRPr lang="en-US" sz="7200" spc="-200">
              <a:solidFill>
                <a:schemeClr val="bg1"/>
              </a:solidFill>
              <a:latin typeface="Irish Grover" panose="02000000000000000000" pitchFamily="2" charset="0"/>
            </a:endParaRPr>
          </a:p>
        </p:txBody>
      </p:sp>
      <p:sp>
        <p:nvSpPr>
          <p:cNvPr id="74" name="Number Highlight 2"/>
          <p:cNvSpPr/>
          <p:nvPr/>
        </p:nvSpPr>
        <p:spPr>
          <a:xfrm>
            <a:off x="5103094" y="40340"/>
            <a:ext cx="731520" cy="640080"/>
          </a:xfrm>
          <a:prstGeom prst="ellipse">
            <a:avLst/>
          </a:prstGeom>
          <a:noFill/>
          <a:ln w="41275">
            <a:solidFill>
              <a:srgbClr val="90FF21">
                <a:alpha val="93000"/>
              </a:srgbClr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5" name="Target Language 3"/>
          <p:cNvSpPr/>
          <p:nvPr/>
        </p:nvSpPr>
        <p:spPr>
          <a:xfrm>
            <a:off x="20033611" y="5741894"/>
            <a:ext cx="5380064" cy="2667658"/>
          </a:xfrm>
          <a:prstGeom prst="wedgeEllipseCallout">
            <a:avLst>
              <a:gd name="adj1" fmla="val 75673"/>
              <a:gd name="adj2" fmla="val 22277"/>
            </a:avLst>
          </a:prstGeom>
          <a:solidFill>
            <a:schemeClr val="tx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91440" rIns="0" bIns="0" rtlCol="0" anchor="ctr"/>
          <a:lstStyle/>
          <a:p>
            <a:pPr algn="ctr">
              <a:lnSpc>
                <a:spcPts val="6000"/>
              </a:lnSpc>
            </a:pPr>
            <a:r>
              <a:rPr lang="en-US" sz="7200" spc="-200" smtClean="0">
                <a:solidFill>
                  <a:schemeClr val="bg1"/>
                </a:solidFill>
                <a:latin typeface="Irish Grover" panose="02000000000000000000" pitchFamily="2" charset="0"/>
              </a:rPr>
              <a:t>Box 3</a:t>
            </a:r>
            <a:endParaRPr lang="en-US" sz="7200" spc="-200">
              <a:solidFill>
                <a:schemeClr val="bg1"/>
              </a:solidFill>
              <a:latin typeface="Irish Grover" panose="02000000000000000000" pitchFamily="2" charset="0"/>
            </a:endParaRPr>
          </a:p>
        </p:txBody>
      </p:sp>
      <p:sp>
        <p:nvSpPr>
          <p:cNvPr id="76" name="Number Highlight 3"/>
          <p:cNvSpPr/>
          <p:nvPr/>
        </p:nvSpPr>
        <p:spPr>
          <a:xfrm>
            <a:off x="8794822" y="40340"/>
            <a:ext cx="731520" cy="640080"/>
          </a:xfrm>
          <a:prstGeom prst="ellipse">
            <a:avLst/>
          </a:prstGeom>
          <a:noFill/>
          <a:ln w="41275">
            <a:solidFill>
              <a:srgbClr val="90FF21">
                <a:alpha val="93000"/>
              </a:srgbClr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9" name="Intro 7"/>
          <p:cNvSpPr txBox="1"/>
          <p:nvPr/>
        </p:nvSpPr>
        <p:spPr>
          <a:xfrm>
            <a:off x="2683491" y="6223372"/>
            <a:ext cx="6363886" cy="2246769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ctr">
              <a:lnSpc>
                <a:spcPts val="5500"/>
              </a:lnSpc>
            </a:pPr>
            <a:r>
              <a:rPr lang="en-US" sz="7200" smtClean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Irish Grover" panose="02000000000000000000" pitchFamily="2" charset="0"/>
              </a:rPr>
              <a:t>If you wrote the </a:t>
            </a:r>
            <a:r>
              <a:rPr lang="en-US" sz="7200" smtClean="0">
                <a:solidFill>
                  <a:srgbClr val="00B0F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Irish Grover" panose="02000000000000000000" pitchFamily="2" charset="0"/>
              </a:rPr>
              <a:t>correct</a:t>
            </a:r>
            <a:r>
              <a:rPr lang="en-US" sz="7200" smtClean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Irish Grover" panose="02000000000000000000" pitchFamily="2" charset="0"/>
              </a:rPr>
              <a:t> </a:t>
            </a:r>
            <a:r>
              <a:rPr lang="en-US" sz="7200" smtClean="0">
                <a:solidFill>
                  <a:srgbClr val="92D05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Irish Grover" panose="02000000000000000000" pitchFamily="2" charset="0"/>
              </a:rPr>
              <a:t>numbers</a:t>
            </a:r>
            <a:r>
              <a:rPr lang="en-US" sz="7200" smtClean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Irish Grover" panose="02000000000000000000" pitchFamily="2" charset="0"/>
              </a:rPr>
              <a:t>…</a:t>
            </a:r>
            <a:endParaRPr lang="en-US" sz="7200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Irish Grover" panose="02000000000000000000" pitchFamily="2" charset="0"/>
            </a:endParaRPr>
          </a:p>
        </p:txBody>
      </p:sp>
      <p:sp>
        <p:nvSpPr>
          <p:cNvPr id="82" name="Intro 8"/>
          <p:cNvSpPr txBox="1"/>
          <p:nvPr/>
        </p:nvSpPr>
        <p:spPr>
          <a:xfrm>
            <a:off x="2683491" y="6162412"/>
            <a:ext cx="6363886" cy="2186496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ctr">
              <a:lnSpc>
                <a:spcPts val="5300"/>
              </a:lnSpc>
            </a:pPr>
            <a:r>
              <a:rPr lang="en-US" sz="7200" smtClean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Irish Grover" panose="02000000000000000000" pitchFamily="2" charset="0"/>
              </a:rPr>
              <a:t>… you can </a:t>
            </a:r>
            <a:r>
              <a:rPr lang="en-US" sz="7200" smtClean="0">
                <a:solidFill>
                  <a:srgbClr val="00B0F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Irish Grover" panose="02000000000000000000" pitchFamily="2" charset="0"/>
              </a:rPr>
              <a:t>choose</a:t>
            </a:r>
            <a:r>
              <a:rPr lang="en-US" sz="7200" smtClean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Irish Grover" panose="02000000000000000000" pitchFamily="2" charset="0"/>
              </a:rPr>
              <a:t> a </a:t>
            </a:r>
            <a:r>
              <a:rPr lang="en-US" sz="7200" smtClean="0">
                <a:solidFill>
                  <a:srgbClr val="92D05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Irish Grover" panose="02000000000000000000" pitchFamily="2" charset="0"/>
              </a:rPr>
              <a:t>door</a:t>
            </a:r>
            <a:r>
              <a:rPr lang="en-US" sz="7200" smtClean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Irish Grover" panose="02000000000000000000" pitchFamily="2" charset="0"/>
              </a:rPr>
              <a:t> to open.</a:t>
            </a:r>
            <a:endParaRPr lang="en-US" sz="7200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Irish Grover" panose="02000000000000000000" pitchFamily="2" charset="0"/>
            </a:endParaRPr>
          </a:p>
        </p:txBody>
      </p:sp>
      <p:sp>
        <p:nvSpPr>
          <p:cNvPr id="83" name="Intro 9"/>
          <p:cNvSpPr txBox="1"/>
          <p:nvPr/>
        </p:nvSpPr>
        <p:spPr>
          <a:xfrm>
            <a:off x="2683491" y="6208132"/>
            <a:ext cx="6363886" cy="2151230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ctr">
              <a:lnSpc>
                <a:spcPts val="5200"/>
              </a:lnSpc>
            </a:pPr>
            <a:r>
              <a:rPr lang="en-US" sz="7200" smtClean="0">
                <a:solidFill>
                  <a:srgbClr val="00B0F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Irish Grover" panose="02000000000000000000" pitchFamily="2" charset="0"/>
              </a:rPr>
              <a:t>Save</a:t>
            </a:r>
            <a:r>
              <a:rPr lang="en-US" sz="7200" smtClean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Irish Grover" panose="02000000000000000000" pitchFamily="2" charset="0"/>
              </a:rPr>
              <a:t> </a:t>
            </a:r>
            <a:r>
              <a:rPr lang="en-US" sz="7200" smtClean="0">
                <a:solidFill>
                  <a:srgbClr val="92D05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Irish Grover" panose="02000000000000000000" pitchFamily="2" charset="0"/>
              </a:rPr>
              <a:t>more</a:t>
            </a:r>
            <a:r>
              <a:rPr lang="en-US" sz="7200" smtClean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Irish Grover" panose="02000000000000000000" pitchFamily="2" charset="0"/>
              </a:rPr>
              <a:t> monsters for </a:t>
            </a:r>
            <a:r>
              <a:rPr lang="en-US" sz="7200" smtClean="0">
                <a:solidFill>
                  <a:srgbClr val="92D05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Irish Grover" panose="02000000000000000000" pitchFamily="2" charset="0"/>
              </a:rPr>
              <a:t>more</a:t>
            </a:r>
            <a:r>
              <a:rPr lang="en-US" sz="7200" smtClean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Irish Grover" panose="02000000000000000000" pitchFamily="2" charset="0"/>
              </a:rPr>
              <a:t> </a:t>
            </a:r>
            <a:r>
              <a:rPr lang="en-US" sz="7200" smtClean="0">
                <a:solidFill>
                  <a:srgbClr val="00B0F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Irish Grover" panose="02000000000000000000" pitchFamily="2" charset="0"/>
              </a:rPr>
              <a:t>points</a:t>
            </a:r>
            <a:r>
              <a:rPr lang="en-US" sz="7200" smtClean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Irish Grover" panose="02000000000000000000" pitchFamily="2" charset="0"/>
              </a:rPr>
              <a:t>!</a:t>
            </a:r>
            <a:endParaRPr lang="en-US" sz="7200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Irish Grover" panose="02000000000000000000" pitchFamily="2" charset="0"/>
            </a:endParaRPr>
          </a:p>
        </p:txBody>
      </p:sp>
      <p:sp>
        <p:nvSpPr>
          <p:cNvPr id="84" name="Intro 10"/>
          <p:cNvSpPr txBox="1"/>
          <p:nvPr/>
        </p:nvSpPr>
        <p:spPr>
          <a:xfrm>
            <a:off x="2683491" y="6375772"/>
            <a:ext cx="6363886" cy="1913344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ctr">
              <a:lnSpc>
                <a:spcPts val="7000"/>
              </a:lnSpc>
            </a:pPr>
            <a:r>
              <a:rPr lang="en-US" sz="8000" smtClean="0">
                <a:solidFill>
                  <a:srgbClr val="90FF2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Irish Grover" panose="02000000000000000000" pitchFamily="2" charset="0"/>
              </a:rPr>
              <a:t>Good </a:t>
            </a:r>
          </a:p>
          <a:p>
            <a:pPr algn="ctr">
              <a:lnSpc>
                <a:spcPts val="7000"/>
              </a:lnSpc>
            </a:pPr>
            <a:r>
              <a:rPr lang="en-US" sz="8000" smtClean="0">
                <a:solidFill>
                  <a:srgbClr val="90FF2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Irish Grover" panose="02000000000000000000" pitchFamily="2" charset="0"/>
              </a:rPr>
              <a:t>luck!</a:t>
            </a:r>
            <a:endParaRPr lang="en-US" sz="8000">
              <a:solidFill>
                <a:srgbClr val="90FF2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Irish Grover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123259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6" dur="25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25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1" nodeType="withEffect">
                                  <p:stCondLst>
                                    <p:cond delay="4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47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5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62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xit" presetSubtype="0" fill="hold" nodeType="withEffect">
                                  <p:stCondLst>
                                    <p:cond delay="6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0" presetClass="exit" presetSubtype="0" fill="hold" grpId="1" nodeType="withEffect">
                                  <p:stCondLst>
                                    <p:cond delay="1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25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2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7" dur="25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25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1" dur="25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25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2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50"/>
                            </p:stCondLst>
                            <p:childTnLst>
                              <p:par>
                                <p:cTn id="6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750"/>
                            </p:stCondLst>
                            <p:childTnLst>
                              <p:par>
                                <p:cTn id="72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" dur="25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250"/>
                            </p:stCondLst>
                            <p:childTnLst>
                              <p:par>
                                <p:cTn id="8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750"/>
                            </p:stCondLst>
                            <p:childTnLst>
                              <p:par>
                                <p:cTn id="88" presetID="6" presetClass="emph" presetSubtype="0" repeatCount="indefinite" autoRev="1" fill="hold" grpId="1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Scale>
                                      <p:cBhvr>
                                        <p:cTn id="89" dur="500" fill="hold"/>
                                        <p:tgtEl>
                                          <p:spTgt spid="14"/>
                                        </p:tgtEl>
                                      </p:cBhvr>
                                      <p:by x="125000" y="12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3" dur="25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6" dur="25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250"/>
                            </p:stCondLst>
                            <p:childTnLst>
                              <p:par>
                                <p:cTn id="10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750"/>
                            </p:stCondLst>
                            <p:childTnLst>
                              <p:par>
                                <p:cTn id="105" presetID="35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7 -8.02469E-7 L -0.38335 -8.02469E-7 " pathEditMode="relative" rAng="0" ptsTypes="AA">
                                      <p:cBhvr>
                                        <p:cTn id="106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173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1250"/>
                            </p:stCondLst>
                            <p:childTnLst>
                              <p:par>
                                <p:cTn id="10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1250"/>
                            </p:stCondLst>
                            <p:childTnLst>
                              <p:par>
                                <p:cTn id="111" presetID="6" presetClass="emph" presetSubtype="0" repeatCount="indefinite" autoRev="1" fill="hold" grpId="1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Scale>
                                      <p:cBhvr>
                                        <p:cTn id="112" dur="500" fill="hold"/>
                                        <p:tgtEl>
                                          <p:spTgt spid="74"/>
                                        </p:tgtEl>
                                      </p:cBhvr>
                                      <p:by x="125000" y="12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8" dur="25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" presetID="35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59722E-6 -8.02469E-7 L -0.75369 -8.02469E-7 " pathEditMode="relative" rAng="0" ptsTypes="AA">
                                      <p:cBhvr>
                                        <p:cTn id="121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7684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1000"/>
                            </p:stCondLst>
                            <p:childTnLst>
                              <p:par>
                                <p:cTn id="12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1000"/>
                            </p:stCondLst>
                            <p:childTnLst>
                              <p:par>
                                <p:cTn id="126" presetID="6" presetClass="emph" presetSubtype="0" repeatCount="indefinite" autoRev="1" fill="hold" grpId="1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Scale>
                                      <p:cBhvr>
                                        <p:cTn id="127" dur="500" fill="hold"/>
                                        <p:tgtEl>
                                          <p:spTgt spid="76"/>
                                        </p:tgtEl>
                                      </p:cBhvr>
                                      <p:by x="125000" y="12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1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3" dur="25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6" dur="25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250"/>
                            </p:stCondLst>
                            <p:childTnLst>
                              <p:par>
                                <p:cTn id="139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0" dur="2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500"/>
                            </p:stCondLst>
                            <p:childTnLst>
                              <p:par>
                                <p:cTn id="1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1000"/>
                            </p:stCondLst>
                            <p:childTnLst>
                              <p:par>
                                <p:cTn id="153" presetID="6" presetClass="emph" presetSubtype="0" repeatCount="indefinite" autoRev="1" fill="hold" grpId="1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Scale>
                                      <p:cBhvr>
                                        <p:cTn id="154" dur="500" fill="hold"/>
                                        <p:tgtEl>
                                          <p:spTgt spid="8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55" presetID="6" presetClass="emph" presetSubtype="0" repeatCount="indefinite" autoRev="1" fill="hold" grpId="1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Scale>
                                      <p:cBhvr>
                                        <p:cTn id="156" dur="500" fill="hold"/>
                                        <p:tgtEl>
                                          <p:spTgt spid="8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57" presetID="6" presetClass="emph" presetSubtype="0" repeatCount="indefinite" autoRev="1" fill="hold" grpId="1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Scale>
                                      <p:cBhvr>
                                        <p:cTn id="158" dur="500" fill="hold"/>
                                        <p:tgtEl>
                                          <p:spTgt spid="8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3" dur="2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4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6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8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1" dur="25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3" fill="hold">
                            <p:stCondLst>
                              <p:cond delay="250"/>
                            </p:stCondLst>
                            <p:childTnLst>
                              <p:par>
                                <p:cTn id="17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6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7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8" fill="hold">
                            <p:stCondLst>
                              <p:cond delay="750"/>
                            </p:stCondLst>
                            <p:childTnLst>
                              <p:par>
                                <p:cTn id="17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1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2" fill="hold">
                      <p:stCondLst>
                        <p:cond delay="indefinite"/>
                      </p:stCondLst>
                      <p:childTnLst>
                        <p:par>
                          <p:cTn id="183" fill="hold">
                            <p:stCondLst>
                              <p:cond delay="0"/>
                            </p:stCondLst>
                            <p:childTnLst>
                              <p:par>
                                <p:cTn id="18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5" dur="25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7" presetID="2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8" dur="250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9" dur="250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1" fill="hold">
                            <p:stCondLst>
                              <p:cond delay="250"/>
                            </p:stCondLst>
                            <p:childTnLst>
                              <p:par>
                                <p:cTn id="19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4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5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6" fill="hold">
                            <p:stCondLst>
                              <p:cond delay="750"/>
                            </p:stCondLst>
                            <p:childTnLst>
                              <p:par>
                                <p:cTn id="19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9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0" fill="hold">
                      <p:stCondLst>
                        <p:cond delay="indefinite"/>
                      </p:stCondLst>
                      <p:childTnLst>
                        <p:par>
                          <p:cTn id="201" fill="hold">
                            <p:stCondLst>
                              <p:cond delay="0"/>
                            </p:stCondLst>
                            <p:childTnLst>
                              <p:par>
                                <p:cTn id="202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3" dur="25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5" fill="hold">
                            <p:stCondLst>
                              <p:cond delay="250"/>
                            </p:stCondLst>
                            <p:childTnLst>
                              <p:par>
                                <p:cTn id="20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8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9" fill="hold">
                      <p:stCondLst>
                        <p:cond delay="indefinite"/>
                      </p:stCondLst>
                      <p:childTnLst>
                        <p:par>
                          <p:cTn id="210" fill="hold">
                            <p:stCondLst>
                              <p:cond delay="0"/>
                            </p:stCondLst>
                            <p:childTnLst>
                              <p:par>
                                <p:cTn id="21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2" dur="25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4" presetID="2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15" dur="250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6" dur="250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8" fill="hold">
                            <p:stCondLst>
                              <p:cond delay="250"/>
                            </p:stCondLst>
                            <p:childTnLst>
                              <p:par>
                                <p:cTn id="21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3" fill="hold">
                            <p:stCondLst>
                              <p:cond delay="750"/>
                            </p:stCondLst>
                            <p:childTnLst>
                              <p:par>
                                <p:cTn id="2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6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22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audio>
              <p:cMediaNode>
                <p:cTn id="22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audio>
              <p:cMediaNode>
                <p:cTn id="22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audio>
              <p:cMediaNode vol="100000">
                <p:cTn id="23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audio>
              <p:cMediaNode>
                <p:cTn id="23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audio>
              <p:cMediaNode>
                <p:cTn id="23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seq concurrent="1" nextAc="seek">
              <p:cTn id="233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4" fill="hold">
                      <p:stCondLst>
                        <p:cond delay="0"/>
                      </p:stCondLst>
                      <p:childTnLst>
                        <p:par>
                          <p:cTn id="235" fill="hold">
                            <p:stCondLst>
                              <p:cond delay="0"/>
                            </p:stCondLst>
                            <p:childTnLst>
                              <p:par>
                                <p:cTn id="236" presetID="2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37" dur="2750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8" dur="2750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2749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0" presetID="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1" dur="250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2" dur="250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4" presetID="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5" dur="250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6" dur="250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4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5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1" dur="69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62" presetID="1" presetClass="mediacall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3" dur="287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  <p:seq concurrent="1" nextAc="seek">
              <p:cTn id="264" restart="whenNotActive" fill="hold" evtFilter="cancelBubble" nodeType="interactiveSeq">
                <p:stCondLst>
                  <p:cond evt="onClick" delay="0">
                    <p:tgtEl>
                      <p:spTgt spid="7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5" fill="hold">
                      <p:stCondLst>
                        <p:cond delay="0"/>
                      </p:stCondLst>
                      <p:childTnLst>
                        <p:par>
                          <p:cTn id="266" fill="hold">
                            <p:stCondLst>
                              <p:cond delay="0"/>
                            </p:stCondLst>
                            <p:childTnLst>
                              <p:par>
                                <p:cTn id="267" presetID="2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68" dur="2750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9" dur="2750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2749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76" dur="67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8"/>
                  </p:tgtEl>
                </p:cond>
              </p:nextCondLst>
            </p:seq>
            <p:seq concurrent="1" nextAc="seek">
              <p:cTn id="277" restart="whenNotActive" fill="hold" evtFilter="cancelBubble" nodeType="interactiveSeq">
                <p:stCondLst>
                  <p:cond evt="onClick" delay="0">
                    <p:tgtEl>
                      <p:spTgt spid="6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8" fill="hold">
                      <p:stCondLst>
                        <p:cond delay="0"/>
                      </p:stCondLst>
                      <p:childTnLst>
                        <p:par>
                          <p:cTn id="279" fill="hold">
                            <p:stCondLst>
                              <p:cond delay="0"/>
                            </p:stCondLst>
                            <p:childTnLst>
                              <p:par>
                                <p:cTn id="280" presetID="2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81" dur="2500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2" dur="2500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3" dur="1" fill="hold">
                                          <p:stCondLst>
                                            <p:cond delay="2499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6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7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89" dur="122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5"/>
                  </p:tgtEl>
                </p:cond>
              </p:nextCondLst>
            </p:seq>
            <p:seq concurrent="1" nextAc="seek">
              <p:cTn id="290" restart="whenNotActive" fill="hold" evtFilter="cancelBubble" nodeType="interactiveSeq">
                <p:stCondLst>
                  <p:cond evt="onClick" delay="0">
                    <p:tgtEl>
                      <p:spTgt spid="6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1" fill="hold">
                      <p:stCondLst>
                        <p:cond delay="0"/>
                      </p:stCondLst>
                      <p:childTnLst>
                        <p:par>
                          <p:cTn id="292" fill="hold">
                            <p:stCondLst>
                              <p:cond delay="0"/>
                            </p:stCondLst>
                            <p:childTnLst>
                              <p:par>
                                <p:cTn id="293" presetID="2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94" dur="2000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5" dur="2000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9" dur="1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0" dur="1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02" dur="144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303" presetID="1" presetClass="mediacall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cmd type="call" cmd="playFrom(0.0)">
                                      <p:cBhvr>
                                        <p:cTn id="304" dur="287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3"/>
                  </p:tgtEl>
                </p:cond>
              </p:nextCondLst>
            </p:seq>
          </p:childTnLst>
        </p:cTn>
      </p:par>
    </p:tnLst>
    <p:bldLst>
      <p:bldP spid="43" grpId="0" animBg="1"/>
      <p:bldP spid="43" grpId="1" animBg="1"/>
      <p:bldP spid="77" grpId="0"/>
      <p:bldP spid="77" grpId="1"/>
      <p:bldP spid="12" grpId="0"/>
      <p:bldP spid="12" grpId="1"/>
      <p:bldP spid="13" grpId="0" animBg="1"/>
      <p:bldP spid="13" grpId="1" animBg="1"/>
      <p:bldP spid="58" grpId="0" animBg="1"/>
      <p:bldP spid="58" grpId="1" animBg="1"/>
      <p:bldP spid="44" grpId="0"/>
      <p:bldP spid="44" grpId="1"/>
      <p:bldP spid="60" grpId="0"/>
      <p:bldP spid="60" grpId="1"/>
      <p:bldP spid="85" grpId="0" animBg="1"/>
      <p:bldP spid="85" grpId="1" animBg="1"/>
      <p:bldP spid="85" grpId="2" animBg="1"/>
      <p:bldP spid="86" grpId="0" animBg="1"/>
      <p:bldP spid="86" grpId="1" animBg="1"/>
      <p:bldP spid="86" grpId="2" animBg="1"/>
      <p:bldP spid="87" grpId="0" animBg="1"/>
      <p:bldP spid="87" grpId="1" animBg="1"/>
      <p:bldP spid="87" grpId="2" animBg="1"/>
      <p:bldP spid="61" grpId="0" animBg="1"/>
      <p:bldP spid="61" grpId="1" animBg="1"/>
      <p:bldP spid="62" grpId="0"/>
      <p:bldP spid="62" grpId="1"/>
      <p:bldP spid="14" grpId="0" animBg="1"/>
      <p:bldP spid="14" grpId="1" animBg="1"/>
      <p:bldP spid="14" grpId="2" animBg="1"/>
      <p:bldP spid="66" grpId="0"/>
      <p:bldP spid="66" grpId="1"/>
      <p:bldP spid="73" grpId="0" animBg="1"/>
      <p:bldP spid="73" grpId="1" animBg="1"/>
      <p:bldP spid="74" grpId="0" animBg="1"/>
      <p:bldP spid="74" grpId="1" animBg="1"/>
      <p:bldP spid="74" grpId="2" animBg="1"/>
      <p:bldP spid="75" grpId="0" animBg="1"/>
      <p:bldP spid="75" grpId="1" animBg="1"/>
      <p:bldP spid="76" grpId="0" animBg="1"/>
      <p:bldP spid="76" grpId="1" animBg="1"/>
      <p:bldP spid="76" grpId="2" animBg="1"/>
      <p:bldP spid="79" grpId="0"/>
      <p:bldP spid="79" grpId="1"/>
      <p:bldP spid="82" grpId="0"/>
      <p:bldP spid="82" grpId="1"/>
      <p:bldP spid="83" grpId="0"/>
      <p:bldP spid="83" grpId="1"/>
      <p:bldP spid="84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>
              <a:spcAft>
                <a:spcPts val="1800"/>
              </a:spcAft>
            </a:pPr>
            <a:r>
              <a:rPr lang="en-US" u="sng" smtClean="0">
                <a:solidFill>
                  <a:schemeClr val="bg1"/>
                </a:solidFill>
                <a:latin typeface="Irish Grover" panose="02000000000000000000" pitchFamily="2" charset="0"/>
              </a:rPr>
              <a:t>Teacher’s Code Sheet 2 (For Alternate Slides)</a:t>
            </a:r>
          </a:p>
          <a:p>
            <a:pPr>
              <a:spcAft>
                <a:spcPts val="1800"/>
              </a:spcAft>
            </a:pPr>
            <a:r>
              <a:rPr lang="en-US" u="sng" smtClean="0">
                <a:solidFill>
                  <a:schemeClr val="bg1"/>
                </a:solidFill>
                <a:latin typeface="Irish Grover" panose="02000000000000000000" pitchFamily="2" charset="0"/>
              </a:rPr>
              <a:t>One</a:t>
            </a:r>
            <a:r>
              <a:rPr lang="en-US" smtClean="0">
                <a:solidFill>
                  <a:schemeClr val="bg1"/>
                </a:solidFill>
                <a:latin typeface="Irish Grover" panose="02000000000000000000" pitchFamily="2" charset="0"/>
              </a:rPr>
              <a:t>: 8 </a:t>
            </a:r>
            <a:r>
              <a:rPr lang="en-US" smtClean="0">
                <a:solidFill>
                  <a:schemeClr val="bg1"/>
                </a:solidFill>
                <a:latin typeface="Irish Grover" panose="02000000000000000000" pitchFamily="2" charset="0"/>
                <a:sym typeface="Wingdings" panose="05000000000000000000" pitchFamily="2" charset="2"/>
              </a:rPr>
              <a:t> 6  3</a:t>
            </a:r>
          </a:p>
          <a:p>
            <a:pPr>
              <a:spcAft>
                <a:spcPts val="1800"/>
              </a:spcAft>
            </a:pPr>
            <a:r>
              <a:rPr lang="en-US" u="sng" smtClean="0">
                <a:solidFill>
                  <a:schemeClr val="bg1"/>
                </a:solidFill>
                <a:latin typeface="Irish Grover" panose="02000000000000000000" pitchFamily="2" charset="0"/>
                <a:sym typeface="Wingdings" panose="05000000000000000000" pitchFamily="2" charset="2"/>
              </a:rPr>
              <a:t>Two</a:t>
            </a:r>
            <a:r>
              <a:rPr lang="en-US" smtClean="0">
                <a:solidFill>
                  <a:schemeClr val="bg1"/>
                </a:solidFill>
                <a:latin typeface="Irish Grover" panose="02000000000000000000" pitchFamily="2" charset="0"/>
                <a:sym typeface="Wingdings" panose="05000000000000000000" pitchFamily="2" charset="2"/>
              </a:rPr>
              <a:t>: 2  1  3  8</a:t>
            </a:r>
          </a:p>
          <a:p>
            <a:pPr>
              <a:spcAft>
                <a:spcPts val="1800"/>
              </a:spcAft>
            </a:pPr>
            <a:r>
              <a:rPr lang="en-US" u="sng" smtClean="0">
                <a:solidFill>
                  <a:schemeClr val="bg1"/>
                </a:solidFill>
                <a:latin typeface="Irish Grover" panose="02000000000000000000" pitchFamily="2" charset="0"/>
                <a:sym typeface="Wingdings" panose="05000000000000000000" pitchFamily="2" charset="2"/>
              </a:rPr>
              <a:t>Three</a:t>
            </a:r>
            <a:r>
              <a:rPr lang="en-US" smtClean="0">
                <a:solidFill>
                  <a:schemeClr val="bg1"/>
                </a:solidFill>
                <a:latin typeface="Irish Grover" panose="02000000000000000000" pitchFamily="2" charset="0"/>
                <a:sym typeface="Wingdings" panose="05000000000000000000" pitchFamily="2" charset="2"/>
              </a:rPr>
              <a:t>: 6 </a:t>
            </a:r>
            <a:r>
              <a:rPr lang="en-US">
                <a:solidFill>
                  <a:schemeClr val="bg1"/>
                </a:solidFill>
                <a:latin typeface="Irish Grover" panose="02000000000000000000" pitchFamily="2" charset="0"/>
                <a:sym typeface="Wingdings" panose="05000000000000000000" pitchFamily="2" charset="2"/>
              </a:rPr>
              <a:t> </a:t>
            </a:r>
            <a:r>
              <a:rPr lang="en-US" smtClean="0">
                <a:solidFill>
                  <a:schemeClr val="bg1"/>
                </a:solidFill>
                <a:latin typeface="Irish Grover" panose="02000000000000000000" pitchFamily="2" charset="0"/>
                <a:sym typeface="Wingdings" panose="05000000000000000000" pitchFamily="2" charset="2"/>
              </a:rPr>
              <a:t>4 </a:t>
            </a:r>
            <a:r>
              <a:rPr lang="en-US">
                <a:solidFill>
                  <a:schemeClr val="bg1"/>
                </a:solidFill>
                <a:latin typeface="Irish Grover" panose="02000000000000000000" pitchFamily="2" charset="0"/>
                <a:sym typeface="Wingdings" panose="05000000000000000000" pitchFamily="2" charset="2"/>
              </a:rPr>
              <a:t> </a:t>
            </a:r>
            <a:r>
              <a:rPr lang="en-US" smtClean="0">
                <a:solidFill>
                  <a:schemeClr val="bg1"/>
                </a:solidFill>
                <a:latin typeface="Irish Grover" panose="02000000000000000000" pitchFamily="2" charset="0"/>
                <a:sym typeface="Wingdings" panose="05000000000000000000" pitchFamily="2" charset="2"/>
              </a:rPr>
              <a:t>5 </a:t>
            </a:r>
            <a:r>
              <a:rPr lang="en-US">
                <a:solidFill>
                  <a:schemeClr val="bg1"/>
                </a:solidFill>
                <a:latin typeface="Irish Grover" panose="02000000000000000000" pitchFamily="2" charset="0"/>
                <a:sym typeface="Wingdings" panose="05000000000000000000" pitchFamily="2" charset="2"/>
              </a:rPr>
              <a:t> </a:t>
            </a:r>
            <a:r>
              <a:rPr lang="en-US" smtClean="0">
                <a:solidFill>
                  <a:schemeClr val="bg1"/>
                </a:solidFill>
                <a:latin typeface="Irish Grover" panose="02000000000000000000" pitchFamily="2" charset="0"/>
                <a:sym typeface="Wingdings" panose="05000000000000000000" pitchFamily="2" charset="2"/>
              </a:rPr>
              <a:t>3</a:t>
            </a:r>
          </a:p>
          <a:p>
            <a:pPr>
              <a:spcAft>
                <a:spcPts val="1800"/>
              </a:spcAft>
            </a:pPr>
            <a:r>
              <a:rPr lang="en-US" u="sng" smtClean="0">
                <a:solidFill>
                  <a:schemeClr val="bg1"/>
                </a:solidFill>
                <a:latin typeface="Irish Grover" panose="02000000000000000000" pitchFamily="2" charset="0"/>
                <a:sym typeface="Wingdings" panose="05000000000000000000" pitchFamily="2" charset="2"/>
              </a:rPr>
              <a:t>Four</a:t>
            </a:r>
            <a:r>
              <a:rPr lang="en-US" smtClean="0">
                <a:solidFill>
                  <a:schemeClr val="bg1"/>
                </a:solidFill>
                <a:latin typeface="Irish Grover" panose="02000000000000000000" pitchFamily="2" charset="0"/>
                <a:sym typeface="Wingdings" panose="05000000000000000000" pitchFamily="2" charset="2"/>
              </a:rPr>
              <a:t>: 1 </a:t>
            </a:r>
            <a:r>
              <a:rPr lang="en-US">
                <a:solidFill>
                  <a:schemeClr val="bg1"/>
                </a:solidFill>
                <a:latin typeface="Irish Grover" panose="02000000000000000000" pitchFamily="2" charset="0"/>
                <a:sym typeface="Wingdings" panose="05000000000000000000" pitchFamily="2" charset="2"/>
              </a:rPr>
              <a:t> </a:t>
            </a:r>
            <a:r>
              <a:rPr lang="en-US" smtClean="0">
                <a:solidFill>
                  <a:schemeClr val="bg1"/>
                </a:solidFill>
                <a:latin typeface="Irish Grover" panose="02000000000000000000" pitchFamily="2" charset="0"/>
                <a:sym typeface="Wingdings" panose="05000000000000000000" pitchFamily="2" charset="2"/>
              </a:rPr>
              <a:t>7 </a:t>
            </a:r>
            <a:r>
              <a:rPr lang="en-US">
                <a:solidFill>
                  <a:schemeClr val="bg1"/>
                </a:solidFill>
                <a:latin typeface="Irish Grover" panose="02000000000000000000" pitchFamily="2" charset="0"/>
                <a:sym typeface="Wingdings" panose="05000000000000000000" pitchFamily="2" charset="2"/>
              </a:rPr>
              <a:t> </a:t>
            </a:r>
            <a:r>
              <a:rPr lang="en-US" smtClean="0">
                <a:solidFill>
                  <a:schemeClr val="bg1"/>
                </a:solidFill>
                <a:latin typeface="Irish Grover" panose="02000000000000000000" pitchFamily="2" charset="0"/>
                <a:sym typeface="Wingdings" panose="05000000000000000000" pitchFamily="2" charset="2"/>
              </a:rPr>
              <a:t>8 </a:t>
            </a:r>
            <a:r>
              <a:rPr lang="en-US">
                <a:solidFill>
                  <a:schemeClr val="bg1"/>
                </a:solidFill>
                <a:latin typeface="Irish Grover" panose="02000000000000000000" pitchFamily="2" charset="0"/>
                <a:sym typeface="Wingdings" panose="05000000000000000000" pitchFamily="2" charset="2"/>
              </a:rPr>
              <a:t> </a:t>
            </a:r>
            <a:r>
              <a:rPr lang="en-US" smtClean="0">
                <a:solidFill>
                  <a:schemeClr val="bg1"/>
                </a:solidFill>
                <a:latin typeface="Irish Grover" panose="02000000000000000000" pitchFamily="2" charset="0"/>
                <a:sym typeface="Wingdings" panose="05000000000000000000" pitchFamily="2" charset="2"/>
              </a:rPr>
              <a:t>3  2</a:t>
            </a:r>
          </a:p>
          <a:p>
            <a:pPr>
              <a:spcAft>
                <a:spcPts val="1800"/>
              </a:spcAft>
            </a:pPr>
            <a:r>
              <a:rPr lang="en-US" u="sng" smtClean="0">
                <a:solidFill>
                  <a:schemeClr val="bg1"/>
                </a:solidFill>
                <a:latin typeface="Irish Grover" panose="02000000000000000000" pitchFamily="2" charset="0"/>
                <a:sym typeface="Wingdings" panose="05000000000000000000" pitchFamily="2" charset="2"/>
              </a:rPr>
              <a:t>Five</a:t>
            </a:r>
            <a:r>
              <a:rPr lang="en-US" smtClean="0">
                <a:solidFill>
                  <a:schemeClr val="bg1"/>
                </a:solidFill>
                <a:latin typeface="Irish Grover" panose="02000000000000000000" pitchFamily="2" charset="0"/>
                <a:sym typeface="Wingdings" panose="05000000000000000000" pitchFamily="2" charset="2"/>
              </a:rPr>
              <a:t>: 4 </a:t>
            </a:r>
            <a:r>
              <a:rPr lang="en-US">
                <a:solidFill>
                  <a:schemeClr val="bg1"/>
                </a:solidFill>
                <a:latin typeface="Irish Grover" panose="02000000000000000000" pitchFamily="2" charset="0"/>
                <a:sym typeface="Wingdings" panose="05000000000000000000" pitchFamily="2" charset="2"/>
              </a:rPr>
              <a:t> </a:t>
            </a:r>
            <a:r>
              <a:rPr lang="en-US" smtClean="0">
                <a:solidFill>
                  <a:schemeClr val="bg1"/>
                </a:solidFill>
                <a:latin typeface="Irish Grover" panose="02000000000000000000" pitchFamily="2" charset="0"/>
                <a:sym typeface="Wingdings" panose="05000000000000000000" pitchFamily="2" charset="2"/>
              </a:rPr>
              <a:t>2 </a:t>
            </a:r>
            <a:r>
              <a:rPr lang="en-US">
                <a:solidFill>
                  <a:schemeClr val="bg1"/>
                </a:solidFill>
                <a:latin typeface="Irish Grover" panose="02000000000000000000" pitchFamily="2" charset="0"/>
                <a:sym typeface="Wingdings" panose="05000000000000000000" pitchFamily="2" charset="2"/>
              </a:rPr>
              <a:t> </a:t>
            </a:r>
            <a:r>
              <a:rPr lang="en-US" smtClean="0">
                <a:solidFill>
                  <a:schemeClr val="bg1"/>
                </a:solidFill>
                <a:latin typeface="Irish Grover" panose="02000000000000000000" pitchFamily="2" charset="0"/>
                <a:sym typeface="Wingdings" panose="05000000000000000000" pitchFamily="2" charset="2"/>
              </a:rPr>
              <a:t>7 </a:t>
            </a:r>
            <a:r>
              <a:rPr lang="en-US">
                <a:solidFill>
                  <a:schemeClr val="bg1"/>
                </a:solidFill>
                <a:latin typeface="Irish Grover" panose="02000000000000000000" pitchFamily="2" charset="0"/>
                <a:sym typeface="Wingdings" panose="05000000000000000000" pitchFamily="2" charset="2"/>
              </a:rPr>
              <a:t> </a:t>
            </a:r>
            <a:r>
              <a:rPr lang="en-US" smtClean="0">
                <a:solidFill>
                  <a:schemeClr val="bg1"/>
                </a:solidFill>
                <a:latin typeface="Irish Grover" panose="02000000000000000000" pitchFamily="2" charset="0"/>
                <a:sym typeface="Wingdings" panose="05000000000000000000" pitchFamily="2" charset="2"/>
              </a:rPr>
              <a:t>8  5</a:t>
            </a:r>
          </a:p>
          <a:p>
            <a:pPr>
              <a:spcAft>
                <a:spcPts val="1800"/>
              </a:spcAft>
            </a:pPr>
            <a:r>
              <a:rPr lang="en-US" u="sng" smtClean="0">
                <a:solidFill>
                  <a:schemeClr val="bg1"/>
                </a:solidFill>
                <a:latin typeface="Irish Grover" panose="02000000000000000000" pitchFamily="2" charset="0"/>
                <a:sym typeface="Wingdings" panose="05000000000000000000" pitchFamily="2" charset="2"/>
              </a:rPr>
              <a:t>Six</a:t>
            </a:r>
            <a:r>
              <a:rPr lang="en-US" smtClean="0">
                <a:solidFill>
                  <a:schemeClr val="bg1"/>
                </a:solidFill>
                <a:latin typeface="Irish Grover" panose="02000000000000000000" pitchFamily="2" charset="0"/>
                <a:sym typeface="Wingdings" panose="05000000000000000000" pitchFamily="2" charset="2"/>
              </a:rPr>
              <a:t>: 7 </a:t>
            </a:r>
            <a:r>
              <a:rPr lang="en-US">
                <a:solidFill>
                  <a:schemeClr val="bg1"/>
                </a:solidFill>
                <a:latin typeface="Irish Grover" panose="02000000000000000000" pitchFamily="2" charset="0"/>
                <a:sym typeface="Wingdings" panose="05000000000000000000" pitchFamily="2" charset="2"/>
              </a:rPr>
              <a:t> </a:t>
            </a:r>
            <a:r>
              <a:rPr lang="en-US" smtClean="0">
                <a:solidFill>
                  <a:schemeClr val="bg1"/>
                </a:solidFill>
                <a:latin typeface="Irish Grover" panose="02000000000000000000" pitchFamily="2" charset="0"/>
                <a:sym typeface="Wingdings" panose="05000000000000000000" pitchFamily="2" charset="2"/>
              </a:rPr>
              <a:t>5 </a:t>
            </a:r>
            <a:r>
              <a:rPr lang="en-US">
                <a:solidFill>
                  <a:schemeClr val="bg1"/>
                </a:solidFill>
                <a:latin typeface="Irish Grover" panose="02000000000000000000" pitchFamily="2" charset="0"/>
                <a:sym typeface="Wingdings" panose="05000000000000000000" pitchFamily="2" charset="2"/>
              </a:rPr>
              <a:t> </a:t>
            </a:r>
            <a:r>
              <a:rPr lang="en-US" smtClean="0">
                <a:solidFill>
                  <a:schemeClr val="bg1"/>
                </a:solidFill>
                <a:latin typeface="Irish Grover" panose="02000000000000000000" pitchFamily="2" charset="0"/>
                <a:sym typeface="Wingdings" panose="05000000000000000000" pitchFamily="2" charset="2"/>
              </a:rPr>
              <a:t>1 </a:t>
            </a:r>
            <a:r>
              <a:rPr lang="en-US">
                <a:solidFill>
                  <a:schemeClr val="bg1"/>
                </a:solidFill>
                <a:latin typeface="Irish Grover" panose="02000000000000000000" pitchFamily="2" charset="0"/>
                <a:sym typeface="Wingdings" panose="05000000000000000000" pitchFamily="2" charset="2"/>
              </a:rPr>
              <a:t> </a:t>
            </a:r>
            <a:r>
              <a:rPr lang="en-US" smtClean="0">
                <a:solidFill>
                  <a:schemeClr val="bg1"/>
                </a:solidFill>
                <a:latin typeface="Irish Grover" panose="02000000000000000000" pitchFamily="2" charset="0"/>
                <a:sym typeface="Wingdings" panose="05000000000000000000" pitchFamily="2" charset="2"/>
              </a:rPr>
              <a:t>6  3  4</a:t>
            </a:r>
            <a:endParaRPr lang="en-US">
              <a:solidFill>
                <a:schemeClr val="bg1"/>
              </a:solidFill>
              <a:latin typeface="Irish Grover" panose="02000000000000000000" pitchFamily="2" charset="0"/>
            </a:endParaRPr>
          </a:p>
          <a:p>
            <a:pPr>
              <a:spcAft>
                <a:spcPts val="1800"/>
              </a:spcAft>
            </a:pPr>
            <a:endParaRPr lang="en-US">
              <a:solidFill>
                <a:schemeClr val="bg1"/>
              </a:solidFill>
              <a:latin typeface="Irish Grover" panose="02000000000000000000" pitchFamily="2" charset="0"/>
            </a:endParaRPr>
          </a:p>
          <a:p>
            <a:endParaRPr lang="en-US">
              <a:solidFill>
                <a:schemeClr val="bg1"/>
              </a:solidFill>
              <a:latin typeface="Irish Grover" panose="02000000000000000000" pitchFamily="2" charset="0"/>
            </a:endParaRPr>
          </a:p>
          <a:p>
            <a:endParaRPr lang="en-US">
              <a:solidFill>
                <a:schemeClr val="bg1"/>
              </a:solidFill>
              <a:latin typeface="Irish Grover" panose="02000000000000000000" pitchFamily="2" charset="0"/>
            </a:endParaRPr>
          </a:p>
          <a:p>
            <a:endParaRPr lang="en-US">
              <a:solidFill>
                <a:schemeClr val="bg1"/>
              </a:solidFill>
              <a:latin typeface="Irish Grover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871568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Lock Background"/>
          <p:cNvSpPr/>
          <p:nvPr/>
        </p:nvSpPr>
        <p:spPr>
          <a:xfrm>
            <a:off x="0" y="6126480"/>
            <a:ext cx="14630400" cy="2103120"/>
          </a:xfrm>
          <a:prstGeom prst="rect">
            <a:avLst/>
          </a:prstGeom>
          <a:solidFill>
            <a:srgbClr val="2F2A0B"/>
          </a:solidFill>
          <a:ln w="146050" cmpd="sng">
            <a:noFill/>
            <a:miter lim="800000"/>
          </a:ln>
          <a:effectLst>
            <a:outerShdw dist="50800" dir="16200000" rotWithShape="0">
              <a:schemeClr val="accent6">
                <a:lumMod val="50000"/>
                <a:alpha val="9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7" name="Tumbler 3"/>
          <p:cNvPicPr>
            <a:picLocks noChangeAspect="1"/>
          </p:cNvPicPr>
          <p:nvPr/>
        </p:nvPicPr>
        <p:blipFill>
          <a:blip r:embed="rId13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6228" y="6308203"/>
            <a:ext cx="1834744" cy="1759351"/>
          </a:xfrm>
          <a:prstGeom prst="rect">
            <a:avLst/>
          </a:prstGeom>
        </p:spPr>
      </p:pic>
      <p:pic>
        <p:nvPicPr>
          <p:cNvPr id="71" name="Zero 3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3586" y="6605060"/>
            <a:ext cx="640027" cy="1060616"/>
          </a:xfrm>
          <a:prstGeom prst="rect">
            <a:avLst/>
          </a:prstGeom>
        </p:spPr>
      </p:pic>
      <p:pic>
        <p:nvPicPr>
          <p:cNvPr id="30" name="Number Strip 3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8529" y="-5691471"/>
            <a:ext cx="690106" cy="13350193"/>
          </a:xfrm>
          <a:prstGeom prst="rect">
            <a:avLst/>
          </a:prstGeom>
        </p:spPr>
      </p:pic>
      <p:pic>
        <p:nvPicPr>
          <p:cNvPr id="46" name="Tumbler 2"/>
          <p:cNvPicPr>
            <a:picLocks noChangeAspect="1"/>
          </p:cNvPicPr>
          <p:nvPr/>
        </p:nvPicPr>
        <p:blipFill>
          <a:blip r:embed="rId13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97903" y="6308203"/>
            <a:ext cx="1834744" cy="1759351"/>
          </a:xfrm>
          <a:prstGeom prst="rect">
            <a:avLst/>
          </a:prstGeom>
        </p:spPr>
      </p:pic>
      <p:pic>
        <p:nvPicPr>
          <p:cNvPr id="70" name="Zero 2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91833" y="6605060"/>
            <a:ext cx="640027" cy="1060616"/>
          </a:xfrm>
          <a:prstGeom prst="rect">
            <a:avLst/>
          </a:prstGeom>
        </p:spPr>
      </p:pic>
      <p:pic>
        <p:nvPicPr>
          <p:cNvPr id="72" name="Number Strip 2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9200" y="1355094"/>
            <a:ext cx="690106" cy="13350193"/>
          </a:xfrm>
          <a:prstGeom prst="rect">
            <a:avLst/>
          </a:prstGeom>
        </p:spPr>
      </p:pic>
      <p:pic>
        <p:nvPicPr>
          <p:cNvPr id="45" name="Tumbler 1"/>
          <p:cNvPicPr>
            <a:picLocks noChangeAspect="1"/>
          </p:cNvPicPr>
          <p:nvPr/>
        </p:nvPicPr>
        <p:blipFill>
          <a:blip r:embed="rId13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09578" y="6308203"/>
            <a:ext cx="1834744" cy="1759351"/>
          </a:xfrm>
          <a:prstGeom prst="rect">
            <a:avLst/>
          </a:prstGeom>
        </p:spPr>
      </p:pic>
      <p:pic>
        <p:nvPicPr>
          <p:cNvPr id="69" name="Zero 1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09706" y="6605060"/>
            <a:ext cx="640027" cy="1060616"/>
          </a:xfrm>
          <a:prstGeom prst="rect">
            <a:avLst/>
          </a:prstGeom>
        </p:spPr>
      </p:pic>
      <p:pic>
        <p:nvPicPr>
          <p:cNvPr id="31" name="Number Strip 1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79226" y="-3927975"/>
            <a:ext cx="690106" cy="13350193"/>
          </a:xfrm>
          <a:prstGeom prst="rect">
            <a:avLst/>
          </a:prstGeom>
        </p:spPr>
      </p:pic>
      <p:sp>
        <p:nvSpPr>
          <p:cNvPr id="37" name="Lock Frame"/>
          <p:cNvSpPr/>
          <p:nvPr/>
        </p:nvSpPr>
        <p:spPr>
          <a:xfrm>
            <a:off x="-3353" y="6126480"/>
            <a:ext cx="14630400" cy="2103120"/>
          </a:xfrm>
          <a:prstGeom prst="frame">
            <a:avLst>
              <a:gd name="adj1" fmla="val 10097"/>
            </a:avLst>
          </a:prstGeom>
          <a:solidFill>
            <a:srgbClr val="40505E"/>
          </a:solidFill>
          <a:ln w="146050" cmpd="sng">
            <a:noFill/>
            <a:miter lim="800000"/>
          </a:ln>
          <a:effectLst>
            <a:outerShdw dist="38100" dir="5400000" algn="t" rotWithShape="0">
              <a:srgbClr val="1A13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Shadow Strip"/>
          <p:cNvSpPr/>
          <p:nvPr/>
        </p:nvSpPr>
        <p:spPr>
          <a:xfrm>
            <a:off x="213983" y="7974527"/>
            <a:ext cx="14200632" cy="45720"/>
          </a:xfrm>
          <a:prstGeom prst="rect">
            <a:avLst/>
          </a:prstGeom>
          <a:solidFill>
            <a:srgbClr val="1A1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Lock Frame Valance"/>
          <p:cNvSpPr/>
          <p:nvPr/>
        </p:nvSpPr>
        <p:spPr>
          <a:xfrm>
            <a:off x="5080" y="6275069"/>
            <a:ext cx="2743200" cy="1792483"/>
          </a:xfrm>
          <a:prstGeom prst="rect">
            <a:avLst/>
          </a:prstGeom>
          <a:solidFill>
            <a:srgbClr val="40505E"/>
          </a:solidFill>
          <a:ln w="146050" cmpd="sng">
            <a:noFill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Shadow Strip"/>
          <p:cNvSpPr/>
          <p:nvPr/>
        </p:nvSpPr>
        <p:spPr>
          <a:xfrm>
            <a:off x="2748733" y="6349562"/>
            <a:ext cx="45720" cy="1645920"/>
          </a:xfrm>
          <a:prstGeom prst="rect">
            <a:avLst/>
          </a:prstGeom>
          <a:solidFill>
            <a:srgbClr val="1A1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0" name="Lock Frame Valance"/>
          <p:cNvSpPr/>
          <p:nvPr/>
        </p:nvSpPr>
        <p:spPr>
          <a:xfrm>
            <a:off x="4716779" y="6275069"/>
            <a:ext cx="1612037" cy="1792483"/>
          </a:xfrm>
          <a:prstGeom prst="rect">
            <a:avLst/>
          </a:prstGeom>
          <a:solidFill>
            <a:srgbClr val="40505E"/>
          </a:solidFill>
          <a:ln w="146050" cmpd="sng">
            <a:noFill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Shadow Strip"/>
          <p:cNvSpPr/>
          <p:nvPr/>
        </p:nvSpPr>
        <p:spPr>
          <a:xfrm>
            <a:off x="6328817" y="6349561"/>
            <a:ext cx="45720" cy="1645920"/>
          </a:xfrm>
          <a:prstGeom prst="rect">
            <a:avLst/>
          </a:prstGeom>
          <a:solidFill>
            <a:srgbClr val="1A1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2" name="Shadow Strip"/>
          <p:cNvSpPr/>
          <p:nvPr/>
        </p:nvSpPr>
        <p:spPr>
          <a:xfrm>
            <a:off x="4671060" y="6349561"/>
            <a:ext cx="45720" cy="1645920"/>
          </a:xfrm>
          <a:prstGeom prst="rect">
            <a:avLst/>
          </a:prstGeom>
          <a:solidFill>
            <a:srgbClr val="1A1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Lock Frame Valance"/>
          <p:cNvSpPr/>
          <p:nvPr/>
        </p:nvSpPr>
        <p:spPr>
          <a:xfrm>
            <a:off x="8303766" y="6291636"/>
            <a:ext cx="1612037" cy="1792483"/>
          </a:xfrm>
          <a:prstGeom prst="rect">
            <a:avLst/>
          </a:prstGeom>
          <a:solidFill>
            <a:srgbClr val="40505E"/>
          </a:solidFill>
          <a:ln w="146050" cmpd="sng">
            <a:noFill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Shadow Strip"/>
          <p:cNvSpPr/>
          <p:nvPr/>
        </p:nvSpPr>
        <p:spPr>
          <a:xfrm>
            <a:off x="9915804" y="6366128"/>
            <a:ext cx="45720" cy="1645920"/>
          </a:xfrm>
          <a:prstGeom prst="rect">
            <a:avLst/>
          </a:prstGeom>
          <a:solidFill>
            <a:srgbClr val="1A1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Shadow Strip"/>
          <p:cNvSpPr/>
          <p:nvPr/>
        </p:nvSpPr>
        <p:spPr>
          <a:xfrm>
            <a:off x="8258047" y="6366128"/>
            <a:ext cx="45720" cy="1645920"/>
          </a:xfrm>
          <a:prstGeom prst="rect">
            <a:avLst/>
          </a:prstGeom>
          <a:solidFill>
            <a:srgbClr val="1A1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6" name="Lock Frame Valance"/>
          <p:cNvSpPr/>
          <p:nvPr/>
        </p:nvSpPr>
        <p:spPr>
          <a:xfrm>
            <a:off x="11897360" y="6275068"/>
            <a:ext cx="2743200" cy="1792483"/>
          </a:xfrm>
          <a:prstGeom prst="rect">
            <a:avLst/>
          </a:prstGeom>
          <a:solidFill>
            <a:srgbClr val="40505E"/>
          </a:solidFill>
          <a:ln w="146050" cmpd="sng">
            <a:noFill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Shadow Strip"/>
          <p:cNvSpPr/>
          <p:nvPr/>
        </p:nvSpPr>
        <p:spPr>
          <a:xfrm>
            <a:off x="11851640" y="6366128"/>
            <a:ext cx="45720" cy="1645920"/>
          </a:xfrm>
          <a:prstGeom prst="rect">
            <a:avLst/>
          </a:prstGeom>
          <a:solidFill>
            <a:srgbClr val="1A1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Wood Background"/>
          <p:cNvPicPr>
            <a:picLocks noChangeAspect="1"/>
          </p:cNvPicPr>
          <p:nvPr/>
        </p:nvPicPr>
        <p:blipFill rotWithShape="1"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50" b="23959"/>
          <a:stretch/>
        </p:blipFill>
        <p:spPr>
          <a:xfrm>
            <a:off x="0" y="-52712"/>
            <a:ext cx="14630400" cy="6126480"/>
          </a:xfrm>
          <a:prstGeom prst="rect">
            <a:avLst/>
          </a:prstGeom>
          <a:effectLst>
            <a:outerShdw dist="50800" dir="5400000" algn="t" rotWithShape="0">
              <a:srgbClr val="673105"/>
            </a:outerShdw>
          </a:effectLst>
        </p:spPr>
      </p:pic>
      <p:grpSp>
        <p:nvGrpSpPr>
          <p:cNvPr id="68" name="Frames"/>
          <p:cNvGrpSpPr/>
          <p:nvPr/>
        </p:nvGrpSpPr>
        <p:grpSpPr>
          <a:xfrm>
            <a:off x="227429" y="-184158"/>
            <a:ext cx="14184840" cy="5805029"/>
            <a:chOff x="227429" y="-184158"/>
            <a:chExt cx="14184840" cy="5805029"/>
          </a:xfrm>
        </p:grpSpPr>
        <p:pic>
          <p:nvPicPr>
            <p:cNvPr id="64" name="Image Frames"/>
            <p:cNvPicPr>
              <a:picLocks noChangeAspect="1"/>
            </p:cNvPicPr>
            <p:nvPr/>
          </p:nvPicPr>
          <p:blipFill>
            <a:blip r:embed="rId1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7429" y="534819"/>
              <a:ext cx="14184840" cy="5086052"/>
            </a:xfrm>
            <a:prstGeom prst="rect">
              <a:avLst/>
            </a:prstGeom>
            <a:effectLst>
              <a:outerShdw dist="38100" dir="16200000" rotWithShape="0">
                <a:srgbClr val="673105"/>
              </a:outerShdw>
            </a:effectLst>
          </p:spPr>
        </p:pic>
        <p:pic>
          <p:nvPicPr>
            <p:cNvPr id="67" name="Number Tags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1340" y="-184158"/>
              <a:ext cx="12278140" cy="4279392"/>
            </a:xfrm>
            <a:prstGeom prst="rect">
              <a:avLst/>
            </a:prstGeom>
          </p:spPr>
        </p:pic>
      </p:grpSp>
      <p:pic>
        <p:nvPicPr>
          <p:cNvPr id="5" name="metal click 3 4 (Sheyvan CC0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20"/>
          <a:stretch>
            <a:fillRect/>
          </a:stretch>
        </p:blipFill>
        <p:spPr>
          <a:xfrm>
            <a:off x="-36606" y="9198630"/>
            <a:ext cx="487363" cy="487363"/>
          </a:xfrm>
          <a:prstGeom prst="rect">
            <a:avLst/>
          </a:prstGeom>
        </p:spPr>
      </p:pic>
      <p:pic>
        <p:nvPicPr>
          <p:cNvPr id="7" name="hotel room lock (joedeshon CCBY4.0).mp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21"/>
          <a:stretch>
            <a:fillRect/>
          </a:stretch>
        </p:blipFill>
        <p:spPr>
          <a:xfrm>
            <a:off x="889317" y="8711267"/>
            <a:ext cx="487363" cy="487363"/>
          </a:xfrm>
          <a:prstGeom prst="rect">
            <a:avLst/>
          </a:prstGeom>
        </p:spPr>
      </p:pic>
      <p:pic>
        <p:nvPicPr>
          <p:cNvPr id="6" name="covert-operation open (nicholasdaryl CC0).mp3">
            <a:hlinkClick r:id="" action="ppaction://media"/>
          </p:cNvPr>
          <p:cNvPicPr>
            <a:picLocks noChangeAspect="1"/>
          </p:cNvPicPr>
          <p:nvPr>
            <a:audioFile r:link="rId5"/>
            <p:extLst>
              <p:ext uri="{DAA4B4D4-6D71-4841-9C94-3DE7FCFB9230}">
                <p14:media xmlns:p14="http://schemas.microsoft.com/office/powerpoint/2010/main" r:embed="rId6">
                  <p14:trim end="4628.4096"/>
                  <p14:fade out="1250"/>
                </p14:media>
              </p:ext>
            </p:extLst>
          </p:nvPr>
        </p:nvPicPr>
        <p:blipFill>
          <a:blip r:embed="rId22"/>
          <a:stretch>
            <a:fillRect/>
          </a:stretch>
        </p:blipFill>
        <p:spPr>
          <a:xfrm>
            <a:off x="14022854" y="8617136"/>
            <a:ext cx="487363" cy="487363"/>
          </a:xfrm>
          <a:prstGeom prst="rect">
            <a:avLst/>
          </a:prstGeom>
        </p:spPr>
      </p:pic>
      <p:pic>
        <p:nvPicPr>
          <p:cNvPr id="3" name="metal click 7 8 (Sheyvan CC0).mp3">
            <a:hlinkClick r:id="" action="ppaction://media"/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21"/>
          <a:stretch>
            <a:fillRect/>
          </a:stretch>
        </p:blipFill>
        <p:spPr>
          <a:xfrm>
            <a:off x="-56945" y="8467585"/>
            <a:ext cx="487363" cy="487363"/>
          </a:xfrm>
          <a:prstGeom prst="rect">
            <a:avLst/>
          </a:prstGeom>
        </p:spPr>
      </p:pic>
      <p:pic>
        <p:nvPicPr>
          <p:cNvPr id="38" name="metal click ALL (Sheyvan CC0).mp3">
            <a:hlinkClick r:id="" action="ppaction://media"/>
          </p:cNvPr>
          <p:cNvPicPr>
            <a:picLocks noChangeAspect="1"/>
          </p:cNvPicPr>
          <p:nvPr>
            <a:audi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21"/>
          <a:stretch>
            <a:fillRect/>
          </a:stretch>
        </p:blipFill>
        <p:spPr>
          <a:xfrm>
            <a:off x="886408" y="9423961"/>
            <a:ext cx="487363" cy="487363"/>
          </a:xfrm>
          <a:prstGeom prst="rect">
            <a:avLst/>
          </a:prstGeom>
        </p:spPr>
      </p:pic>
      <p:grpSp>
        <p:nvGrpSpPr>
          <p:cNvPr id="40" name="Unlock Button"/>
          <p:cNvGrpSpPr/>
          <p:nvPr/>
        </p:nvGrpSpPr>
        <p:grpSpPr>
          <a:xfrm>
            <a:off x="154810" y="6304788"/>
            <a:ext cx="2437923" cy="1746504"/>
            <a:chOff x="154810" y="6304788"/>
            <a:chExt cx="2437923" cy="1746504"/>
          </a:xfrm>
        </p:grpSpPr>
        <p:sp>
          <p:nvSpPr>
            <p:cNvPr id="41" name="Round Text"/>
            <p:cNvSpPr txBox="1"/>
            <p:nvPr/>
          </p:nvSpPr>
          <p:spPr>
            <a:xfrm>
              <a:off x="154810" y="6304788"/>
              <a:ext cx="2437923" cy="1746504"/>
            </a:xfrm>
            <a:prstGeom prst="rect">
              <a:avLst/>
            </a:prstGeom>
            <a:solidFill>
              <a:srgbClr val="40505E"/>
            </a:solidFill>
            <a:ln>
              <a:solidFill>
                <a:schemeClr val="bg1"/>
              </a:solidFill>
            </a:ln>
            <a:scene3d>
              <a:camera prst="orthographicFront"/>
              <a:lightRig rig="threePt" dir="t"/>
            </a:scene3d>
            <a:sp3d>
              <a:bevelT prst="angle"/>
            </a:sp3d>
          </p:spPr>
          <p:txBody>
            <a:bodyPr wrap="square" lIns="0" tIns="0" rIns="0" bIns="0" rtlCol="0" anchor="ctr" anchorCtr="0">
              <a:noAutofit/>
              <a:sp3d prstMaterial="plastic"/>
            </a:bodyPr>
            <a:lstStyle/>
            <a:p>
              <a:pPr algn="ctr">
                <a:lnSpc>
                  <a:spcPts val="7500"/>
                </a:lnSpc>
              </a:pPr>
              <a:r>
                <a:rPr lang="en-US" sz="6000" b="1" smtClean="0">
                  <a:gradFill>
                    <a:gsLst>
                      <a:gs pos="0">
                        <a:srgbClr val="464A66">
                          <a:lumMod val="90000"/>
                          <a:lumOff val="10000"/>
                        </a:srgbClr>
                      </a:gs>
                      <a:gs pos="50000">
                        <a:srgbClr val="C5CDD9"/>
                      </a:gs>
                      <a:gs pos="100000">
                        <a:srgbClr val="2F3445"/>
                      </a:gs>
                    </a:gsLst>
                    <a:lin ang="5400000" scaled="0"/>
                  </a:gradFill>
                  <a:effectLst>
                    <a:outerShdw dist="38100" dir="2700000" algn="tl" rotWithShape="0">
                      <a:srgbClr val="2F3445"/>
                    </a:outerShdw>
                  </a:effectLst>
                  <a:latin typeface="Irish Grover" panose="02000000000000000000" pitchFamily="2" charset="0"/>
                </a:rPr>
                <a:t>Round</a:t>
              </a:r>
              <a:r>
                <a:rPr lang="en-US" sz="5600" b="1" smtClean="0">
                  <a:gradFill>
                    <a:gsLst>
                      <a:gs pos="0">
                        <a:srgbClr val="464A66">
                          <a:lumMod val="90000"/>
                          <a:lumOff val="10000"/>
                        </a:srgbClr>
                      </a:gs>
                      <a:gs pos="50000">
                        <a:srgbClr val="C5CDD9"/>
                      </a:gs>
                      <a:gs pos="100000">
                        <a:srgbClr val="2F3445"/>
                      </a:gs>
                    </a:gsLst>
                    <a:lin ang="5400000" scaled="0"/>
                  </a:gradFill>
                  <a:effectLst>
                    <a:outerShdw dist="38100" dir="2700000" algn="tl" rotWithShape="0">
                      <a:srgbClr val="2F3445"/>
                    </a:outerShdw>
                  </a:effectLst>
                  <a:latin typeface="Irish Grover" panose="02000000000000000000" pitchFamily="2" charset="0"/>
                </a:rPr>
                <a:t>  </a:t>
              </a:r>
              <a:r>
                <a:rPr lang="en-US" sz="7200" b="1" smtClean="0">
                  <a:gradFill>
                    <a:gsLst>
                      <a:gs pos="0">
                        <a:srgbClr val="464A66">
                          <a:lumMod val="90000"/>
                          <a:lumOff val="10000"/>
                        </a:srgbClr>
                      </a:gs>
                      <a:gs pos="50000">
                        <a:srgbClr val="C5CDD9"/>
                      </a:gs>
                      <a:gs pos="100000">
                        <a:srgbClr val="2F3445"/>
                      </a:gs>
                    </a:gsLst>
                    <a:lin ang="5400000" scaled="0"/>
                  </a:gradFill>
                  <a:effectLst>
                    <a:outerShdw dist="38100" dir="2700000" algn="tl" rotWithShape="0">
                      <a:srgbClr val="2F3445"/>
                    </a:outerShdw>
                  </a:effectLst>
                  <a:latin typeface="Irish Grover" panose="02000000000000000000" pitchFamily="2" charset="0"/>
                </a:rPr>
                <a:t>One</a:t>
              </a:r>
              <a:endParaRPr lang="en-US" sz="5600" b="1">
                <a:gradFill>
                  <a:gsLst>
                    <a:gs pos="0">
                      <a:srgbClr val="464A66">
                        <a:lumMod val="90000"/>
                        <a:lumOff val="10000"/>
                      </a:srgbClr>
                    </a:gs>
                    <a:gs pos="50000">
                      <a:srgbClr val="C5CDD9"/>
                    </a:gs>
                    <a:gs pos="100000">
                      <a:srgbClr val="2F3445"/>
                    </a:gs>
                  </a:gsLst>
                  <a:lin ang="5400000" scaled="0"/>
                </a:gradFill>
                <a:effectLst>
                  <a:outerShdw dist="38100" dir="2700000" algn="tl" rotWithShape="0">
                    <a:srgbClr val="2F3445"/>
                  </a:outerShdw>
                </a:effectLst>
                <a:latin typeface="Irish Grover" panose="02000000000000000000" pitchFamily="2" charset="0"/>
              </a:endParaRPr>
            </a:p>
          </p:txBody>
        </p:sp>
        <p:sp>
          <p:nvSpPr>
            <p:cNvPr id="42" name="Key"/>
            <p:cNvSpPr>
              <a:spLocks noChangeAspect="1"/>
            </p:cNvSpPr>
            <p:nvPr/>
          </p:nvSpPr>
          <p:spPr>
            <a:xfrm rot="16200000">
              <a:off x="1269869" y="6679534"/>
              <a:ext cx="398430" cy="941832"/>
            </a:xfrm>
            <a:custGeom>
              <a:avLst/>
              <a:gdLst>
                <a:gd name="connsiteX0" fmla="*/ 0 w 731258"/>
                <a:gd name="connsiteY0" fmla="*/ 1589042 h 1728588"/>
                <a:gd name="connsiteX1" fmla="*/ 214763 w 731258"/>
                <a:gd name="connsiteY1" fmla="*/ 1589042 h 1728588"/>
                <a:gd name="connsiteX2" fmla="*/ 214763 w 731258"/>
                <a:gd name="connsiteY2" fmla="*/ 1728588 h 1728588"/>
                <a:gd name="connsiteX3" fmla="*/ 0 w 731258"/>
                <a:gd name="connsiteY3" fmla="*/ 1728588 h 1728588"/>
                <a:gd name="connsiteX4" fmla="*/ 62423 w 731258"/>
                <a:gd name="connsiteY4" fmla="*/ 1381760 h 1728588"/>
                <a:gd name="connsiteX5" fmla="*/ 214762 w 731258"/>
                <a:gd name="connsiteY5" fmla="*/ 1381760 h 1728588"/>
                <a:gd name="connsiteX6" fmla="*/ 214762 w 731258"/>
                <a:gd name="connsiteY6" fmla="*/ 1493172 h 1728588"/>
                <a:gd name="connsiteX7" fmla="*/ 62423 w 731258"/>
                <a:gd name="connsiteY7" fmla="*/ 1493172 h 1728588"/>
                <a:gd name="connsiteX8" fmla="*/ 411218 w 731258"/>
                <a:gd name="connsiteY8" fmla="*/ 160020 h 1728588"/>
                <a:gd name="connsiteX9" fmla="*/ 251198 w 731258"/>
                <a:gd name="connsiteY9" fmla="*/ 320040 h 1728588"/>
                <a:gd name="connsiteX10" fmla="*/ 411218 w 731258"/>
                <a:gd name="connsiteY10" fmla="*/ 480060 h 1728588"/>
                <a:gd name="connsiteX11" fmla="*/ 571238 w 731258"/>
                <a:gd name="connsiteY11" fmla="*/ 320040 h 1728588"/>
                <a:gd name="connsiteX12" fmla="*/ 411218 w 731258"/>
                <a:gd name="connsiteY12" fmla="*/ 160020 h 1728588"/>
                <a:gd name="connsiteX13" fmla="*/ 411218 w 731258"/>
                <a:gd name="connsiteY13" fmla="*/ 0 h 1728588"/>
                <a:gd name="connsiteX14" fmla="*/ 731258 w 731258"/>
                <a:gd name="connsiteY14" fmla="*/ 320040 h 1728588"/>
                <a:gd name="connsiteX15" fmla="*/ 535792 w 731258"/>
                <a:gd name="connsiteY15" fmla="*/ 614930 h 1728588"/>
                <a:gd name="connsiteX16" fmla="*/ 503012 w 731258"/>
                <a:gd name="connsiteY16" fmla="*/ 621548 h 1728588"/>
                <a:gd name="connsiteX17" fmla="*/ 503012 w 731258"/>
                <a:gd name="connsiteY17" fmla="*/ 1728587 h 1728588"/>
                <a:gd name="connsiteX18" fmla="*/ 319424 w 731258"/>
                <a:gd name="connsiteY18" fmla="*/ 1728587 h 1728588"/>
                <a:gd name="connsiteX19" fmla="*/ 319424 w 731258"/>
                <a:gd name="connsiteY19" fmla="*/ 1637824 h 1728588"/>
                <a:gd name="connsiteX20" fmla="*/ 215516 w 731258"/>
                <a:gd name="connsiteY20" fmla="*/ 1728587 h 1728588"/>
                <a:gd name="connsiteX21" fmla="*/ 215516 w 731258"/>
                <a:gd name="connsiteY21" fmla="*/ 1295713 h 1728588"/>
                <a:gd name="connsiteX22" fmla="*/ 1396 w 731258"/>
                <a:gd name="connsiteY22" fmla="*/ 1295713 h 1728588"/>
                <a:gd name="connsiteX23" fmla="*/ 1396 w 731258"/>
                <a:gd name="connsiteY23" fmla="*/ 1152788 h 1728588"/>
                <a:gd name="connsiteX24" fmla="*/ 216159 w 731258"/>
                <a:gd name="connsiteY24" fmla="*/ 1152788 h 1728588"/>
                <a:gd name="connsiteX25" fmla="*/ 216159 w 731258"/>
                <a:gd name="connsiteY25" fmla="*/ 1153353 h 1728588"/>
                <a:gd name="connsiteX26" fmla="*/ 319424 w 731258"/>
                <a:gd name="connsiteY26" fmla="*/ 1243554 h 1728588"/>
                <a:gd name="connsiteX27" fmla="*/ 319424 w 731258"/>
                <a:gd name="connsiteY27" fmla="*/ 621548 h 1728588"/>
                <a:gd name="connsiteX28" fmla="*/ 286644 w 731258"/>
                <a:gd name="connsiteY28" fmla="*/ 614930 h 1728588"/>
                <a:gd name="connsiteX29" fmla="*/ 91178 w 731258"/>
                <a:gd name="connsiteY29" fmla="*/ 320040 h 1728588"/>
                <a:gd name="connsiteX30" fmla="*/ 411218 w 731258"/>
                <a:gd name="connsiteY30" fmla="*/ 0 h 17285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731258" h="1728588">
                  <a:moveTo>
                    <a:pt x="0" y="1589042"/>
                  </a:moveTo>
                  <a:lnTo>
                    <a:pt x="214763" y="1589042"/>
                  </a:lnTo>
                  <a:lnTo>
                    <a:pt x="214763" y="1728588"/>
                  </a:lnTo>
                  <a:lnTo>
                    <a:pt x="0" y="1728588"/>
                  </a:lnTo>
                  <a:close/>
                  <a:moveTo>
                    <a:pt x="62423" y="1381760"/>
                  </a:moveTo>
                  <a:lnTo>
                    <a:pt x="214762" y="1381760"/>
                  </a:lnTo>
                  <a:lnTo>
                    <a:pt x="214762" y="1493172"/>
                  </a:lnTo>
                  <a:lnTo>
                    <a:pt x="62423" y="1493172"/>
                  </a:lnTo>
                  <a:close/>
                  <a:moveTo>
                    <a:pt x="411218" y="160020"/>
                  </a:moveTo>
                  <a:cubicBezTo>
                    <a:pt x="322841" y="160020"/>
                    <a:pt x="251198" y="231663"/>
                    <a:pt x="251198" y="320040"/>
                  </a:cubicBezTo>
                  <a:cubicBezTo>
                    <a:pt x="251198" y="408417"/>
                    <a:pt x="322841" y="480060"/>
                    <a:pt x="411218" y="480060"/>
                  </a:cubicBezTo>
                  <a:cubicBezTo>
                    <a:pt x="499595" y="480060"/>
                    <a:pt x="571238" y="408417"/>
                    <a:pt x="571238" y="320040"/>
                  </a:cubicBezTo>
                  <a:cubicBezTo>
                    <a:pt x="571238" y="231663"/>
                    <a:pt x="499595" y="160020"/>
                    <a:pt x="411218" y="160020"/>
                  </a:cubicBezTo>
                  <a:close/>
                  <a:moveTo>
                    <a:pt x="411218" y="0"/>
                  </a:moveTo>
                  <a:cubicBezTo>
                    <a:pt x="587971" y="0"/>
                    <a:pt x="731258" y="143287"/>
                    <a:pt x="731258" y="320040"/>
                  </a:cubicBezTo>
                  <a:cubicBezTo>
                    <a:pt x="731258" y="452605"/>
                    <a:pt x="650659" y="566345"/>
                    <a:pt x="535792" y="614930"/>
                  </a:cubicBezTo>
                  <a:lnTo>
                    <a:pt x="503012" y="621548"/>
                  </a:lnTo>
                  <a:lnTo>
                    <a:pt x="503012" y="1728587"/>
                  </a:lnTo>
                  <a:lnTo>
                    <a:pt x="319424" y="1728587"/>
                  </a:lnTo>
                  <a:lnTo>
                    <a:pt x="319424" y="1637824"/>
                  </a:lnTo>
                  <a:lnTo>
                    <a:pt x="215516" y="1728587"/>
                  </a:lnTo>
                  <a:lnTo>
                    <a:pt x="215516" y="1295713"/>
                  </a:lnTo>
                  <a:lnTo>
                    <a:pt x="1396" y="1295713"/>
                  </a:lnTo>
                  <a:lnTo>
                    <a:pt x="1396" y="1152788"/>
                  </a:lnTo>
                  <a:lnTo>
                    <a:pt x="216159" y="1152788"/>
                  </a:lnTo>
                  <a:lnTo>
                    <a:pt x="216159" y="1153353"/>
                  </a:lnTo>
                  <a:lnTo>
                    <a:pt x="319424" y="1243554"/>
                  </a:lnTo>
                  <a:lnTo>
                    <a:pt x="319424" y="621548"/>
                  </a:lnTo>
                  <a:lnTo>
                    <a:pt x="286644" y="614930"/>
                  </a:lnTo>
                  <a:cubicBezTo>
                    <a:pt x="171777" y="566345"/>
                    <a:pt x="91178" y="452605"/>
                    <a:pt x="91178" y="320040"/>
                  </a:cubicBezTo>
                  <a:cubicBezTo>
                    <a:pt x="91178" y="143287"/>
                    <a:pt x="234465" y="0"/>
                    <a:pt x="411218" y="0"/>
                  </a:cubicBezTo>
                  <a:close/>
                </a:path>
              </a:pathLst>
            </a:custGeom>
            <a:solidFill>
              <a:srgbClr val="364450"/>
            </a:solidFill>
            <a:ln>
              <a:noFill/>
            </a:ln>
            <a:effectLst>
              <a:innerShdw blurRad="88900" dist="25400">
                <a:srgbClr val="111619"/>
              </a:innerShdw>
            </a:effectLst>
            <a:scene3d>
              <a:camera prst="orthographicFront">
                <a:rot lat="21599996" lon="0" rev="0"/>
              </a:camera>
              <a:lightRig rig="threePt" dir="t">
                <a:rot lat="0" lon="0" rev="3000000"/>
              </a:lightRig>
            </a:scene3d>
            <a:sp3d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F0000"/>
                </a:solidFill>
              </a:endParaRPr>
            </a:p>
          </p:txBody>
        </p:sp>
      </p:grpSp>
      <p:sp>
        <p:nvSpPr>
          <p:cNvPr id="44" name="Click Box 3"/>
          <p:cNvSpPr/>
          <p:nvPr/>
        </p:nvSpPr>
        <p:spPr>
          <a:xfrm>
            <a:off x="9919350" y="6342697"/>
            <a:ext cx="1968499" cy="1670686"/>
          </a:xfrm>
          <a:prstGeom prst="rect">
            <a:avLst/>
          </a:prstGeom>
          <a:solidFill>
            <a:schemeClr val="tx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Click Box 2"/>
          <p:cNvSpPr/>
          <p:nvPr/>
        </p:nvSpPr>
        <p:spPr>
          <a:xfrm>
            <a:off x="6336160" y="6342697"/>
            <a:ext cx="1968499" cy="1670686"/>
          </a:xfrm>
          <a:prstGeom prst="rect">
            <a:avLst/>
          </a:prstGeom>
          <a:solidFill>
            <a:schemeClr val="tx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Click Box 1"/>
          <p:cNvSpPr/>
          <p:nvPr/>
        </p:nvSpPr>
        <p:spPr>
          <a:xfrm>
            <a:off x="2748280" y="6342697"/>
            <a:ext cx="1968499" cy="1670686"/>
          </a:xfrm>
          <a:prstGeom prst="rect">
            <a:avLst/>
          </a:prstGeom>
          <a:solidFill>
            <a:schemeClr val="tx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35349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055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audio>
              <p:cMediaNode vol="100000">
                <p:cTn id="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audio>
              <p:cMediaNode>
                <p:cTn id="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audio>
              <p:cMediaNode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audio>
              <p:cMediaNode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8"/>
                </p:tgtEl>
              </p:cMediaNode>
            </p:audio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6" dur="250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250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0" dur="250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250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" dur="250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250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0" dur="696" fill="hold"/>
                                        <p:tgtEl>
                                          <p:spTgt spid="3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1" presetID="1" presetClass="mediacall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cmd type="call" cmd="playFrom(0.0)">
                                      <p:cBhvr>
                                        <p:cTn id="42" dur="287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seq concurrent="1" nextAc="seek">
              <p:cTn id="43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4" fill="hold">
                      <p:stCondLst>
                        <p:cond delay="0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7" dur="1250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250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5" dur="2232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0" dur="1500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1500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125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125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8" dur="144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69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0" fill="hold">
                      <p:stCondLst>
                        <p:cond delay="0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3" dur="1000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1000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1" dur="2232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82" presetID="1" presetClass="mediacall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cmd type="call" cmd="playFrom(0.0)">
                                      <p:cBhvr>
                                        <p:cTn id="83" dur="287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Background"/>
          <p:cNvPicPr>
            <a:picLocks noChangeAspect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pic>
        <p:nvPicPr>
          <p:cNvPr id="7" name="Door Numbers"/>
          <p:cNvPicPr>
            <a:picLocks noChangeAspect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1070" y="946936"/>
            <a:ext cx="10259568" cy="1203772"/>
          </a:xfrm>
          <a:prstGeom prst="rect">
            <a:avLst/>
          </a:prstGeom>
        </p:spPr>
      </p:pic>
      <p:pic>
        <p:nvPicPr>
          <p:cNvPr id="4" name="Door 1 Frame"/>
          <p:cNvPicPr>
            <a:picLocks noChangeAspect="1"/>
          </p:cNvPicPr>
          <p:nvPr/>
        </p:nvPicPr>
        <p:blipFill>
          <a:blip r:embed="rId2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9870" y="2385059"/>
            <a:ext cx="3403750" cy="4672583"/>
          </a:xfrm>
          <a:prstGeom prst="rect">
            <a:avLst/>
          </a:prstGeom>
        </p:spPr>
      </p:pic>
      <p:pic>
        <p:nvPicPr>
          <p:cNvPr id="3" name="Door 2 Frame"/>
          <p:cNvPicPr>
            <a:picLocks noChangeAspect="1"/>
          </p:cNvPicPr>
          <p:nvPr/>
        </p:nvPicPr>
        <p:blipFill>
          <a:blip r:embed="rId2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13325" y="2385059"/>
            <a:ext cx="3403750" cy="4672583"/>
          </a:xfrm>
          <a:prstGeom prst="rect">
            <a:avLst/>
          </a:prstGeom>
        </p:spPr>
      </p:pic>
      <p:pic>
        <p:nvPicPr>
          <p:cNvPr id="5" name="Door 3 Frame"/>
          <p:cNvPicPr>
            <a:picLocks noChangeAspect="1"/>
          </p:cNvPicPr>
          <p:nvPr/>
        </p:nvPicPr>
        <p:blipFill>
          <a:blip r:embed="rId2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96780" y="2385059"/>
            <a:ext cx="3403750" cy="4672583"/>
          </a:xfrm>
          <a:prstGeom prst="rect">
            <a:avLst/>
          </a:prstGeom>
        </p:spPr>
      </p:pic>
      <p:sp>
        <p:nvSpPr>
          <p:cNvPr id="14" name="Door 3 Opening"/>
          <p:cNvSpPr/>
          <p:nvPr/>
        </p:nvSpPr>
        <p:spPr>
          <a:xfrm rot="16200000" flipH="1" flipV="1">
            <a:off x="10435302" y="1390947"/>
            <a:ext cx="4846320" cy="6941244"/>
          </a:xfrm>
          <a:prstGeom prst="trapezoid">
            <a:avLst>
              <a:gd name="adj" fmla="val 5386"/>
            </a:avLst>
          </a:prstGeom>
          <a:blipFill dpi="0" rotWithShape="1">
            <a:blip r:embed="rId28"/>
            <a:srcRect/>
            <a:stretch>
              <a:fillRect/>
            </a:stretch>
          </a:blipFill>
          <a:ln>
            <a:noFill/>
          </a:ln>
          <a:scene3d>
            <a:camera prst="orthographicFront">
              <a:rot lat="4799971" lon="21599979" rev="0"/>
            </a:camera>
            <a:lightRig rig="threePt" dir="t">
              <a:rot lat="0" lon="0" rev="8400000"/>
            </a:lightRig>
          </a:scene3d>
          <a:sp3d extrusionH="215900">
            <a:extrusionClr>
              <a:srgbClr val="638093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Door 3 Open"/>
          <p:cNvSpPr/>
          <p:nvPr/>
        </p:nvSpPr>
        <p:spPr>
          <a:xfrm rot="5400000" flipV="1">
            <a:off x="10974761" y="2733042"/>
            <a:ext cx="5486403" cy="4297680"/>
          </a:xfrm>
          <a:prstGeom prst="trapezoid">
            <a:avLst>
              <a:gd name="adj" fmla="val 13775"/>
            </a:avLst>
          </a:prstGeom>
          <a:blipFill dpi="0" rotWithShape="1">
            <a:blip r:embed="rId29"/>
            <a:srcRect/>
            <a:stretch>
              <a:fillRect/>
            </a:stretch>
          </a:blipFill>
          <a:ln>
            <a:noFill/>
          </a:ln>
          <a:scene3d>
            <a:camera prst="orthographicFront">
              <a:rot lat="4799971" lon="21599979" rev="0"/>
            </a:camera>
            <a:lightRig rig="threePt" dir="t">
              <a:rot lat="0" lon="0" rev="8400000"/>
            </a:lightRig>
          </a:scene3d>
          <a:sp3d extrusionH="215900">
            <a:extrusionClr>
              <a:srgbClr val="638093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Door 3 Closed"/>
          <p:cNvPicPr>
            <a:picLocks noChangeAspect="1"/>
          </p:cNvPicPr>
          <p:nvPr/>
        </p:nvPicPr>
        <p:blipFill>
          <a:blip r:embed="rId3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0339" y="2724910"/>
            <a:ext cx="2816631" cy="4337302"/>
          </a:xfrm>
          <a:prstGeom prst="rect">
            <a:avLst/>
          </a:prstGeom>
        </p:spPr>
      </p:pic>
      <p:sp>
        <p:nvSpPr>
          <p:cNvPr id="15" name="Door 2 Opening"/>
          <p:cNvSpPr/>
          <p:nvPr/>
        </p:nvSpPr>
        <p:spPr>
          <a:xfrm rot="16200000" flipH="1" flipV="1">
            <a:off x="5657943" y="1391460"/>
            <a:ext cx="4846320" cy="6941244"/>
          </a:xfrm>
          <a:prstGeom prst="trapezoid">
            <a:avLst>
              <a:gd name="adj" fmla="val 5386"/>
            </a:avLst>
          </a:prstGeom>
          <a:blipFill dpi="0" rotWithShape="1">
            <a:blip r:embed="rId28"/>
            <a:srcRect/>
            <a:stretch>
              <a:fillRect/>
            </a:stretch>
          </a:blipFill>
          <a:ln>
            <a:noFill/>
          </a:ln>
          <a:scene3d>
            <a:camera prst="orthographicFront">
              <a:rot lat="4799971" lon="21599979" rev="0"/>
            </a:camera>
            <a:lightRig rig="threePt" dir="t">
              <a:rot lat="0" lon="0" rev="8400000"/>
            </a:lightRig>
          </a:scene3d>
          <a:sp3d extrusionH="215900">
            <a:extrusionClr>
              <a:srgbClr val="638093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Door 2 Open"/>
          <p:cNvSpPr/>
          <p:nvPr/>
        </p:nvSpPr>
        <p:spPr>
          <a:xfrm rot="5400000" flipV="1">
            <a:off x="6197402" y="2733555"/>
            <a:ext cx="5486403" cy="4297680"/>
          </a:xfrm>
          <a:prstGeom prst="trapezoid">
            <a:avLst>
              <a:gd name="adj" fmla="val 13775"/>
            </a:avLst>
          </a:prstGeom>
          <a:blipFill dpi="0" rotWithShape="1">
            <a:blip r:embed="rId29"/>
            <a:srcRect/>
            <a:stretch>
              <a:fillRect/>
            </a:stretch>
          </a:blipFill>
          <a:ln>
            <a:noFill/>
          </a:ln>
          <a:scene3d>
            <a:camera prst="orthographicFront">
              <a:rot lat="4799971" lon="21599979" rev="0"/>
            </a:camera>
            <a:lightRig rig="threePt" dir="t">
              <a:rot lat="0" lon="0" rev="8400000"/>
            </a:lightRig>
          </a:scene3d>
          <a:sp3d extrusionH="215900">
            <a:extrusionClr>
              <a:srgbClr val="638093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7" name="Door 2 Closed"/>
          <p:cNvPicPr>
            <a:picLocks noChangeAspect="1"/>
          </p:cNvPicPr>
          <p:nvPr/>
        </p:nvPicPr>
        <p:blipFill>
          <a:blip r:embed="rId3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12980" y="2725423"/>
            <a:ext cx="2816631" cy="4337302"/>
          </a:xfrm>
          <a:prstGeom prst="rect">
            <a:avLst/>
          </a:prstGeom>
        </p:spPr>
      </p:pic>
      <p:sp>
        <p:nvSpPr>
          <p:cNvPr id="13" name="Door 1 Opening"/>
          <p:cNvSpPr/>
          <p:nvPr/>
        </p:nvSpPr>
        <p:spPr>
          <a:xfrm rot="16200000" flipH="1" flipV="1">
            <a:off x="874488" y="1391973"/>
            <a:ext cx="4846320" cy="6941244"/>
          </a:xfrm>
          <a:prstGeom prst="trapezoid">
            <a:avLst>
              <a:gd name="adj" fmla="val 5386"/>
            </a:avLst>
          </a:prstGeom>
          <a:blipFill dpi="0" rotWithShape="1">
            <a:blip r:embed="rId28"/>
            <a:srcRect/>
            <a:stretch>
              <a:fillRect/>
            </a:stretch>
          </a:blipFill>
          <a:ln>
            <a:noFill/>
          </a:ln>
          <a:scene3d>
            <a:camera prst="orthographicFront">
              <a:rot lat="4799971" lon="21599979" rev="0"/>
            </a:camera>
            <a:lightRig rig="threePt" dir="t">
              <a:rot lat="0" lon="0" rev="8400000"/>
            </a:lightRig>
          </a:scene3d>
          <a:sp3d extrusionH="215900">
            <a:extrusionClr>
              <a:srgbClr val="638093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Door 1 Open"/>
          <p:cNvSpPr/>
          <p:nvPr/>
        </p:nvSpPr>
        <p:spPr>
          <a:xfrm rot="5400000" flipV="1">
            <a:off x="1413947" y="2734068"/>
            <a:ext cx="5486403" cy="4297680"/>
          </a:xfrm>
          <a:prstGeom prst="trapezoid">
            <a:avLst>
              <a:gd name="adj" fmla="val 13775"/>
            </a:avLst>
          </a:prstGeom>
          <a:blipFill dpi="0" rotWithShape="1">
            <a:blip r:embed="rId29"/>
            <a:srcRect/>
            <a:stretch>
              <a:fillRect/>
            </a:stretch>
          </a:blipFill>
          <a:ln>
            <a:noFill/>
          </a:ln>
          <a:scene3d>
            <a:camera prst="orthographicFront">
              <a:rot lat="4799971" lon="21599979" rev="0"/>
            </a:camera>
            <a:lightRig rig="threePt" dir="t">
              <a:rot lat="0" lon="0" rev="8400000"/>
            </a:lightRig>
          </a:scene3d>
          <a:sp3d extrusionH="215900">
            <a:extrusionClr>
              <a:srgbClr val="638093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9" name="Door 1 Closed"/>
          <p:cNvPicPr>
            <a:picLocks noChangeAspect="1"/>
          </p:cNvPicPr>
          <p:nvPr/>
        </p:nvPicPr>
        <p:blipFill>
          <a:blip r:embed="rId3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9525" y="2725936"/>
            <a:ext cx="2816631" cy="4337302"/>
          </a:xfrm>
          <a:prstGeom prst="rect">
            <a:avLst/>
          </a:prstGeom>
        </p:spPr>
      </p:pic>
      <p:pic>
        <p:nvPicPr>
          <p:cNvPr id="8" name="door opening (gabisaraceni CCBY3.0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31"/>
          <a:stretch>
            <a:fillRect/>
          </a:stretch>
        </p:blipFill>
        <p:spPr>
          <a:xfrm>
            <a:off x="335155" y="8576795"/>
            <a:ext cx="487363" cy="487363"/>
          </a:xfrm>
          <a:prstGeom prst="rect">
            <a:avLst/>
          </a:prstGeom>
        </p:spPr>
      </p:pic>
      <p:pic>
        <p:nvPicPr>
          <p:cNvPr id="9" name="victory fanfare (Sheyvan CCBY4.0).mp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31"/>
          <a:stretch>
            <a:fillRect/>
          </a:stretch>
        </p:blipFill>
        <p:spPr>
          <a:xfrm>
            <a:off x="13800530" y="8697819"/>
            <a:ext cx="487363" cy="487363"/>
          </a:xfrm>
          <a:prstGeom prst="rect">
            <a:avLst/>
          </a:prstGeom>
        </p:spPr>
      </p:pic>
      <p:pic>
        <p:nvPicPr>
          <p:cNvPr id="20" name="Purple Monster"/>
          <p:cNvPicPr preferRelativeResize="0">
            <a:picLocks noChangeAspect="1"/>
          </p:cNvPicPr>
          <p:nvPr/>
        </p:nvPicPr>
        <p:blipFill>
          <a:blip r:embed="rId3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635" y="3509705"/>
            <a:ext cx="3515489" cy="3775024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1" name="Bat Monster"/>
          <p:cNvPicPr preferRelativeResize="0">
            <a:picLocks noChangeAspect="1"/>
          </p:cNvPicPr>
          <p:nvPr/>
        </p:nvPicPr>
        <p:blipFill>
          <a:blip r:embed="rId3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98703" y="3142857"/>
            <a:ext cx="1799904" cy="2197752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2" name="Snow Monster"/>
          <p:cNvPicPr preferRelativeResize="0">
            <a:picLocks noChangeAspect="1"/>
          </p:cNvPicPr>
          <p:nvPr/>
        </p:nvPicPr>
        <p:blipFill>
          <a:blip r:embed="rId3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0110" y="2912982"/>
            <a:ext cx="2170180" cy="437174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4" name="Teal Monster"/>
          <p:cNvPicPr preferRelativeResize="0">
            <a:picLocks noChangeAspect="1"/>
          </p:cNvPicPr>
          <p:nvPr/>
        </p:nvPicPr>
        <p:blipFill>
          <a:blip r:embed="rId3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7354" y="4408567"/>
            <a:ext cx="1928211" cy="2876162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5" name="Pink Monster"/>
          <p:cNvPicPr preferRelativeResize="0">
            <a:picLocks noChangeAspect="1"/>
          </p:cNvPicPr>
          <p:nvPr/>
        </p:nvPicPr>
        <p:blipFill>
          <a:blip r:embed="rId3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8603" y="4862595"/>
            <a:ext cx="2185712" cy="244518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6" name="Cat Monster"/>
          <p:cNvPicPr preferRelativeResize="0">
            <a:picLocks noChangeAspect="1"/>
          </p:cNvPicPr>
          <p:nvPr/>
        </p:nvPicPr>
        <p:blipFill>
          <a:blip r:embed="rId3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67041" y="4578846"/>
            <a:ext cx="3063228" cy="272893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8" name="Yellow Monster"/>
          <p:cNvPicPr preferRelativeResize="0">
            <a:picLocks noChangeAspect="1"/>
          </p:cNvPicPr>
          <p:nvPr/>
        </p:nvPicPr>
        <p:blipFill>
          <a:blip r:embed="rId3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67193" y="4721350"/>
            <a:ext cx="2262924" cy="2628982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3" name="Green Monster"/>
          <p:cNvPicPr preferRelativeResize="0">
            <a:picLocks noChangeAspect="1"/>
          </p:cNvPicPr>
          <p:nvPr/>
        </p:nvPicPr>
        <p:blipFill>
          <a:blip r:embed="rId3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83365" y="5311514"/>
            <a:ext cx="1430579" cy="197321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7" name="Tentacle Monster"/>
          <p:cNvPicPr preferRelativeResize="0">
            <a:picLocks noChangeAspect="1"/>
          </p:cNvPicPr>
          <p:nvPr/>
        </p:nvPicPr>
        <p:blipFill>
          <a:blip r:embed="rId4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39886" y="5071748"/>
            <a:ext cx="2350628" cy="2236034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0" name="Points 1"/>
          <p:cNvSpPr txBox="1"/>
          <p:nvPr/>
        </p:nvSpPr>
        <p:spPr>
          <a:xfrm>
            <a:off x="1692160" y="3386669"/>
            <a:ext cx="1679169" cy="287771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>
              <a:bevelT w="190500" h="171450"/>
              <a:extrusionClr>
                <a:srgbClr val="00FF00"/>
              </a:extrusionClr>
              <a:contourClr>
                <a:srgbClr val="00FF00"/>
              </a:contourClr>
            </a:sp3d>
          </a:bodyPr>
          <a:lstStyle/>
          <a:p>
            <a:pPr algn="ctr"/>
            <a:r>
              <a:rPr lang="en-US" sz="18100" smtClean="0">
                <a:ln w="38100">
                  <a:solidFill>
                    <a:srgbClr val="00FF00"/>
                  </a:solidFill>
                </a:ln>
                <a:gradFill>
                  <a:gsLst>
                    <a:gs pos="0">
                      <a:srgbClr val="FFFFFF"/>
                    </a:gs>
                    <a:gs pos="7001">
                      <a:srgbClr val="E6E6E6"/>
                    </a:gs>
                    <a:gs pos="32001">
                      <a:srgbClr val="7D8496">
                        <a:lumMod val="60000"/>
                        <a:lumOff val="40000"/>
                      </a:srgbClr>
                    </a:gs>
                    <a:gs pos="47000">
                      <a:srgbClr val="E6E6E6">
                        <a:lumMod val="0"/>
                        <a:lumOff val="100000"/>
                      </a:srgbClr>
                    </a:gs>
                    <a:gs pos="85001">
                      <a:srgbClr val="7D8496">
                        <a:lumMod val="76000"/>
                      </a:srgbClr>
                    </a:gs>
                    <a:gs pos="100000">
                      <a:srgbClr val="E6E6E6"/>
                    </a:gs>
                  </a:gsLst>
                  <a:lin ang="5400000" scaled="0"/>
                </a:gradFill>
                <a:effectLst>
                  <a:glow rad="101600">
                    <a:srgbClr val="00FF00">
                      <a:alpha val="25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Irish Grover" panose="02000000000000000000" pitchFamily="2" charset="0"/>
                <a:cs typeface="Sarpanch ExtraBold" panose="00000900000000000000" pitchFamily="2" charset="0"/>
              </a:rPr>
              <a:t>3</a:t>
            </a:r>
          </a:p>
        </p:txBody>
      </p:sp>
      <p:sp>
        <p:nvSpPr>
          <p:cNvPr id="31" name="Points 2"/>
          <p:cNvSpPr txBox="1"/>
          <p:nvPr/>
        </p:nvSpPr>
        <p:spPr>
          <a:xfrm>
            <a:off x="6501269" y="3386669"/>
            <a:ext cx="1679169" cy="287771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>
              <a:bevelT w="190500" h="171450"/>
              <a:extrusionClr>
                <a:srgbClr val="00FF00"/>
              </a:extrusionClr>
              <a:contourClr>
                <a:srgbClr val="00FF00"/>
              </a:contourClr>
            </a:sp3d>
          </a:bodyPr>
          <a:lstStyle/>
          <a:p>
            <a:pPr algn="ctr"/>
            <a:r>
              <a:rPr lang="en-US" sz="18100" smtClean="0">
                <a:ln w="38100">
                  <a:solidFill>
                    <a:srgbClr val="00FF00"/>
                  </a:solidFill>
                </a:ln>
                <a:gradFill>
                  <a:gsLst>
                    <a:gs pos="0">
                      <a:srgbClr val="FFFFFF"/>
                    </a:gs>
                    <a:gs pos="7001">
                      <a:srgbClr val="E6E6E6"/>
                    </a:gs>
                    <a:gs pos="32001">
                      <a:srgbClr val="7D8496">
                        <a:lumMod val="60000"/>
                        <a:lumOff val="40000"/>
                      </a:srgbClr>
                    </a:gs>
                    <a:gs pos="47000">
                      <a:srgbClr val="E6E6E6">
                        <a:lumMod val="0"/>
                        <a:lumOff val="100000"/>
                      </a:srgbClr>
                    </a:gs>
                    <a:gs pos="85001">
                      <a:srgbClr val="7D8496">
                        <a:lumMod val="76000"/>
                      </a:srgbClr>
                    </a:gs>
                    <a:gs pos="100000">
                      <a:srgbClr val="E6E6E6"/>
                    </a:gs>
                  </a:gsLst>
                  <a:lin ang="5400000" scaled="0"/>
                </a:gradFill>
                <a:effectLst>
                  <a:glow rad="101600">
                    <a:srgbClr val="00FF00">
                      <a:alpha val="25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Irish Grover" panose="02000000000000000000" pitchFamily="2" charset="0"/>
                <a:cs typeface="Sarpanch ExtraBold" panose="00000900000000000000" pitchFamily="2" charset="0"/>
              </a:rPr>
              <a:t>2</a:t>
            </a:r>
          </a:p>
        </p:txBody>
      </p:sp>
      <p:sp>
        <p:nvSpPr>
          <p:cNvPr id="32" name="Points 3"/>
          <p:cNvSpPr txBox="1"/>
          <p:nvPr/>
        </p:nvSpPr>
        <p:spPr>
          <a:xfrm>
            <a:off x="11259069" y="3386669"/>
            <a:ext cx="1679169" cy="287771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>
              <a:bevelT w="190500" h="171450"/>
              <a:extrusionClr>
                <a:srgbClr val="00FF00"/>
              </a:extrusionClr>
              <a:contourClr>
                <a:srgbClr val="00FF00"/>
              </a:contourClr>
            </a:sp3d>
          </a:bodyPr>
          <a:lstStyle/>
          <a:p>
            <a:pPr algn="ctr"/>
            <a:r>
              <a:rPr lang="en-US" sz="18100" smtClean="0">
                <a:ln w="38100">
                  <a:solidFill>
                    <a:srgbClr val="00FF00"/>
                  </a:solidFill>
                </a:ln>
                <a:gradFill>
                  <a:gsLst>
                    <a:gs pos="0">
                      <a:srgbClr val="FFFFFF"/>
                    </a:gs>
                    <a:gs pos="7001">
                      <a:srgbClr val="E6E6E6"/>
                    </a:gs>
                    <a:gs pos="32001">
                      <a:srgbClr val="7D8496">
                        <a:lumMod val="60000"/>
                        <a:lumOff val="40000"/>
                      </a:srgbClr>
                    </a:gs>
                    <a:gs pos="47000">
                      <a:srgbClr val="E6E6E6">
                        <a:lumMod val="0"/>
                        <a:lumOff val="100000"/>
                      </a:srgbClr>
                    </a:gs>
                    <a:gs pos="85001">
                      <a:srgbClr val="7D8496">
                        <a:lumMod val="76000"/>
                      </a:srgbClr>
                    </a:gs>
                    <a:gs pos="100000">
                      <a:srgbClr val="E6E6E6"/>
                    </a:gs>
                  </a:gsLst>
                  <a:lin ang="5400000" scaled="0"/>
                </a:gradFill>
                <a:effectLst>
                  <a:glow rad="101600">
                    <a:srgbClr val="00FF00">
                      <a:alpha val="25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Irish Grover" panose="02000000000000000000" pitchFamily="2" charset="0"/>
                <a:cs typeface="Sarpanch ExtraBold" panose="00000900000000000000" pitchFamily="2" charset="0"/>
              </a:rPr>
              <a:t>4</a:t>
            </a:r>
          </a:p>
        </p:txBody>
      </p:sp>
      <p:pic>
        <p:nvPicPr>
          <p:cNvPr id="6" name="Pink Monster (ELG).mp3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41"/>
          <a:stretch>
            <a:fillRect/>
          </a:stretch>
        </p:blipFill>
        <p:spPr>
          <a:xfrm>
            <a:off x="1234776" y="9004811"/>
            <a:ext cx="487363" cy="487363"/>
          </a:xfrm>
          <a:prstGeom prst="rect">
            <a:avLst/>
          </a:prstGeom>
        </p:spPr>
      </p:pic>
      <p:pic>
        <p:nvPicPr>
          <p:cNvPr id="11" name="Cat Monster (ELG).mp3">
            <a:hlinkClick r:id="" action="ppaction://media"/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42"/>
          <a:stretch>
            <a:fillRect/>
          </a:stretch>
        </p:blipFill>
        <p:spPr>
          <a:xfrm>
            <a:off x="1983920" y="8536454"/>
            <a:ext cx="487363" cy="487363"/>
          </a:xfrm>
          <a:prstGeom prst="rect">
            <a:avLst/>
          </a:prstGeom>
        </p:spPr>
      </p:pic>
      <p:pic>
        <p:nvPicPr>
          <p:cNvPr id="33" name="Tentacle Monster (AG).mp3">
            <a:hlinkClick r:id="" action="ppaction://media"/>
          </p:cNvPr>
          <p:cNvPicPr>
            <a:picLocks noChangeAspect="1"/>
          </p:cNvPicPr>
          <p:nvPr>
            <a:audi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43"/>
          <a:stretch>
            <a:fillRect/>
          </a:stretch>
        </p:blipFill>
        <p:spPr>
          <a:xfrm>
            <a:off x="2686984" y="8994494"/>
            <a:ext cx="487363" cy="487363"/>
          </a:xfrm>
          <a:prstGeom prst="rect">
            <a:avLst/>
          </a:prstGeom>
        </p:spPr>
      </p:pic>
      <p:pic>
        <p:nvPicPr>
          <p:cNvPr id="37" name="Yellow Monster (AG).mp3">
            <a:hlinkClick r:id="" action="ppaction://media"/>
          </p:cNvPr>
          <p:cNvPicPr>
            <a:picLocks noChangeAspect="1"/>
          </p:cNvPicPr>
          <p:nvPr>
            <a:audioFile r:link="rId12"/>
            <p:extLst>
              <p:ext uri="{DAA4B4D4-6D71-4841-9C94-3DE7FCFB9230}">
                <p14:media xmlns:p14="http://schemas.microsoft.com/office/powerpoint/2010/main" r:embed="rId11"/>
              </p:ext>
            </p:extLst>
          </p:nvPr>
        </p:nvPicPr>
        <p:blipFill>
          <a:blip r:embed="rId42"/>
          <a:stretch>
            <a:fillRect/>
          </a:stretch>
        </p:blipFill>
        <p:spPr>
          <a:xfrm>
            <a:off x="4610481" y="8563348"/>
            <a:ext cx="487363" cy="487363"/>
          </a:xfrm>
          <a:prstGeom prst="rect">
            <a:avLst/>
          </a:prstGeom>
        </p:spPr>
      </p:pic>
      <p:pic>
        <p:nvPicPr>
          <p:cNvPr id="38" name="Bat Monster (AG).mp3">
            <a:hlinkClick r:id="" action="ppaction://media"/>
          </p:cNvPr>
          <p:cNvPicPr>
            <a:picLocks noChangeAspect="1"/>
          </p:cNvPicPr>
          <p:nvPr>
            <a:audioFile r:link="rId14"/>
            <p:extLst>
              <p:ext uri="{DAA4B4D4-6D71-4841-9C94-3DE7FCFB9230}">
                <p14:media xmlns:p14="http://schemas.microsoft.com/office/powerpoint/2010/main" r:embed="rId13"/>
              </p:ext>
            </p:extLst>
          </p:nvPr>
        </p:nvPicPr>
        <p:blipFill>
          <a:blip r:embed="rId44"/>
          <a:stretch>
            <a:fillRect/>
          </a:stretch>
        </p:blipFill>
        <p:spPr>
          <a:xfrm>
            <a:off x="5255372" y="9129805"/>
            <a:ext cx="487363" cy="487363"/>
          </a:xfrm>
          <a:prstGeom prst="rect">
            <a:avLst/>
          </a:prstGeom>
        </p:spPr>
      </p:pic>
      <p:pic>
        <p:nvPicPr>
          <p:cNvPr id="39" name="Snow Monster (AG).mp3">
            <a:hlinkClick r:id="" action="ppaction://media"/>
          </p:cNvPr>
          <p:cNvPicPr>
            <a:picLocks noChangeAspect="1"/>
          </p:cNvPicPr>
          <p:nvPr>
            <a:audioFile r:link="rId16"/>
            <p:extLst>
              <p:ext uri="{DAA4B4D4-6D71-4841-9C94-3DE7FCFB9230}">
                <p14:media xmlns:p14="http://schemas.microsoft.com/office/powerpoint/2010/main" r:embed="rId15"/>
              </p:ext>
            </p:extLst>
          </p:nvPr>
        </p:nvPicPr>
        <p:blipFill>
          <a:blip r:embed="rId44"/>
          <a:stretch>
            <a:fillRect/>
          </a:stretch>
        </p:blipFill>
        <p:spPr>
          <a:xfrm>
            <a:off x="5896204" y="8560125"/>
            <a:ext cx="487363" cy="487363"/>
          </a:xfrm>
          <a:prstGeom prst="rect">
            <a:avLst/>
          </a:prstGeom>
        </p:spPr>
      </p:pic>
      <p:pic>
        <p:nvPicPr>
          <p:cNvPr id="41" name="Teal Monster (AG).mp3">
            <a:hlinkClick r:id="" action="ppaction://media"/>
          </p:cNvPr>
          <p:cNvPicPr>
            <a:picLocks noChangeAspect="1"/>
          </p:cNvPicPr>
          <p:nvPr>
            <a:audioFile r:link="rId18"/>
            <p:extLst>
              <p:ext uri="{DAA4B4D4-6D71-4841-9C94-3DE7FCFB9230}">
                <p14:media xmlns:p14="http://schemas.microsoft.com/office/powerpoint/2010/main" r:embed="rId17"/>
              </p:ext>
            </p:extLst>
          </p:nvPr>
        </p:nvPicPr>
        <p:blipFill>
          <a:blip r:embed="rId41"/>
          <a:stretch>
            <a:fillRect/>
          </a:stretch>
        </p:blipFill>
        <p:spPr>
          <a:xfrm>
            <a:off x="6501269" y="9064158"/>
            <a:ext cx="487363" cy="487363"/>
          </a:xfrm>
          <a:prstGeom prst="rect">
            <a:avLst/>
          </a:prstGeom>
        </p:spPr>
      </p:pic>
      <p:pic>
        <p:nvPicPr>
          <p:cNvPr id="42" name="Purple Monster (ELG).mp3">
            <a:hlinkClick r:id="" action="ppaction://media"/>
          </p:cNvPr>
          <p:cNvPicPr>
            <a:picLocks noChangeAspect="1"/>
          </p:cNvPicPr>
          <p:nvPr>
            <a:audioFile r:link="rId20"/>
            <p:extLst>
              <p:ext uri="{DAA4B4D4-6D71-4841-9C94-3DE7FCFB9230}">
                <p14:media xmlns:p14="http://schemas.microsoft.com/office/powerpoint/2010/main" r:embed="rId19"/>
              </p:ext>
            </p:extLst>
          </p:nvPr>
        </p:nvPicPr>
        <p:blipFill>
          <a:blip r:embed="rId45"/>
          <a:stretch>
            <a:fillRect/>
          </a:stretch>
        </p:blipFill>
        <p:spPr>
          <a:xfrm>
            <a:off x="3445565" y="8563348"/>
            <a:ext cx="487363" cy="487363"/>
          </a:xfrm>
          <a:prstGeom prst="rect">
            <a:avLst/>
          </a:prstGeom>
        </p:spPr>
      </p:pic>
      <p:pic>
        <p:nvPicPr>
          <p:cNvPr id="43" name="Green Monster (AG).mp3">
            <a:hlinkClick r:id="" action="ppaction://media"/>
          </p:cNvPr>
          <p:cNvPicPr>
            <a:picLocks noChangeAspect="1"/>
          </p:cNvPicPr>
          <p:nvPr>
            <a:audioFile r:link="rId22"/>
            <p:extLst>
              <p:ext uri="{DAA4B4D4-6D71-4841-9C94-3DE7FCFB9230}">
                <p14:media xmlns:p14="http://schemas.microsoft.com/office/powerpoint/2010/main" r:embed="rId21"/>
              </p:ext>
            </p:extLst>
          </p:nvPr>
        </p:nvPicPr>
        <p:blipFill>
          <a:blip r:embed="rId41"/>
          <a:stretch>
            <a:fillRect/>
          </a:stretch>
        </p:blipFill>
        <p:spPr>
          <a:xfrm>
            <a:off x="3989938" y="9116358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29746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76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76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57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3" presetID="2" presetClass="exit" presetSubtype="4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" dur="25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25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6" presetClass="emph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28" dur="250" fill="hold"/>
                                        <p:tgtEl>
                                          <p:spTgt spid="26"/>
                                        </p:tgtEl>
                                      </p:cBhvr>
                                      <p:by x="200000" y="200000"/>
                                    </p:animScale>
                                  </p:childTnLst>
                                </p:cTn>
                              </p:par>
                              <p:par>
                                <p:cTn id="29" presetID="32" presetClass="emph" presetSubtype="0" repeatCount="2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Rot by="120000">
                                      <p:cBhvr>
                                        <p:cTn id="30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1" dur="40" fill="hold">
                                          <p:stCondLst>
                                            <p:cond delay="4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2" dur="40" fill="hold">
                                          <p:stCondLst>
                                            <p:cond delay="8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3" dur="40" fill="hold">
                                          <p:stCondLst>
                                            <p:cond delay="12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4" dur="40" fill="hold">
                                          <p:stCondLst>
                                            <p:cond delay="16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726"/>
                            </p:stCondLst>
                            <p:childTnLst>
                              <p:par>
                                <p:cTn id="3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2" dur="1152" fill="hold"/>
                                        <p:tgtEl>
                                          <p:spTgt spid="4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3" presetID="2" presetClass="exit" presetSubtype="4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4" dur="25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25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6" presetClass="emph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48" dur="250" fill="hold"/>
                                        <p:tgtEl>
                                          <p:spTgt spid="23"/>
                                        </p:tgtEl>
                                      </p:cBhvr>
                                      <p:by x="200000" y="200000"/>
                                    </p:animScale>
                                  </p:childTnLst>
                                </p:cTn>
                              </p:par>
                              <p:par>
                                <p:cTn id="49" presetID="32" presetClass="emph" presetSubtype="0" repeatCount="2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Rot by="120000">
                                      <p:cBhvr>
                                        <p:cTn id="50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1" dur="40" fill="hold">
                                          <p:stCondLst>
                                            <p:cond delay="4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2" dur="40" fill="hold">
                                          <p:stCondLst>
                                            <p:cond delay="8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3" dur="40" fill="hold">
                                          <p:stCondLst>
                                            <p:cond delay="12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4" dur="40" fill="hold">
                                          <p:stCondLst>
                                            <p:cond delay="16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2878"/>
                            </p:stCondLst>
                            <p:childTnLst>
                              <p:par>
                                <p:cTn id="5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" presetClass="mediacall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cmd type="call" cmd="playFrom(0.0)">
                                      <p:cBhvr>
                                        <p:cTn id="62" dur="600" fill="hold"/>
                                        <p:tgtEl>
                                          <p:spTgt spid="3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63" presetID="2" presetClass="exit" presetSubtype="4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4" dur="25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25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6" presetClass="emph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68" dur="250" fill="hold"/>
                                        <p:tgtEl>
                                          <p:spTgt spid="28"/>
                                        </p:tgtEl>
                                      </p:cBhvr>
                                      <p:by x="200000" y="200000"/>
                                    </p:animScale>
                                  </p:childTnLst>
                                </p:cTn>
                              </p:par>
                              <p:par>
                                <p:cTn id="69" presetID="32" presetClass="emph" presetSubtype="0" repeatCount="2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Rot by="120000">
                                      <p:cBhvr>
                                        <p:cTn id="70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1" dur="40" fill="hold">
                                          <p:stCondLst>
                                            <p:cond delay="4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2" dur="40" fill="hold">
                                          <p:stCondLst>
                                            <p:cond delay="8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3" dur="40" fill="hold">
                                          <p:stCondLst>
                                            <p:cond delay="12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4" dur="40" fill="hold">
                                          <p:stCondLst>
                                            <p:cond delay="16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4028"/>
                            </p:stCondLst>
                            <p:childTnLst>
                              <p:par>
                                <p:cTn id="7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2" dur="744" fill="hold"/>
                                        <p:tgtEl>
                                          <p:spTgt spid="3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83" presetID="42" presetClass="path" presetSubtype="0" autoRev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4.09722E-6 1.66667E-6 L 0.00283 0.05883 " pathEditMode="relative" rAng="0" ptsTypes="AA">
                                      <p:cBhvr>
                                        <p:cTn id="84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1" y="2932"/>
                                    </p:animMotion>
                                  </p:childTnLst>
                                </p:cTn>
                              </p:par>
                              <p:par>
                                <p:cTn id="85" presetID="32" presetClass="emph" presetSubtype="0" repeatCount="2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Rot by="120000"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7" dur="2" fill="hold">
                                          <p:stCondLst>
                                            <p:cond delay="5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8" dur="2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9" dur="2" fill="hold">
                                          <p:stCondLst>
                                            <p:cond delay="15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90" dur="2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1" presetID="2" presetClass="exit" presetSubtype="1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2" dur="25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25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6" presetClass="emph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96" dur="250" fill="hold"/>
                                        <p:tgtEl>
                                          <p:spTgt spid="21"/>
                                        </p:tgtEl>
                                      </p:cBhvr>
                                      <p:by x="200000" y="200000"/>
                                    </p:animScale>
                                  </p:childTnLst>
                                </p:cTn>
                              </p:par>
                              <p:par>
                                <p:cTn id="97" presetID="32" presetClass="emph" presetSubtype="0" repeatCount="2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Rot by="120000">
                                      <p:cBhvr>
                                        <p:cTn id="98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9" dur="40" fill="hold">
                                          <p:stCondLst>
                                            <p:cond delay="4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00" dur="40" fill="hold">
                                          <p:stCondLst>
                                            <p:cond delay="8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1" dur="40" fill="hold">
                                          <p:stCondLst>
                                            <p:cond delay="12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2" dur="40" fill="hold">
                                          <p:stCondLst>
                                            <p:cond delay="16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3" presetID="1" presetClass="mediacall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4" dur="1752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05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6" presetClass="emph" presetSubtype="0" repeatCount="indefinite" autoRev="1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111" dur="750" fill="hold"/>
                                        <p:tgtEl>
                                          <p:spTgt spid="32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11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3" fill="hold">
                      <p:stCondLst>
                        <p:cond delay="0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6" dur="576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17" presetID="1" presetClass="exit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1" presetClass="exit" presetSubtype="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1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576"/>
                            </p:stCondLst>
                            <p:childTnLst>
                              <p:par>
                                <p:cTn id="12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0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1" presetClass="mediacall" presetSubtype="0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2" dur="768" fill="hold"/>
                                        <p:tgtEl>
                                          <p:spTgt spid="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33" presetID="2" presetClass="exit" presetSubtype="4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34" dur="25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5" dur="25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7" presetID="6" presetClass="emph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138" dur="250" fill="hold"/>
                                        <p:tgtEl>
                                          <p:spTgt spid="22"/>
                                        </p:tgtEl>
                                      </p:cBhvr>
                                      <p:by x="200000" y="200000"/>
                                    </p:animScale>
                                  </p:childTnLst>
                                </p:cTn>
                              </p:par>
                              <p:par>
                                <p:cTn id="139" presetID="32" presetClass="emph" presetSubtype="0" repeatCount="2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Rot by="120000">
                                      <p:cBhvr>
                                        <p:cTn id="140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1" dur="40" fill="hold">
                                          <p:stCondLst>
                                            <p:cond delay="4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2" dur="40" fill="hold">
                                          <p:stCondLst>
                                            <p:cond delay="8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3" dur="40" fill="hold">
                                          <p:stCondLst>
                                            <p:cond delay="12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4" dur="40" fill="hold">
                                          <p:stCondLst>
                                            <p:cond delay="16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>
                            <p:stCondLst>
                              <p:cond delay="1726"/>
                            </p:stCondLst>
                            <p:childTnLst>
                              <p:par>
                                <p:cTn id="14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8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0" dur="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2" dur="1056" fill="hold"/>
                                        <p:tgtEl>
                                          <p:spTgt spid="3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53" presetID="2" presetClass="exit" presetSubtype="4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54" dur="25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5" dur="25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7" presetID="6" presetClass="emph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158" dur="250" fill="hold"/>
                                        <p:tgtEl>
                                          <p:spTgt spid="27"/>
                                        </p:tgtEl>
                                      </p:cBhvr>
                                      <p:by x="200000" y="200000"/>
                                    </p:animScale>
                                  </p:childTnLst>
                                </p:cTn>
                              </p:par>
                              <p:par>
                                <p:cTn id="159" presetID="32" presetClass="emph" presetSubtype="0" repeatCount="2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Rot by="120000">
                                      <p:cBhvr>
                                        <p:cTn id="160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1" dur="40" fill="hold">
                                          <p:stCondLst>
                                            <p:cond delay="4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62" dur="40" fill="hold">
                                          <p:stCondLst>
                                            <p:cond delay="8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3" dur="40" fill="hold">
                                          <p:stCondLst>
                                            <p:cond delay="12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4" dur="40" fill="hold">
                                          <p:stCondLst>
                                            <p:cond delay="16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5" presetID="1" presetClass="mediacall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6" dur="1752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67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2" presetID="6" presetClass="emph" presetSubtype="0" repeatCount="indefinite" autoRev="1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173" dur="750" fill="hold"/>
                                        <p:tgtEl>
                                          <p:spTgt spid="31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174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5" fill="hold">
                      <p:stCondLst>
                        <p:cond delay="0"/>
                      </p:stCondLst>
                      <p:childTnLst>
                        <p:par>
                          <p:cTn id="176" fill="hold">
                            <p:stCondLst>
                              <p:cond delay="0"/>
                            </p:stCondLst>
                            <p:childTnLst>
                              <p:par>
                                <p:cTn id="17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8" dur="576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79" presetID="1" presetClass="exit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1" presetID="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3" presetID="1" presetClass="exit" presetSubtype="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5" presetID="1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7" fill="hold">
                            <p:stCondLst>
                              <p:cond delay="576"/>
                            </p:stCondLst>
                            <p:childTnLst>
                              <p:par>
                                <p:cTn id="18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0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2" dur="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3" presetID="1" presetClass="mediacall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cmd type="call" cmd="playFrom(0.0)">
                                      <p:cBhvr>
                                        <p:cTn id="194" dur="840" fill="hold"/>
                                        <p:tgtEl>
                                          <p:spTgt spid="4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95" presetID="2" presetClass="exit" presetSubtype="4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96" dur="25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7" dur="25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9" presetID="6" presetClass="emph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200" dur="400" fill="hold"/>
                                        <p:tgtEl>
                                          <p:spTgt spid="24"/>
                                        </p:tgtEl>
                                      </p:cBhvr>
                                      <p:by x="200000" y="200000"/>
                                    </p:animScale>
                                  </p:childTnLst>
                                </p:cTn>
                              </p:par>
                              <p:par>
                                <p:cTn id="201" presetID="32" presetClass="emph" presetSubtype="0" repeatCount="2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Rot by="120000">
                                      <p:cBhvr>
                                        <p:cTn id="202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03" dur="40" fill="hold">
                                          <p:stCondLst>
                                            <p:cond delay="4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04" dur="40" fill="hold">
                                          <p:stCondLst>
                                            <p:cond delay="8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05" dur="40" fill="hold">
                                          <p:stCondLst>
                                            <p:cond delay="12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06" dur="40" fill="hold">
                                          <p:stCondLst>
                                            <p:cond delay="16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7" fill="hold">
                            <p:stCondLst>
                              <p:cond delay="1726"/>
                            </p:stCondLst>
                            <p:childTnLst>
                              <p:par>
                                <p:cTn id="20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0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2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14" dur="1056" fill="hold"/>
                                        <p:tgtEl>
                                          <p:spTgt spid="4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15" presetID="2" presetClass="exit" presetSubtype="4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16" dur="25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7" dur="25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9" presetID="6" presetClass="emph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220" dur="250" fill="hold"/>
                                        <p:tgtEl>
                                          <p:spTgt spid="20"/>
                                        </p:tgtEl>
                                      </p:cBhvr>
                                      <p:by x="200000" y="200000"/>
                                    </p:animScale>
                                  </p:childTnLst>
                                </p:cTn>
                              </p:par>
                              <p:par>
                                <p:cTn id="221" presetID="32" presetClass="emph" presetSubtype="0" repeatCount="2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Rot by="120000">
                                      <p:cBhvr>
                                        <p:cTn id="222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23" dur="40" fill="hold">
                                          <p:stCondLst>
                                            <p:cond delay="4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4" dur="40" fill="hold">
                                          <p:stCondLst>
                                            <p:cond delay="8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25" dur="40" fill="hold">
                                          <p:stCondLst>
                                            <p:cond delay="12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26" dur="40" fill="hold">
                                          <p:stCondLst>
                                            <p:cond delay="16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7" fill="hold">
                            <p:stCondLst>
                              <p:cond delay="2876"/>
                            </p:stCondLst>
                            <p:childTnLst>
                              <p:par>
                                <p:cTn id="22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0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1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2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34" dur="966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35" presetID="2" presetClass="exit" presetSubtype="4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36" dur="25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7" dur="25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9" presetID="6" presetClass="emph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240" dur="400" fill="hold"/>
                                        <p:tgtEl>
                                          <p:spTgt spid="25"/>
                                        </p:tgtEl>
                                      </p:cBhvr>
                                      <p:by x="200000" y="200000"/>
                                    </p:animScale>
                                  </p:childTnLst>
                                </p:cTn>
                              </p:par>
                              <p:par>
                                <p:cTn id="241" presetID="32" presetClass="emph" presetSubtype="0" repeatCount="2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Rot by="120000">
                                      <p:cBhvr>
                                        <p:cTn id="242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3" dur="40" fill="hold">
                                          <p:stCondLst>
                                            <p:cond delay="4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44" dur="40" fill="hold">
                                          <p:stCondLst>
                                            <p:cond delay="8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5" dur="40" fill="hold">
                                          <p:stCondLst>
                                            <p:cond delay="12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6" dur="40" fill="hold">
                                          <p:stCondLst>
                                            <p:cond delay="16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47" presetID="1" presetClass="mediacall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8" dur="1752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49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4" presetID="6" presetClass="emph" presetSubtype="0" repeatCount="indefinite" autoRev="1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255" dur="750" fill="hold"/>
                                        <p:tgtEl>
                                          <p:spTgt spid="30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audio>
              <p:cMediaNode vol="74242">
                <p:cTn id="25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  <p:audio>
              <p:cMediaNode vol="34848">
                <p:cTn id="25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audio>
              <p:cMediaNode>
                <p:cTn id="25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audio>
              <p:cMediaNode>
                <p:cTn id="25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  <p:audio>
              <p:cMediaNode vol="63636">
                <p:cTn id="26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3"/>
                </p:tgtEl>
              </p:cMediaNode>
            </p:audio>
            <p:audio>
              <p:cMediaNode>
                <p:cTn id="26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7"/>
                </p:tgtEl>
              </p:cMediaNode>
            </p:audio>
            <p:audio>
              <p:cMediaNode vol="80000">
                <p:cTn id="26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8"/>
                </p:tgtEl>
              </p:cMediaNode>
            </p:audio>
            <p:audio>
              <p:cMediaNode vol="65152">
                <p:cTn id="26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9"/>
                </p:tgtEl>
              </p:cMediaNode>
            </p:audio>
            <p:audio>
              <p:cMediaNode>
                <p:cTn id="26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1"/>
                </p:tgtEl>
              </p:cMediaNode>
            </p:audio>
            <p:audio>
              <p:cMediaNode>
                <p:cTn id="26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2"/>
                </p:tgtEl>
              </p:cMediaNode>
            </p:audio>
            <p:audio>
              <p:cMediaNode>
                <p:cTn id="26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3"/>
                </p:tgtEl>
              </p:cMediaNode>
            </p:audio>
          </p:childTnLst>
        </p:cTn>
      </p:par>
    </p:tnLst>
    <p:bldLst>
      <p:bldP spid="14" grpId="0" animBg="1"/>
      <p:bldP spid="14" grpId="1" animBg="1"/>
      <p:bldP spid="12" grpId="0" animBg="1"/>
      <p:bldP spid="15" grpId="0" animBg="1"/>
      <p:bldP spid="15" grpId="1" animBg="1"/>
      <p:bldP spid="16" grpId="0" animBg="1"/>
      <p:bldP spid="13" grpId="0" animBg="1"/>
      <p:bldP spid="13" grpId="1" animBg="1"/>
      <p:bldP spid="18" grpId="0" animBg="1"/>
      <p:bldP spid="30" grpId="0"/>
      <p:bldP spid="30" grpId="1"/>
      <p:bldP spid="31" grpId="0"/>
      <p:bldP spid="31" grpId="1"/>
      <p:bldP spid="32" grpId="0"/>
      <p:bldP spid="32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Lock Background"/>
          <p:cNvSpPr/>
          <p:nvPr/>
        </p:nvSpPr>
        <p:spPr>
          <a:xfrm>
            <a:off x="0" y="6126480"/>
            <a:ext cx="14630400" cy="2103120"/>
          </a:xfrm>
          <a:prstGeom prst="rect">
            <a:avLst/>
          </a:prstGeom>
          <a:solidFill>
            <a:srgbClr val="2F2A0B"/>
          </a:solidFill>
          <a:ln w="146050" cmpd="sng">
            <a:noFill/>
            <a:miter lim="800000"/>
          </a:ln>
          <a:effectLst>
            <a:outerShdw dist="50800" dir="16200000" rotWithShape="0">
              <a:schemeClr val="accent6">
                <a:lumMod val="50000"/>
                <a:alpha val="9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5" name="Tumbler 4"/>
          <p:cNvPicPr>
            <a:picLocks noChangeAspect="1"/>
          </p:cNvPicPr>
          <p:nvPr/>
        </p:nvPicPr>
        <p:blipFill>
          <a:blip r:embed="rId17">
            <a:extLst>
              <a:ext uri="{BEBA8EAE-BF5A-486C-A8C5-ECC9F3942E4B}">
                <a14:imgProps xmlns:a14="http://schemas.microsoft.com/office/drawing/2010/main">
                  <a14:imgLayer r:embed="rId18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96933" y="6312686"/>
            <a:ext cx="1834744" cy="1759351"/>
          </a:xfrm>
          <a:prstGeom prst="rect">
            <a:avLst/>
          </a:prstGeom>
        </p:spPr>
      </p:pic>
      <p:pic>
        <p:nvPicPr>
          <p:cNvPr id="38" name="Zero 4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94291" y="6609543"/>
            <a:ext cx="640027" cy="1060616"/>
          </a:xfrm>
          <a:prstGeom prst="rect">
            <a:avLst/>
          </a:prstGeom>
        </p:spPr>
      </p:pic>
      <p:pic>
        <p:nvPicPr>
          <p:cNvPr id="40" name="Number Strip 4"/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69234" y="-3925431"/>
            <a:ext cx="690106" cy="13350193"/>
          </a:xfrm>
          <a:prstGeom prst="rect">
            <a:avLst/>
          </a:prstGeom>
        </p:spPr>
      </p:pic>
      <p:pic>
        <p:nvPicPr>
          <p:cNvPr id="47" name="Tumbler 3"/>
          <p:cNvPicPr>
            <a:picLocks noChangeAspect="1"/>
          </p:cNvPicPr>
          <p:nvPr/>
        </p:nvPicPr>
        <p:blipFill>
          <a:blip r:embed="rId17">
            <a:extLst>
              <a:ext uri="{BEBA8EAE-BF5A-486C-A8C5-ECC9F3942E4B}">
                <a14:imgProps xmlns:a14="http://schemas.microsoft.com/office/drawing/2010/main">
                  <a14:imgLayer r:embed="rId18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67814" y="6308203"/>
            <a:ext cx="1834744" cy="1759351"/>
          </a:xfrm>
          <a:prstGeom prst="rect">
            <a:avLst/>
          </a:prstGeom>
        </p:spPr>
      </p:pic>
      <p:pic>
        <p:nvPicPr>
          <p:cNvPr id="71" name="Zero 3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65173" y="6605060"/>
            <a:ext cx="640027" cy="1060616"/>
          </a:xfrm>
          <a:prstGeom prst="rect">
            <a:avLst/>
          </a:prstGeom>
        </p:spPr>
      </p:pic>
      <p:pic>
        <p:nvPicPr>
          <p:cNvPr id="30" name="Number Strip 3"/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40133" y="4864424"/>
            <a:ext cx="690106" cy="13350193"/>
          </a:xfrm>
          <a:prstGeom prst="rect">
            <a:avLst/>
          </a:prstGeom>
        </p:spPr>
      </p:pic>
      <p:pic>
        <p:nvPicPr>
          <p:cNvPr id="46" name="Tumbler 2"/>
          <p:cNvPicPr>
            <a:picLocks noChangeAspect="1"/>
          </p:cNvPicPr>
          <p:nvPr/>
        </p:nvPicPr>
        <p:blipFill>
          <a:blip r:embed="rId17">
            <a:extLst>
              <a:ext uri="{BEBA8EAE-BF5A-486C-A8C5-ECC9F3942E4B}">
                <a14:imgProps xmlns:a14="http://schemas.microsoft.com/office/drawing/2010/main">
                  <a14:imgLayer r:embed="rId18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8696" y="6308203"/>
            <a:ext cx="1834744" cy="1759351"/>
          </a:xfrm>
          <a:prstGeom prst="rect">
            <a:avLst/>
          </a:prstGeom>
        </p:spPr>
      </p:pic>
      <p:pic>
        <p:nvPicPr>
          <p:cNvPr id="70" name="Zero 2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36055" y="6605060"/>
            <a:ext cx="640027" cy="1060616"/>
          </a:xfrm>
          <a:prstGeom prst="rect">
            <a:avLst/>
          </a:prstGeom>
        </p:spPr>
      </p:pic>
      <p:pic>
        <p:nvPicPr>
          <p:cNvPr id="72" name="Number Strip 2"/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11015" y="3089757"/>
            <a:ext cx="690106" cy="13350193"/>
          </a:xfrm>
          <a:prstGeom prst="rect">
            <a:avLst/>
          </a:prstGeom>
        </p:spPr>
      </p:pic>
      <p:pic>
        <p:nvPicPr>
          <p:cNvPr id="45" name="Tumbler 1"/>
          <p:cNvPicPr>
            <a:picLocks noChangeAspect="1"/>
          </p:cNvPicPr>
          <p:nvPr/>
        </p:nvPicPr>
        <p:blipFill>
          <a:blip r:embed="rId17">
            <a:extLst>
              <a:ext uri="{BEBA8EAE-BF5A-486C-A8C5-ECC9F3942E4B}">
                <a14:imgProps xmlns:a14="http://schemas.microsoft.com/office/drawing/2010/main">
                  <a14:imgLayer r:embed="rId18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09578" y="6308203"/>
            <a:ext cx="1834744" cy="1759351"/>
          </a:xfrm>
          <a:prstGeom prst="rect">
            <a:avLst/>
          </a:prstGeom>
        </p:spPr>
      </p:pic>
      <p:pic>
        <p:nvPicPr>
          <p:cNvPr id="69" name="Zero 1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09706" y="6605060"/>
            <a:ext cx="640027" cy="1060616"/>
          </a:xfrm>
          <a:prstGeom prst="rect">
            <a:avLst/>
          </a:prstGeom>
        </p:spPr>
      </p:pic>
      <p:pic>
        <p:nvPicPr>
          <p:cNvPr id="31" name="Number Strip 1"/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79226" y="-2179865"/>
            <a:ext cx="690106" cy="13350193"/>
          </a:xfrm>
          <a:prstGeom prst="rect">
            <a:avLst/>
          </a:prstGeom>
        </p:spPr>
      </p:pic>
      <p:sp>
        <p:nvSpPr>
          <p:cNvPr id="37" name="Lock Frame"/>
          <p:cNvSpPr/>
          <p:nvPr/>
        </p:nvSpPr>
        <p:spPr>
          <a:xfrm>
            <a:off x="-3353" y="6126480"/>
            <a:ext cx="14630400" cy="2103120"/>
          </a:xfrm>
          <a:prstGeom prst="frame">
            <a:avLst>
              <a:gd name="adj1" fmla="val 10097"/>
            </a:avLst>
          </a:prstGeom>
          <a:solidFill>
            <a:srgbClr val="40505E"/>
          </a:solidFill>
          <a:ln w="146050" cmpd="sng">
            <a:noFill/>
            <a:miter lim="800000"/>
          </a:ln>
          <a:effectLst>
            <a:outerShdw dist="38100" dir="5400000" algn="t" rotWithShape="0">
              <a:srgbClr val="1A13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Shadow Strip"/>
          <p:cNvSpPr/>
          <p:nvPr/>
        </p:nvSpPr>
        <p:spPr>
          <a:xfrm>
            <a:off x="208903" y="7974527"/>
            <a:ext cx="14200632" cy="45720"/>
          </a:xfrm>
          <a:prstGeom prst="rect">
            <a:avLst/>
          </a:prstGeom>
          <a:solidFill>
            <a:srgbClr val="1A1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Lock Frame Valance"/>
          <p:cNvSpPr/>
          <p:nvPr/>
        </p:nvSpPr>
        <p:spPr>
          <a:xfrm>
            <a:off x="5080" y="6275069"/>
            <a:ext cx="2743200" cy="1792483"/>
          </a:xfrm>
          <a:prstGeom prst="rect">
            <a:avLst/>
          </a:prstGeom>
          <a:solidFill>
            <a:srgbClr val="40505E"/>
          </a:solidFill>
          <a:ln w="146050" cmpd="sng">
            <a:noFill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Shadow Strip"/>
          <p:cNvSpPr/>
          <p:nvPr/>
        </p:nvSpPr>
        <p:spPr>
          <a:xfrm>
            <a:off x="2748733" y="6349562"/>
            <a:ext cx="45720" cy="1645920"/>
          </a:xfrm>
          <a:prstGeom prst="rect">
            <a:avLst/>
          </a:prstGeom>
          <a:solidFill>
            <a:srgbClr val="1A1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0" name="Lock Frame Valance"/>
          <p:cNvSpPr/>
          <p:nvPr/>
        </p:nvSpPr>
        <p:spPr>
          <a:xfrm>
            <a:off x="4716779" y="6275069"/>
            <a:ext cx="1252374" cy="1792483"/>
          </a:xfrm>
          <a:prstGeom prst="rect">
            <a:avLst/>
          </a:prstGeom>
          <a:solidFill>
            <a:srgbClr val="40505E"/>
          </a:solidFill>
          <a:ln w="146050" cmpd="sng">
            <a:noFill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Shadow Strip"/>
          <p:cNvSpPr/>
          <p:nvPr/>
        </p:nvSpPr>
        <p:spPr>
          <a:xfrm>
            <a:off x="5969153" y="6349561"/>
            <a:ext cx="45720" cy="1645920"/>
          </a:xfrm>
          <a:prstGeom prst="rect">
            <a:avLst/>
          </a:prstGeom>
          <a:solidFill>
            <a:srgbClr val="1A1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2" name="Shadow Strip"/>
          <p:cNvSpPr/>
          <p:nvPr/>
        </p:nvSpPr>
        <p:spPr>
          <a:xfrm>
            <a:off x="4671060" y="6349561"/>
            <a:ext cx="45720" cy="1645920"/>
          </a:xfrm>
          <a:prstGeom prst="rect">
            <a:avLst/>
          </a:prstGeom>
          <a:solidFill>
            <a:srgbClr val="1A1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Lock Frame Valance"/>
          <p:cNvSpPr/>
          <p:nvPr/>
        </p:nvSpPr>
        <p:spPr>
          <a:xfrm>
            <a:off x="7950199" y="6291636"/>
            <a:ext cx="1236997" cy="1792483"/>
          </a:xfrm>
          <a:prstGeom prst="rect">
            <a:avLst/>
          </a:prstGeom>
          <a:solidFill>
            <a:srgbClr val="40505E"/>
          </a:solidFill>
          <a:ln w="146050" cmpd="sng">
            <a:noFill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Shadow Strip"/>
          <p:cNvSpPr/>
          <p:nvPr/>
        </p:nvSpPr>
        <p:spPr>
          <a:xfrm>
            <a:off x="9187196" y="6366128"/>
            <a:ext cx="45720" cy="1645920"/>
          </a:xfrm>
          <a:prstGeom prst="rect">
            <a:avLst/>
          </a:prstGeom>
          <a:solidFill>
            <a:srgbClr val="1A1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Shadow Strip"/>
          <p:cNvSpPr/>
          <p:nvPr/>
        </p:nvSpPr>
        <p:spPr>
          <a:xfrm>
            <a:off x="7904479" y="6366128"/>
            <a:ext cx="45720" cy="1645920"/>
          </a:xfrm>
          <a:prstGeom prst="rect">
            <a:avLst/>
          </a:prstGeom>
          <a:solidFill>
            <a:srgbClr val="1A1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6" name="Lock Frame Valance"/>
          <p:cNvSpPr/>
          <p:nvPr/>
        </p:nvSpPr>
        <p:spPr>
          <a:xfrm>
            <a:off x="11184128" y="6275068"/>
            <a:ext cx="1235864" cy="1792483"/>
          </a:xfrm>
          <a:prstGeom prst="rect">
            <a:avLst/>
          </a:prstGeom>
          <a:solidFill>
            <a:srgbClr val="40505E"/>
          </a:solidFill>
          <a:ln w="146050" cmpd="sng">
            <a:noFill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Shadow Strip"/>
          <p:cNvSpPr/>
          <p:nvPr/>
        </p:nvSpPr>
        <p:spPr>
          <a:xfrm>
            <a:off x="11138408" y="6366128"/>
            <a:ext cx="45720" cy="1645920"/>
          </a:xfrm>
          <a:prstGeom prst="rect">
            <a:avLst/>
          </a:prstGeom>
          <a:solidFill>
            <a:srgbClr val="1A1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Shadow Strip"/>
          <p:cNvSpPr/>
          <p:nvPr/>
        </p:nvSpPr>
        <p:spPr>
          <a:xfrm>
            <a:off x="14367918" y="6366128"/>
            <a:ext cx="45720" cy="1645920"/>
          </a:xfrm>
          <a:prstGeom prst="rect">
            <a:avLst/>
          </a:prstGeom>
          <a:solidFill>
            <a:srgbClr val="1A1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Shadow Strip"/>
          <p:cNvSpPr/>
          <p:nvPr/>
        </p:nvSpPr>
        <p:spPr>
          <a:xfrm>
            <a:off x="12419992" y="6366128"/>
            <a:ext cx="45720" cy="1645920"/>
          </a:xfrm>
          <a:prstGeom prst="rect">
            <a:avLst/>
          </a:prstGeom>
          <a:solidFill>
            <a:srgbClr val="1A1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Wood Background"/>
          <p:cNvPicPr>
            <a:picLocks noChangeAspect="1"/>
          </p:cNvPicPr>
          <p:nvPr/>
        </p:nvPicPr>
        <p:blipFill rotWithShape="1"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50" b="23959"/>
          <a:stretch/>
        </p:blipFill>
        <p:spPr>
          <a:xfrm>
            <a:off x="0" y="-52712"/>
            <a:ext cx="14630400" cy="6126480"/>
          </a:xfrm>
          <a:prstGeom prst="rect">
            <a:avLst/>
          </a:prstGeom>
          <a:effectLst>
            <a:outerShdw dist="50800" dir="5400000" algn="t" rotWithShape="0">
              <a:srgbClr val="673105"/>
            </a:outerShdw>
          </a:effectLst>
        </p:spPr>
      </p:pic>
      <p:grpSp>
        <p:nvGrpSpPr>
          <p:cNvPr id="68" name="Frames"/>
          <p:cNvGrpSpPr/>
          <p:nvPr/>
        </p:nvGrpSpPr>
        <p:grpSpPr>
          <a:xfrm>
            <a:off x="227429" y="-184158"/>
            <a:ext cx="14184840" cy="5805029"/>
            <a:chOff x="227429" y="-184158"/>
            <a:chExt cx="14184840" cy="5805029"/>
          </a:xfrm>
        </p:grpSpPr>
        <p:pic>
          <p:nvPicPr>
            <p:cNvPr id="64" name="Image Frames"/>
            <p:cNvPicPr>
              <a:picLocks noChangeAspect="1"/>
            </p:cNvPicPr>
            <p:nvPr/>
          </p:nvPicPr>
          <p:blipFill>
            <a:blip r:embed="rId2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7429" y="534819"/>
              <a:ext cx="14184840" cy="5086052"/>
            </a:xfrm>
            <a:prstGeom prst="rect">
              <a:avLst/>
            </a:prstGeom>
            <a:effectLst>
              <a:outerShdw dist="38100" dir="16200000" rotWithShape="0">
                <a:srgbClr val="673105"/>
              </a:outerShdw>
            </a:effectLst>
          </p:spPr>
        </p:pic>
        <p:pic>
          <p:nvPicPr>
            <p:cNvPr id="67" name="Number Tags"/>
            <p:cNvPicPr>
              <a:picLocks noChangeAspect="1"/>
            </p:cNvPicPr>
            <p:nvPr/>
          </p:nvPicPr>
          <p:blipFill>
            <a:blip r:embed="rId2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1340" y="-184158"/>
              <a:ext cx="12278140" cy="4279392"/>
            </a:xfrm>
            <a:prstGeom prst="rect">
              <a:avLst/>
            </a:prstGeom>
          </p:spPr>
        </p:pic>
      </p:grpSp>
      <p:pic>
        <p:nvPicPr>
          <p:cNvPr id="7" name="hotel room lock (joedeshon CCBY4.0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24"/>
          <a:stretch>
            <a:fillRect/>
          </a:stretch>
        </p:blipFill>
        <p:spPr>
          <a:xfrm>
            <a:off x="889317" y="8711267"/>
            <a:ext cx="487363" cy="487363"/>
          </a:xfrm>
          <a:prstGeom prst="rect">
            <a:avLst/>
          </a:prstGeom>
        </p:spPr>
      </p:pic>
      <p:pic>
        <p:nvPicPr>
          <p:cNvPr id="6" name="covert-operation open (nicholasdaryl CC0).mp3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4">
                  <p14:trim end="4628.4096"/>
                  <p14:fade out="1250"/>
                </p14:media>
              </p:ext>
            </p:extLst>
          </p:nvPr>
        </p:nvPicPr>
        <p:blipFill>
          <a:blip r:embed="rId25"/>
          <a:stretch>
            <a:fillRect/>
          </a:stretch>
        </p:blipFill>
        <p:spPr>
          <a:xfrm>
            <a:off x="14022854" y="8617136"/>
            <a:ext cx="487363" cy="487363"/>
          </a:xfrm>
          <a:prstGeom prst="rect">
            <a:avLst/>
          </a:prstGeom>
        </p:spPr>
      </p:pic>
      <p:pic>
        <p:nvPicPr>
          <p:cNvPr id="5" name="metal click 3 4 (Sheyvan CC0).mp3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26"/>
          <a:stretch>
            <a:fillRect/>
          </a:stretch>
        </p:blipFill>
        <p:spPr>
          <a:xfrm>
            <a:off x="-36606" y="9198630"/>
            <a:ext cx="487363" cy="487363"/>
          </a:xfrm>
          <a:prstGeom prst="rect">
            <a:avLst/>
          </a:prstGeom>
        </p:spPr>
      </p:pic>
      <p:pic>
        <p:nvPicPr>
          <p:cNvPr id="3" name="metal click 7 8 (Sheyvan CC0).mp3">
            <a:hlinkClick r:id="" action="ppaction://media"/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24"/>
          <a:stretch>
            <a:fillRect/>
          </a:stretch>
        </p:blipFill>
        <p:spPr>
          <a:xfrm>
            <a:off x="-56945" y="8467585"/>
            <a:ext cx="487363" cy="487363"/>
          </a:xfrm>
          <a:prstGeom prst="rect">
            <a:avLst/>
          </a:prstGeom>
        </p:spPr>
      </p:pic>
      <p:pic>
        <p:nvPicPr>
          <p:cNvPr id="33" name="metal click 5 6 (Sheyvan CC0).mp3">
            <a:hlinkClick r:id="" action="ppaction://media"/>
          </p:cNvPr>
          <p:cNvPicPr>
            <a:picLocks noChangeAspect="1"/>
          </p:cNvPicPr>
          <p:nvPr>
            <a:audi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27"/>
          <a:stretch>
            <a:fillRect/>
          </a:stretch>
        </p:blipFill>
        <p:spPr>
          <a:xfrm>
            <a:off x="-29874" y="9837965"/>
            <a:ext cx="487363" cy="487363"/>
          </a:xfrm>
          <a:prstGeom prst="rect">
            <a:avLst/>
          </a:prstGeom>
        </p:spPr>
      </p:pic>
      <p:pic>
        <p:nvPicPr>
          <p:cNvPr id="34" name="metal click 2 (Sheyvan CC0).mp3">
            <a:hlinkClick r:id="" action="ppaction://media"/>
          </p:cNvPr>
          <p:cNvPicPr>
            <a:picLocks noChangeAspect="1"/>
          </p:cNvPicPr>
          <p:nvPr>
            <a:audioFile r:link="rId12"/>
            <p:extLst>
              <p:ext uri="{DAA4B4D4-6D71-4841-9C94-3DE7FCFB9230}">
                <p14:media xmlns:p14="http://schemas.microsoft.com/office/powerpoint/2010/main" r:embed="rId11"/>
              </p:ext>
            </p:extLst>
          </p:nvPr>
        </p:nvPicPr>
        <p:blipFill>
          <a:blip r:embed="rId26"/>
          <a:stretch>
            <a:fillRect/>
          </a:stretch>
        </p:blipFill>
        <p:spPr>
          <a:xfrm>
            <a:off x="-16253" y="10419039"/>
            <a:ext cx="487363" cy="487363"/>
          </a:xfrm>
          <a:prstGeom prst="rect">
            <a:avLst/>
          </a:prstGeom>
        </p:spPr>
      </p:pic>
      <p:sp>
        <p:nvSpPr>
          <p:cNvPr id="43" name="Lock Frame Valance"/>
          <p:cNvSpPr/>
          <p:nvPr/>
        </p:nvSpPr>
        <p:spPr>
          <a:xfrm>
            <a:off x="14409535" y="6275068"/>
            <a:ext cx="237466" cy="1792483"/>
          </a:xfrm>
          <a:prstGeom prst="rect">
            <a:avLst/>
          </a:prstGeom>
          <a:solidFill>
            <a:srgbClr val="40505E"/>
          </a:solidFill>
          <a:ln w="146050" cmpd="sng">
            <a:noFill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0" name="metal click ALL (Sheyvan CC0).mp3">
            <a:hlinkClick r:id="" action="ppaction://media"/>
          </p:cNvPr>
          <p:cNvPicPr>
            <a:picLocks noChangeAspect="1"/>
          </p:cNvPicPr>
          <p:nvPr>
            <a:audioFile r:link="rId14"/>
            <p:extLst>
              <p:ext uri="{DAA4B4D4-6D71-4841-9C94-3DE7FCFB9230}">
                <p14:media xmlns:p14="http://schemas.microsoft.com/office/powerpoint/2010/main" r:embed="rId13"/>
              </p:ext>
            </p:extLst>
          </p:nvPr>
        </p:nvPicPr>
        <p:blipFill>
          <a:blip r:embed="rId24"/>
          <a:stretch>
            <a:fillRect/>
          </a:stretch>
        </p:blipFill>
        <p:spPr>
          <a:xfrm>
            <a:off x="886408" y="9423961"/>
            <a:ext cx="487363" cy="487363"/>
          </a:xfrm>
          <a:prstGeom prst="rect">
            <a:avLst/>
          </a:prstGeom>
        </p:spPr>
      </p:pic>
      <p:grpSp>
        <p:nvGrpSpPr>
          <p:cNvPr id="73" name="Unlock Button"/>
          <p:cNvGrpSpPr/>
          <p:nvPr/>
        </p:nvGrpSpPr>
        <p:grpSpPr>
          <a:xfrm>
            <a:off x="154810" y="6304788"/>
            <a:ext cx="2437923" cy="1746504"/>
            <a:chOff x="154810" y="6304788"/>
            <a:chExt cx="2437923" cy="1746504"/>
          </a:xfrm>
        </p:grpSpPr>
        <p:sp>
          <p:nvSpPr>
            <p:cNvPr id="74" name="Round Text"/>
            <p:cNvSpPr txBox="1"/>
            <p:nvPr/>
          </p:nvSpPr>
          <p:spPr>
            <a:xfrm>
              <a:off x="154810" y="6304788"/>
              <a:ext cx="2437923" cy="1746504"/>
            </a:xfrm>
            <a:prstGeom prst="rect">
              <a:avLst/>
            </a:prstGeom>
            <a:solidFill>
              <a:srgbClr val="40505E"/>
            </a:solidFill>
            <a:ln>
              <a:solidFill>
                <a:schemeClr val="bg1"/>
              </a:solidFill>
            </a:ln>
            <a:scene3d>
              <a:camera prst="orthographicFront"/>
              <a:lightRig rig="threePt" dir="t"/>
            </a:scene3d>
            <a:sp3d>
              <a:bevelT prst="angle"/>
            </a:sp3d>
          </p:spPr>
          <p:txBody>
            <a:bodyPr wrap="square" lIns="0" tIns="0" rIns="0" bIns="0" rtlCol="0" anchor="ctr" anchorCtr="0">
              <a:noAutofit/>
              <a:sp3d prstMaterial="plastic"/>
            </a:bodyPr>
            <a:lstStyle/>
            <a:p>
              <a:pPr algn="ctr">
                <a:lnSpc>
                  <a:spcPts val="7500"/>
                </a:lnSpc>
              </a:pPr>
              <a:r>
                <a:rPr lang="en-US" sz="6000" b="1" smtClean="0">
                  <a:gradFill>
                    <a:gsLst>
                      <a:gs pos="0">
                        <a:srgbClr val="464A66">
                          <a:lumMod val="90000"/>
                          <a:lumOff val="10000"/>
                        </a:srgbClr>
                      </a:gs>
                      <a:gs pos="50000">
                        <a:srgbClr val="C5CDD9"/>
                      </a:gs>
                      <a:gs pos="100000">
                        <a:srgbClr val="2F3445"/>
                      </a:gs>
                    </a:gsLst>
                    <a:lin ang="5400000" scaled="0"/>
                  </a:gradFill>
                  <a:effectLst>
                    <a:outerShdw dist="38100" dir="2700000" algn="tl" rotWithShape="0">
                      <a:srgbClr val="2F3445"/>
                    </a:outerShdw>
                  </a:effectLst>
                  <a:latin typeface="Irish Grover" panose="02000000000000000000" pitchFamily="2" charset="0"/>
                </a:rPr>
                <a:t>Round</a:t>
              </a:r>
              <a:r>
                <a:rPr lang="en-US" sz="5600" b="1" smtClean="0">
                  <a:gradFill>
                    <a:gsLst>
                      <a:gs pos="0">
                        <a:srgbClr val="464A66">
                          <a:lumMod val="90000"/>
                          <a:lumOff val="10000"/>
                        </a:srgbClr>
                      </a:gs>
                      <a:gs pos="50000">
                        <a:srgbClr val="C5CDD9"/>
                      </a:gs>
                      <a:gs pos="100000">
                        <a:srgbClr val="2F3445"/>
                      </a:gs>
                    </a:gsLst>
                    <a:lin ang="5400000" scaled="0"/>
                  </a:gradFill>
                  <a:effectLst>
                    <a:outerShdw dist="38100" dir="2700000" algn="tl" rotWithShape="0">
                      <a:srgbClr val="2F3445"/>
                    </a:outerShdw>
                  </a:effectLst>
                  <a:latin typeface="Irish Grover" panose="02000000000000000000" pitchFamily="2" charset="0"/>
                </a:rPr>
                <a:t>  </a:t>
              </a:r>
              <a:r>
                <a:rPr lang="en-US" sz="7200" b="1" smtClean="0">
                  <a:gradFill>
                    <a:gsLst>
                      <a:gs pos="0">
                        <a:srgbClr val="464A66">
                          <a:lumMod val="90000"/>
                          <a:lumOff val="10000"/>
                        </a:srgbClr>
                      </a:gs>
                      <a:gs pos="50000">
                        <a:srgbClr val="C5CDD9"/>
                      </a:gs>
                      <a:gs pos="100000">
                        <a:srgbClr val="2F3445"/>
                      </a:gs>
                    </a:gsLst>
                    <a:lin ang="5400000" scaled="0"/>
                  </a:gradFill>
                  <a:effectLst>
                    <a:outerShdw dist="38100" dir="2700000" algn="tl" rotWithShape="0">
                      <a:srgbClr val="2F3445"/>
                    </a:outerShdw>
                  </a:effectLst>
                  <a:latin typeface="Irish Grover" panose="02000000000000000000" pitchFamily="2" charset="0"/>
                </a:rPr>
                <a:t>Two</a:t>
              </a:r>
              <a:endParaRPr lang="en-US" sz="5600" b="1">
                <a:gradFill>
                  <a:gsLst>
                    <a:gs pos="0">
                      <a:srgbClr val="464A66">
                        <a:lumMod val="90000"/>
                        <a:lumOff val="10000"/>
                      </a:srgbClr>
                    </a:gs>
                    <a:gs pos="50000">
                      <a:srgbClr val="C5CDD9"/>
                    </a:gs>
                    <a:gs pos="100000">
                      <a:srgbClr val="2F3445"/>
                    </a:gs>
                  </a:gsLst>
                  <a:lin ang="5400000" scaled="0"/>
                </a:gradFill>
                <a:effectLst>
                  <a:outerShdw dist="38100" dir="2700000" algn="tl" rotWithShape="0">
                    <a:srgbClr val="2F3445"/>
                  </a:outerShdw>
                </a:effectLst>
                <a:latin typeface="Irish Grover" panose="02000000000000000000" pitchFamily="2" charset="0"/>
              </a:endParaRPr>
            </a:p>
          </p:txBody>
        </p:sp>
        <p:sp>
          <p:nvSpPr>
            <p:cNvPr id="75" name="Key"/>
            <p:cNvSpPr>
              <a:spLocks noChangeAspect="1"/>
            </p:cNvSpPr>
            <p:nvPr/>
          </p:nvSpPr>
          <p:spPr>
            <a:xfrm rot="16200000">
              <a:off x="1381629" y="6679534"/>
              <a:ext cx="398430" cy="941832"/>
            </a:xfrm>
            <a:custGeom>
              <a:avLst/>
              <a:gdLst>
                <a:gd name="connsiteX0" fmla="*/ 0 w 731258"/>
                <a:gd name="connsiteY0" fmla="*/ 1589042 h 1728588"/>
                <a:gd name="connsiteX1" fmla="*/ 214763 w 731258"/>
                <a:gd name="connsiteY1" fmla="*/ 1589042 h 1728588"/>
                <a:gd name="connsiteX2" fmla="*/ 214763 w 731258"/>
                <a:gd name="connsiteY2" fmla="*/ 1728588 h 1728588"/>
                <a:gd name="connsiteX3" fmla="*/ 0 w 731258"/>
                <a:gd name="connsiteY3" fmla="*/ 1728588 h 1728588"/>
                <a:gd name="connsiteX4" fmla="*/ 62423 w 731258"/>
                <a:gd name="connsiteY4" fmla="*/ 1381760 h 1728588"/>
                <a:gd name="connsiteX5" fmla="*/ 214762 w 731258"/>
                <a:gd name="connsiteY5" fmla="*/ 1381760 h 1728588"/>
                <a:gd name="connsiteX6" fmla="*/ 214762 w 731258"/>
                <a:gd name="connsiteY6" fmla="*/ 1493172 h 1728588"/>
                <a:gd name="connsiteX7" fmla="*/ 62423 w 731258"/>
                <a:gd name="connsiteY7" fmla="*/ 1493172 h 1728588"/>
                <a:gd name="connsiteX8" fmla="*/ 411218 w 731258"/>
                <a:gd name="connsiteY8" fmla="*/ 160020 h 1728588"/>
                <a:gd name="connsiteX9" fmla="*/ 251198 w 731258"/>
                <a:gd name="connsiteY9" fmla="*/ 320040 h 1728588"/>
                <a:gd name="connsiteX10" fmla="*/ 411218 w 731258"/>
                <a:gd name="connsiteY10" fmla="*/ 480060 h 1728588"/>
                <a:gd name="connsiteX11" fmla="*/ 571238 w 731258"/>
                <a:gd name="connsiteY11" fmla="*/ 320040 h 1728588"/>
                <a:gd name="connsiteX12" fmla="*/ 411218 w 731258"/>
                <a:gd name="connsiteY12" fmla="*/ 160020 h 1728588"/>
                <a:gd name="connsiteX13" fmla="*/ 411218 w 731258"/>
                <a:gd name="connsiteY13" fmla="*/ 0 h 1728588"/>
                <a:gd name="connsiteX14" fmla="*/ 731258 w 731258"/>
                <a:gd name="connsiteY14" fmla="*/ 320040 h 1728588"/>
                <a:gd name="connsiteX15" fmla="*/ 535792 w 731258"/>
                <a:gd name="connsiteY15" fmla="*/ 614930 h 1728588"/>
                <a:gd name="connsiteX16" fmla="*/ 503012 w 731258"/>
                <a:gd name="connsiteY16" fmla="*/ 621548 h 1728588"/>
                <a:gd name="connsiteX17" fmla="*/ 503012 w 731258"/>
                <a:gd name="connsiteY17" fmla="*/ 1728587 h 1728588"/>
                <a:gd name="connsiteX18" fmla="*/ 319424 w 731258"/>
                <a:gd name="connsiteY18" fmla="*/ 1728587 h 1728588"/>
                <a:gd name="connsiteX19" fmla="*/ 319424 w 731258"/>
                <a:gd name="connsiteY19" fmla="*/ 1637824 h 1728588"/>
                <a:gd name="connsiteX20" fmla="*/ 215516 w 731258"/>
                <a:gd name="connsiteY20" fmla="*/ 1728587 h 1728588"/>
                <a:gd name="connsiteX21" fmla="*/ 215516 w 731258"/>
                <a:gd name="connsiteY21" fmla="*/ 1295713 h 1728588"/>
                <a:gd name="connsiteX22" fmla="*/ 1396 w 731258"/>
                <a:gd name="connsiteY22" fmla="*/ 1295713 h 1728588"/>
                <a:gd name="connsiteX23" fmla="*/ 1396 w 731258"/>
                <a:gd name="connsiteY23" fmla="*/ 1152788 h 1728588"/>
                <a:gd name="connsiteX24" fmla="*/ 216159 w 731258"/>
                <a:gd name="connsiteY24" fmla="*/ 1152788 h 1728588"/>
                <a:gd name="connsiteX25" fmla="*/ 216159 w 731258"/>
                <a:gd name="connsiteY25" fmla="*/ 1153353 h 1728588"/>
                <a:gd name="connsiteX26" fmla="*/ 319424 w 731258"/>
                <a:gd name="connsiteY26" fmla="*/ 1243554 h 1728588"/>
                <a:gd name="connsiteX27" fmla="*/ 319424 w 731258"/>
                <a:gd name="connsiteY27" fmla="*/ 621548 h 1728588"/>
                <a:gd name="connsiteX28" fmla="*/ 286644 w 731258"/>
                <a:gd name="connsiteY28" fmla="*/ 614930 h 1728588"/>
                <a:gd name="connsiteX29" fmla="*/ 91178 w 731258"/>
                <a:gd name="connsiteY29" fmla="*/ 320040 h 1728588"/>
                <a:gd name="connsiteX30" fmla="*/ 411218 w 731258"/>
                <a:gd name="connsiteY30" fmla="*/ 0 h 17285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731258" h="1728588">
                  <a:moveTo>
                    <a:pt x="0" y="1589042"/>
                  </a:moveTo>
                  <a:lnTo>
                    <a:pt x="214763" y="1589042"/>
                  </a:lnTo>
                  <a:lnTo>
                    <a:pt x="214763" y="1728588"/>
                  </a:lnTo>
                  <a:lnTo>
                    <a:pt x="0" y="1728588"/>
                  </a:lnTo>
                  <a:close/>
                  <a:moveTo>
                    <a:pt x="62423" y="1381760"/>
                  </a:moveTo>
                  <a:lnTo>
                    <a:pt x="214762" y="1381760"/>
                  </a:lnTo>
                  <a:lnTo>
                    <a:pt x="214762" y="1493172"/>
                  </a:lnTo>
                  <a:lnTo>
                    <a:pt x="62423" y="1493172"/>
                  </a:lnTo>
                  <a:close/>
                  <a:moveTo>
                    <a:pt x="411218" y="160020"/>
                  </a:moveTo>
                  <a:cubicBezTo>
                    <a:pt x="322841" y="160020"/>
                    <a:pt x="251198" y="231663"/>
                    <a:pt x="251198" y="320040"/>
                  </a:cubicBezTo>
                  <a:cubicBezTo>
                    <a:pt x="251198" y="408417"/>
                    <a:pt x="322841" y="480060"/>
                    <a:pt x="411218" y="480060"/>
                  </a:cubicBezTo>
                  <a:cubicBezTo>
                    <a:pt x="499595" y="480060"/>
                    <a:pt x="571238" y="408417"/>
                    <a:pt x="571238" y="320040"/>
                  </a:cubicBezTo>
                  <a:cubicBezTo>
                    <a:pt x="571238" y="231663"/>
                    <a:pt x="499595" y="160020"/>
                    <a:pt x="411218" y="160020"/>
                  </a:cubicBezTo>
                  <a:close/>
                  <a:moveTo>
                    <a:pt x="411218" y="0"/>
                  </a:moveTo>
                  <a:cubicBezTo>
                    <a:pt x="587971" y="0"/>
                    <a:pt x="731258" y="143287"/>
                    <a:pt x="731258" y="320040"/>
                  </a:cubicBezTo>
                  <a:cubicBezTo>
                    <a:pt x="731258" y="452605"/>
                    <a:pt x="650659" y="566345"/>
                    <a:pt x="535792" y="614930"/>
                  </a:cubicBezTo>
                  <a:lnTo>
                    <a:pt x="503012" y="621548"/>
                  </a:lnTo>
                  <a:lnTo>
                    <a:pt x="503012" y="1728587"/>
                  </a:lnTo>
                  <a:lnTo>
                    <a:pt x="319424" y="1728587"/>
                  </a:lnTo>
                  <a:lnTo>
                    <a:pt x="319424" y="1637824"/>
                  </a:lnTo>
                  <a:lnTo>
                    <a:pt x="215516" y="1728587"/>
                  </a:lnTo>
                  <a:lnTo>
                    <a:pt x="215516" y="1295713"/>
                  </a:lnTo>
                  <a:lnTo>
                    <a:pt x="1396" y="1295713"/>
                  </a:lnTo>
                  <a:lnTo>
                    <a:pt x="1396" y="1152788"/>
                  </a:lnTo>
                  <a:lnTo>
                    <a:pt x="216159" y="1152788"/>
                  </a:lnTo>
                  <a:lnTo>
                    <a:pt x="216159" y="1153353"/>
                  </a:lnTo>
                  <a:lnTo>
                    <a:pt x="319424" y="1243554"/>
                  </a:lnTo>
                  <a:lnTo>
                    <a:pt x="319424" y="621548"/>
                  </a:lnTo>
                  <a:lnTo>
                    <a:pt x="286644" y="614930"/>
                  </a:lnTo>
                  <a:cubicBezTo>
                    <a:pt x="171777" y="566345"/>
                    <a:pt x="91178" y="452605"/>
                    <a:pt x="91178" y="320040"/>
                  </a:cubicBezTo>
                  <a:cubicBezTo>
                    <a:pt x="91178" y="143287"/>
                    <a:pt x="234465" y="0"/>
                    <a:pt x="411218" y="0"/>
                  </a:cubicBezTo>
                  <a:close/>
                </a:path>
              </a:pathLst>
            </a:custGeom>
            <a:solidFill>
              <a:srgbClr val="364450"/>
            </a:solidFill>
            <a:ln>
              <a:noFill/>
            </a:ln>
            <a:effectLst>
              <a:innerShdw blurRad="88900" dist="25400">
                <a:srgbClr val="111619"/>
              </a:innerShdw>
            </a:effectLst>
            <a:scene3d>
              <a:camera prst="orthographicFront">
                <a:rot lat="21599996" lon="0" rev="0"/>
              </a:camera>
              <a:lightRig rig="threePt" dir="t">
                <a:rot lat="0" lon="0" rev="3000000"/>
              </a:lightRig>
            </a:scene3d>
            <a:sp3d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F0000"/>
                </a:solidFill>
              </a:endParaRPr>
            </a:p>
          </p:txBody>
        </p:sp>
      </p:grpSp>
      <p:sp>
        <p:nvSpPr>
          <p:cNvPr id="61" name="Click Box 4"/>
          <p:cNvSpPr/>
          <p:nvPr/>
        </p:nvSpPr>
        <p:spPr>
          <a:xfrm>
            <a:off x="12425440" y="6342697"/>
            <a:ext cx="1968499" cy="1670686"/>
          </a:xfrm>
          <a:prstGeom prst="rect">
            <a:avLst/>
          </a:prstGeom>
          <a:solidFill>
            <a:schemeClr val="tx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Click Box 3"/>
          <p:cNvSpPr/>
          <p:nvPr/>
        </p:nvSpPr>
        <p:spPr>
          <a:xfrm>
            <a:off x="9208150" y="6342697"/>
            <a:ext cx="1968499" cy="1670686"/>
          </a:xfrm>
          <a:prstGeom prst="rect">
            <a:avLst/>
          </a:prstGeom>
          <a:solidFill>
            <a:schemeClr val="tx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Click Box 2"/>
          <p:cNvSpPr/>
          <p:nvPr/>
        </p:nvSpPr>
        <p:spPr>
          <a:xfrm>
            <a:off x="5980560" y="6342697"/>
            <a:ext cx="1968499" cy="1670686"/>
          </a:xfrm>
          <a:prstGeom prst="rect">
            <a:avLst/>
          </a:prstGeom>
          <a:solidFill>
            <a:schemeClr val="tx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Click Box 1"/>
          <p:cNvSpPr/>
          <p:nvPr/>
        </p:nvSpPr>
        <p:spPr>
          <a:xfrm>
            <a:off x="2748280" y="6342697"/>
            <a:ext cx="1968499" cy="1670686"/>
          </a:xfrm>
          <a:prstGeom prst="rect">
            <a:avLst/>
          </a:prstGeom>
          <a:solidFill>
            <a:schemeClr val="tx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92185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055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audio>
              <p:cMediaNode vol="100000">
                <p:cTn id="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audio>
              <p:cMediaNode>
                <p:cTn id="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audio>
              <p:cMediaNode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audio>
              <p:cMediaNode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3"/>
                </p:tgtEl>
              </p:cMediaNode>
            </p:audio>
            <p:audio>
              <p:cMediaNode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4"/>
                </p:tgtEl>
              </p:cMediaNode>
            </p:audio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0"/>
                </p:tgtEl>
              </p:cMediaNode>
            </p:audi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7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" dur="250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250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2" dur="250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50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6" dur="250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250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0" dur="25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25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0" dur="696" fill="hold"/>
                                        <p:tgtEl>
                                          <p:spTgt spid="6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51" presetID="1" presetClass="mediacall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cmd type="call" cmd="playFrom(0.0)">
                                      <p:cBhvr>
                                        <p:cTn id="52" dur="287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3"/>
                  </p:tgtEl>
                </p:cond>
              </p:nextCondLst>
            </p:seq>
            <p:seq concurrent="1" nextAc="seek">
              <p:cTn id="53" restart="whenNotActive" fill="hold" evtFilter="cancelBubble" nodeType="interactiveSeq">
                <p:stCondLst>
                  <p:cond evt="onClick" delay="0">
                    <p:tgtEl>
                      <p:spTgt spid="5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4" fill="hold">
                      <p:stCondLst>
                        <p:cond delay="0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7" dur="1250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1250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163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163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5" dur="1824" fill="hold"/>
                                        <p:tgtEl>
                                          <p:spTgt spid="3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9"/>
                  </p:tgtEl>
                </p:cond>
              </p:nextCondLst>
            </p:seq>
            <p:seq concurrent="1" nextAc="seek">
              <p:cTn id="66" restart="whenNotActive" fill="hold" evtFilter="cancelBubble" nodeType="interactiveSeq">
                <p:stCondLst>
                  <p:cond evt="onClick" delay="0">
                    <p:tgtEl>
                      <p:spTgt spid="5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7" fill="hold">
                      <p:stCondLst>
                        <p:cond delay="0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0" dur="2000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2000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125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125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8" dur="144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8"/>
                  </p:tgtEl>
                </p:cond>
              </p:nextCondLst>
            </p:seq>
            <p:seq concurrent="1" nextAc="seek">
              <p:cTn id="79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0" fill="hold">
                      <p:stCondLst>
                        <p:cond delay="0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3" dur="2500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2500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2499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1" dur="1224" fill="hold"/>
                                        <p:tgtEl>
                                          <p:spTgt spid="3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  <p:seq concurrent="1" nextAc="seek">
              <p:cTn id="92" restart="whenNotActive" fill="hold" evtFilter="cancelBubble" nodeType="interactiveSeq">
                <p:stCondLst>
                  <p:cond evt="onClick" delay="0">
                    <p:tgtEl>
                      <p:spTgt spid="6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3" fill="hold">
                      <p:stCondLst>
                        <p:cond delay="0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6" dur="125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125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4" dur="2232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05" presetID="1" presetClass="mediacall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6" dur="287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Background"/>
          <p:cNvPicPr>
            <a:picLocks noChangeAspect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pic>
        <p:nvPicPr>
          <p:cNvPr id="7" name="Door Numbers"/>
          <p:cNvPicPr>
            <a:picLocks noChangeAspect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1070" y="946936"/>
            <a:ext cx="10259568" cy="1203772"/>
          </a:xfrm>
          <a:prstGeom prst="rect">
            <a:avLst/>
          </a:prstGeom>
        </p:spPr>
      </p:pic>
      <p:pic>
        <p:nvPicPr>
          <p:cNvPr id="4" name="Door 1 Frame"/>
          <p:cNvPicPr>
            <a:picLocks noChangeAspect="1"/>
          </p:cNvPicPr>
          <p:nvPr/>
        </p:nvPicPr>
        <p:blipFill>
          <a:blip r:embed="rId2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9870" y="2385059"/>
            <a:ext cx="3403750" cy="4672583"/>
          </a:xfrm>
          <a:prstGeom prst="rect">
            <a:avLst/>
          </a:prstGeom>
        </p:spPr>
      </p:pic>
      <p:pic>
        <p:nvPicPr>
          <p:cNvPr id="3" name="Door 2 Frame"/>
          <p:cNvPicPr>
            <a:picLocks noChangeAspect="1"/>
          </p:cNvPicPr>
          <p:nvPr/>
        </p:nvPicPr>
        <p:blipFill>
          <a:blip r:embed="rId2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13325" y="2385059"/>
            <a:ext cx="3403750" cy="4672583"/>
          </a:xfrm>
          <a:prstGeom prst="rect">
            <a:avLst/>
          </a:prstGeom>
        </p:spPr>
      </p:pic>
      <p:pic>
        <p:nvPicPr>
          <p:cNvPr id="5" name="Door 3 Frame"/>
          <p:cNvPicPr>
            <a:picLocks noChangeAspect="1"/>
          </p:cNvPicPr>
          <p:nvPr/>
        </p:nvPicPr>
        <p:blipFill>
          <a:blip r:embed="rId2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96780" y="2385059"/>
            <a:ext cx="3403750" cy="4672583"/>
          </a:xfrm>
          <a:prstGeom prst="rect">
            <a:avLst/>
          </a:prstGeom>
        </p:spPr>
      </p:pic>
      <p:sp>
        <p:nvSpPr>
          <p:cNvPr id="14" name="Door 3 Opening"/>
          <p:cNvSpPr/>
          <p:nvPr/>
        </p:nvSpPr>
        <p:spPr>
          <a:xfrm rot="16200000" flipH="1" flipV="1">
            <a:off x="10435302" y="1390947"/>
            <a:ext cx="4846320" cy="6941244"/>
          </a:xfrm>
          <a:prstGeom prst="trapezoid">
            <a:avLst>
              <a:gd name="adj" fmla="val 5386"/>
            </a:avLst>
          </a:prstGeom>
          <a:blipFill dpi="0" rotWithShape="1">
            <a:blip r:embed="rId28"/>
            <a:srcRect/>
            <a:stretch>
              <a:fillRect/>
            </a:stretch>
          </a:blipFill>
          <a:ln>
            <a:noFill/>
          </a:ln>
          <a:scene3d>
            <a:camera prst="orthographicFront">
              <a:rot lat="4799971" lon="21599979" rev="0"/>
            </a:camera>
            <a:lightRig rig="threePt" dir="t">
              <a:rot lat="0" lon="0" rev="8400000"/>
            </a:lightRig>
          </a:scene3d>
          <a:sp3d extrusionH="215900">
            <a:extrusionClr>
              <a:srgbClr val="638093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Door 3 Open"/>
          <p:cNvSpPr/>
          <p:nvPr/>
        </p:nvSpPr>
        <p:spPr>
          <a:xfrm rot="5400000" flipV="1">
            <a:off x="10974761" y="2733042"/>
            <a:ext cx="5486403" cy="4297680"/>
          </a:xfrm>
          <a:prstGeom prst="trapezoid">
            <a:avLst>
              <a:gd name="adj" fmla="val 13775"/>
            </a:avLst>
          </a:prstGeom>
          <a:blipFill dpi="0" rotWithShape="1">
            <a:blip r:embed="rId29"/>
            <a:srcRect/>
            <a:stretch>
              <a:fillRect/>
            </a:stretch>
          </a:blipFill>
          <a:ln>
            <a:noFill/>
          </a:ln>
          <a:scene3d>
            <a:camera prst="orthographicFront">
              <a:rot lat="4799971" lon="21599979" rev="0"/>
            </a:camera>
            <a:lightRig rig="threePt" dir="t">
              <a:rot lat="0" lon="0" rev="8400000"/>
            </a:lightRig>
          </a:scene3d>
          <a:sp3d extrusionH="215900">
            <a:extrusionClr>
              <a:srgbClr val="638093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Door 3 Closed"/>
          <p:cNvPicPr>
            <a:picLocks noChangeAspect="1"/>
          </p:cNvPicPr>
          <p:nvPr/>
        </p:nvPicPr>
        <p:blipFill>
          <a:blip r:embed="rId3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0339" y="2724910"/>
            <a:ext cx="2816631" cy="4337302"/>
          </a:xfrm>
          <a:prstGeom prst="rect">
            <a:avLst/>
          </a:prstGeom>
        </p:spPr>
      </p:pic>
      <p:sp>
        <p:nvSpPr>
          <p:cNvPr id="15" name="Door 2 Opening"/>
          <p:cNvSpPr/>
          <p:nvPr/>
        </p:nvSpPr>
        <p:spPr>
          <a:xfrm rot="16200000" flipH="1" flipV="1">
            <a:off x="5657943" y="1391460"/>
            <a:ext cx="4846320" cy="6941244"/>
          </a:xfrm>
          <a:prstGeom prst="trapezoid">
            <a:avLst>
              <a:gd name="adj" fmla="val 5386"/>
            </a:avLst>
          </a:prstGeom>
          <a:blipFill dpi="0" rotWithShape="1">
            <a:blip r:embed="rId28"/>
            <a:srcRect/>
            <a:stretch>
              <a:fillRect/>
            </a:stretch>
          </a:blipFill>
          <a:ln>
            <a:noFill/>
          </a:ln>
          <a:scene3d>
            <a:camera prst="orthographicFront">
              <a:rot lat="4799971" lon="21599979" rev="0"/>
            </a:camera>
            <a:lightRig rig="threePt" dir="t">
              <a:rot lat="0" lon="0" rev="8400000"/>
            </a:lightRig>
          </a:scene3d>
          <a:sp3d extrusionH="215900">
            <a:extrusionClr>
              <a:srgbClr val="638093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Door 2 Open"/>
          <p:cNvSpPr/>
          <p:nvPr/>
        </p:nvSpPr>
        <p:spPr>
          <a:xfrm rot="5400000" flipV="1">
            <a:off x="6197402" y="2733555"/>
            <a:ext cx="5486403" cy="4297680"/>
          </a:xfrm>
          <a:prstGeom prst="trapezoid">
            <a:avLst>
              <a:gd name="adj" fmla="val 13775"/>
            </a:avLst>
          </a:prstGeom>
          <a:blipFill dpi="0" rotWithShape="1">
            <a:blip r:embed="rId29"/>
            <a:srcRect/>
            <a:stretch>
              <a:fillRect/>
            </a:stretch>
          </a:blipFill>
          <a:ln>
            <a:noFill/>
          </a:ln>
          <a:scene3d>
            <a:camera prst="orthographicFront">
              <a:rot lat="4799971" lon="21599979" rev="0"/>
            </a:camera>
            <a:lightRig rig="threePt" dir="t">
              <a:rot lat="0" lon="0" rev="8400000"/>
            </a:lightRig>
          </a:scene3d>
          <a:sp3d extrusionH="215900">
            <a:extrusionClr>
              <a:srgbClr val="638093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7" name="Door 2 Closed"/>
          <p:cNvPicPr>
            <a:picLocks noChangeAspect="1"/>
          </p:cNvPicPr>
          <p:nvPr/>
        </p:nvPicPr>
        <p:blipFill>
          <a:blip r:embed="rId3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12980" y="2725423"/>
            <a:ext cx="2816631" cy="4337302"/>
          </a:xfrm>
          <a:prstGeom prst="rect">
            <a:avLst/>
          </a:prstGeom>
        </p:spPr>
      </p:pic>
      <p:sp>
        <p:nvSpPr>
          <p:cNvPr id="13" name="Door 1 Opening"/>
          <p:cNvSpPr/>
          <p:nvPr/>
        </p:nvSpPr>
        <p:spPr>
          <a:xfrm rot="16200000" flipH="1" flipV="1">
            <a:off x="874488" y="1391973"/>
            <a:ext cx="4846320" cy="6941244"/>
          </a:xfrm>
          <a:prstGeom prst="trapezoid">
            <a:avLst>
              <a:gd name="adj" fmla="val 5386"/>
            </a:avLst>
          </a:prstGeom>
          <a:blipFill dpi="0" rotWithShape="1">
            <a:blip r:embed="rId28"/>
            <a:srcRect/>
            <a:stretch>
              <a:fillRect/>
            </a:stretch>
          </a:blipFill>
          <a:ln>
            <a:noFill/>
          </a:ln>
          <a:scene3d>
            <a:camera prst="orthographicFront">
              <a:rot lat="4799971" lon="21599979" rev="0"/>
            </a:camera>
            <a:lightRig rig="threePt" dir="t">
              <a:rot lat="0" lon="0" rev="8400000"/>
            </a:lightRig>
          </a:scene3d>
          <a:sp3d extrusionH="215900">
            <a:extrusionClr>
              <a:srgbClr val="638093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Door 1 Open"/>
          <p:cNvSpPr/>
          <p:nvPr/>
        </p:nvSpPr>
        <p:spPr>
          <a:xfrm rot="5400000" flipV="1">
            <a:off x="1413947" y="2734068"/>
            <a:ext cx="5486403" cy="4297680"/>
          </a:xfrm>
          <a:prstGeom prst="trapezoid">
            <a:avLst>
              <a:gd name="adj" fmla="val 13775"/>
            </a:avLst>
          </a:prstGeom>
          <a:blipFill dpi="0" rotWithShape="1">
            <a:blip r:embed="rId29"/>
            <a:srcRect/>
            <a:stretch>
              <a:fillRect/>
            </a:stretch>
          </a:blipFill>
          <a:ln>
            <a:noFill/>
          </a:ln>
          <a:scene3d>
            <a:camera prst="orthographicFront">
              <a:rot lat="4799971" lon="21599979" rev="0"/>
            </a:camera>
            <a:lightRig rig="threePt" dir="t">
              <a:rot lat="0" lon="0" rev="8400000"/>
            </a:lightRig>
          </a:scene3d>
          <a:sp3d extrusionH="215900">
            <a:extrusionClr>
              <a:srgbClr val="638093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9" name="Door 1 Closed"/>
          <p:cNvPicPr>
            <a:picLocks noChangeAspect="1"/>
          </p:cNvPicPr>
          <p:nvPr/>
        </p:nvPicPr>
        <p:blipFill>
          <a:blip r:embed="rId3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9525" y="2725936"/>
            <a:ext cx="2816631" cy="4337302"/>
          </a:xfrm>
          <a:prstGeom prst="rect">
            <a:avLst/>
          </a:prstGeom>
        </p:spPr>
      </p:pic>
      <p:pic>
        <p:nvPicPr>
          <p:cNvPr id="8" name="door opening (gabisaraceni CCBY3.0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31"/>
          <a:stretch>
            <a:fillRect/>
          </a:stretch>
        </p:blipFill>
        <p:spPr>
          <a:xfrm>
            <a:off x="335155" y="8576795"/>
            <a:ext cx="487363" cy="487363"/>
          </a:xfrm>
          <a:prstGeom prst="rect">
            <a:avLst/>
          </a:prstGeom>
        </p:spPr>
      </p:pic>
      <p:pic>
        <p:nvPicPr>
          <p:cNvPr id="9" name="victory fanfare (Sheyvan CCBY4.0).mp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31"/>
          <a:stretch>
            <a:fillRect/>
          </a:stretch>
        </p:blipFill>
        <p:spPr>
          <a:xfrm>
            <a:off x="13800530" y="8697819"/>
            <a:ext cx="487363" cy="487363"/>
          </a:xfrm>
          <a:prstGeom prst="rect">
            <a:avLst/>
          </a:prstGeom>
        </p:spPr>
      </p:pic>
      <p:pic>
        <p:nvPicPr>
          <p:cNvPr id="20" name="Purple Monster"/>
          <p:cNvPicPr preferRelativeResize="0">
            <a:picLocks noChangeAspect="1"/>
          </p:cNvPicPr>
          <p:nvPr/>
        </p:nvPicPr>
        <p:blipFill>
          <a:blip r:embed="rId3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22873" y="3509705"/>
            <a:ext cx="3515489" cy="3775024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1" name="Bat Monster"/>
          <p:cNvPicPr preferRelativeResize="0">
            <a:picLocks noChangeAspect="1"/>
          </p:cNvPicPr>
          <p:nvPr/>
        </p:nvPicPr>
        <p:blipFill>
          <a:blip r:embed="rId3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98703" y="3142857"/>
            <a:ext cx="1799904" cy="2197752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2" name="Snow Monster"/>
          <p:cNvPicPr preferRelativeResize="0">
            <a:picLocks noChangeAspect="1"/>
          </p:cNvPicPr>
          <p:nvPr/>
        </p:nvPicPr>
        <p:blipFill>
          <a:blip r:embed="rId3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9531" y="2912982"/>
            <a:ext cx="2170180" cy="437174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4" name="Teal Monster"/>
          <p:cNvPicPr preferRelativeResize="0">
            <a:picLocks noChangeAspect="1"/>
          </p:cNvPicPr>
          <p:nvPr/>
        </p:nvPicPr>
        <p:blipFill>
          <a:blip r:embed="rId3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64724" y="4408567"/>
            <a:ext cx="1928211" cy="2876162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5" name="Pink Monster"/>
          <p:cNvPicPr preferRelativeResize="0">
            <a:picLocks noChangeAspect="1"/>
          </p:cNvPicPr>
          <p:nvPr/>
        </p:nvPicPr>
        <p:blipFill>
          <a:blip r:embed="rId3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89182" y="4862595"/>
            <a:ext cx="2185712" cy="244518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6" name="Cat Monster"/>
          <p:cNvPicPr preferRelativeResize="0">
            <a:picLocks noChangeAspect="1"/>
          </p:cNvPicPr>
          <p:nvPr/>
        </p:nvPicPr>
        <p:blipFill>
          <a:blip r:embed="rId3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67041" y="4578846"/>
            <a:ext cx="3063228" cy="272893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8" name="Yellow Monster"/>
          <p:cNvPicPr preferRelativeResize="0">
            <a:picLocks noChangeAspect="1"/>
          </p:cNvPicPr>
          <p:nvPr/>
        </p:nvPicPr>
        <p:blipFill>
          <a:blip r:embed="rId3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66614" y="4721350"/>
            <a:ext cx="2262924" cy="2628982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3" name="Green Monster"/>
          <p:cNvPicPr preferRelativeResize="0">
            <a:picLocks noChangeAspect="1"/>
          </p:cNvPicPr>
          <p:nvPr/>
        </p:nvPicPr>
        <p:blipFill>
          <a:blip r:embed="rId3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3127" y="5311514"/>
            <a:ext cx="1430579" cy="197321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7" name="Tentacle Monster"/>
          <p:cNvPicPr preferRelativeResize="0">
            <a:picLocks noChangeAspect="1"/>
          </p:cNvPicPr>
          <p:nvPr/>
        </p:nvPicPr>
        <p:blipFill>
          <a:blip r:embed="rId4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53912" y="5071748"/>
            <a:ext cx="2350628" cy="2236034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0" name="Points 1"/>
          <p:cNvSpPr txBox="1"/>
          <p:nvPr/>
        </p:nvSpPr>
        <p:spPr>
          <a:xfrm>
            <a:off x="1692160" y="3386669"/>
            <a:ext cx="1679169" cy="287771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>
              <a:bevelT w="190500" h="171450"/>
              <a:extrusionClr>
                <a:srgbClr val="00FF00"/>
              </a:extrusionClr>
              <a:contourClr>
                <a:srgbClr val="00FF00"/>
              </a:contourClr>
            </a:sp3d>
          </a:bodyPr>
          <a:lstStyle/>
          <a:p>
            <a:pPr algn="ctr"/>
            <a:r>
              <a:rPr lang="en-US" sz="18100" smtClean="0">
                <a:ln w="38100">
                  <a:solidFill>
                    <a:srgbClr val="00FF00"/>
                  </a:solidFill>
                </a:ln>
                <a:gradFill>
                  <a:gsLst>
                    <a:gs pos="0">
                      <a:srgbClr val="FFFFFF"/>
                    </a:gs>
                    <a:gs pos="7001">
                      <a:srgbClr val="E6E6E6"/>
                    </a:gs>
                    <a:gs pos="32001">
                      <a:srgbClr val="7D8496">
                        <a:lumMod val="60000"/>
                        <a:lumOff val="40000"/>
                      </a:srgbClr>
                    </a:gs>
                    <a:gs pos="47000">
                      <a:srgbClr val="E6E6E6">
                        <a:lumMod val="0"/>
                        <a:lumOff val="100000"/>
                      </a:srgbClr>
                    </a:gs>
                    <a:gs pos="85001">
                      <a:srgbClr val="7D8496">
                        <a:lumMod val="76000"/>
                      </a:srgbClr>
                    </a:gs>
                    <a:gs pos="100000">
                      <a:srgbClr val="E6E6E6"/>
                    </a:gs>
                  </a:gsLst>
                  <a:lin ang="5400000" scaled="0"/>
                </a:gradFill>
                <a:effectLst>
                  <a:glow rad="101600">
                    <a:srgbClr val="00FF00">
                      <a:alpha val="25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Irish Grover" panose="02000000000000000000" pitchFamily="2" charset="0"/>
                <a:cs typeface="Sarpanch ExtraBold" panose="00000900000000000000" pitchFamily="2" charset="0"/>
              </a:rPr>
              <a:t>1</a:t>
            </a:r>
          </a:p>
        </p:txBody>
      </p:sp>
      <p:sp>
        <p:nvSpPr>
          <p:cNvPr id="31" name="Points 2"/>
          <p:cNvSpPr txBox="1"/>
          <p:nvPr/>
        </p:nvSpPr>
        <p:spPr>
          <a:xfrm>
            <a:off x="6501269" y="3386669"/>
            <a:ext cx="1679169" cy="287771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>
              <a:bevelT w="190500" h="171450"/>
              <a:extrusionClr>
                <a:srgbClr val="00FF00"/>
              </a:extrusionClr>
              <a:contourClr>
                <a:srgbClr val="00FF00"/>
              </a:contourClr>
            </a:sp3d>
          </a:bodyPr>
          <a:lstStyle/>
          <a:p>
            <a:pPr algn="ctr"/>
            <a:r>
              <a:rPr lang="en-US" sz="18100" smtClean="0">
                <a:ln w="38100">
                  <a:solidFill>
                    <a:srgbClr val="00FF00"/>
                  </a:solidFill>
                </a:ln>
                <a:gradFill>
                  <a:gsLst>
                    <a:gs pos="0">
                      <a:srgbClr val="FFFFFF"/>
                    </a:gs>
                    <a:gs pos="7001">
                      <a:srgbClr val="E6E6E6"/>
                    </a:gs>
                    <a:gs pos="32001">
                      <a:srgbClr val="7D8496">
                        <a:lumMod val="60000"/>
                        <a:lumOff val="40000"/>
                      </a:srgbClr>
                    </a:gs>
                    <a:gs pos="47000">
                      <a:srgbClr val="E6E6E6">
                        <a:lumMod val="0"/>
                        <a:lumOff val="100000"/>
                      </a:srgbClr>
                    </a:gs>
                    <a:gs pos="85001">
                      <a:srgbClr val="7D8496">
                        <a:lumMod val="76000"/>
                      </a:srgbClr>
                    </a:gs>
                    <a:gs pos="100000">
                      <a:srgbClr val="E6E6E6"/>
                    </a:gs>
                  </a:gsLst>
                  <a:lin ang="5400000" scaled="0"/>
                </a:gradFill>
                <a:effectLst>
                  <a:glow rad="101600">
                    <a:srgbClr val="00FF00">
                      <a:alpha val="25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Irish Grover" panose="02000000000000000000" pitchFamily="2" charset="0"/>
                <a:cs typeface="Sarpanch ExtraBold" panose="00000900000000000000" pitchFamily="2" charset="0"/>
              </a:rPr>
              <a:t>4</a:t>
            </a:r>
          </a:p>
        </p:txBody>
      </p:sp>
      <p:sp>
        <p:nvSpPr>
          <p:cNvPr id="32" name="Points 3"/>
          <p:cNvSpPr txBox="1"/>
          <p:nvPr/>
        </p:nvSpPr>
        <p:spPr>
          <a:xfrm>
            <a:off x="11259069" y="3386669"/>
            <a:ext cx="1679169" cy="287771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>
              <a:bevelT w="190500" h="171450"/>
              <a:extrusionClr>
                <a:srgbClr val="00FF00"/>
              </a:extrusionClr>
              <a:contourClr>
                <a:srgbClr val="00FF00"/>
              </a:contourClr>
            </a:sp3d>
          </a:bodyPr>
          <a:lstStyle/>
          <a:p>
            <a:pPr algn="ctr"/>
            <a:r>
              <a:rPr lang="en-US" sz="18100" smtClean="0">
                <a:ln w="38100">
                  <a:solidFill>
                    <a:srgbClr val="00FF00"/>
                  </a:solidFill>
                </a:ln>
                <a:gradFill>
                  <a:gsLst>
                    <a:gs pos="0">
                      <a:srgbClr val="FFFFFF"/>
                    </a:gs>
                    <a:gs pos="7001">
                      <a:srgbClr val="E6E6E6"/>
                    </a:gs>
                    <a:gs pos="32001">
                      <a:srgbClr val="7D8496">
                        <a:lumMod val="60000"/>
                        <a:lumOff val="40000"/>
                      </a:srgbClr>
                    </a:gs>
                    <a:gs pos="47000">
                      <a:srgbClr val="E6E6E6">
                        <a:lumMod val="0"/>
                        <a:lumOff val="100000"/>
                      </a:srgbClr>
                    </a:gs>
                    <a:gs pos="85001">
                      <a:srgbClr val="7D8496">
                        <a:lumMod val="76000"/>
                      </a:srgbClr>
                    </a:gs>
                    <a:gs pos="100000">
                      <a:srgbClr val="E6E6E6"/>
                    </a:gs>
                  </a:gsLst>
                  <a:lin ang="5400000" scaled="0"/>
                </a:gradFill>
                <a:effectLst>
                  <a:glow rad="101600">
                    <a:srgbClr val="00FF00">
                      <a:alpha val="25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Irish Grover" panose="02000000000000000000" pitchFamily="2" charset="0"/>
                <a:cs typeface="Sarpanch ExtraBold" panose="00000900000000000000" pitchFamily="2" charset="0"/>
              </a:rPr>
              <a:t>4</a:t>
            </a:r>
          </a:p>
        </p:txBody>
      </p:sp>
      <p:pic>
        <p:nvPicPr>
          <p:cNvPr id="6" name="Pink Monster (ELG).mp3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41"/>
          <a:stretch>
            <a:fillRect/>
          </a:stretch>
        </p:blipFill>
        <p:spPr>
          <a:xfrm>
            <a:off x="1234776" y="9004811"/>
            <a:ext cx="487363" cy="487363"/>
          </a:xfrm>
          <a:prstGeom prst="rect">
            <a:avLst/>
          </a:prstGeom>
        </p:spPr>
      </p:pic>
      <p:pic>
        <p:nvPicPr>
          <p:cNvPr id="11" name="Cat Monster (ELG).mp3">
            <a:hlinkClick r:id="" action="ppaction://media"/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42"/>
          <a:stretch>
            <a:fillRect/>
          </a:stretch>
        </p:blipFill>
        <p:spPr>
          <a:xfrm>
            <a:off x="1983920" y="8536454"/>
            <a:ext cx="487363" cy="487363"/>
          </a:xfrm>
          <a:prstGeom prst="rect">
            <a:avLst/>
          </a:prstGeom>
        </p:spPr>
      </p:pic>
      <p:pic>
        <p:nvPicPr>
          <p:cNvPr id="33" name="Tentacle Monster (AG).mp3">
            <a:hlinkClick r:id="" action="ppaction://media"/>
          </p:cNvPr>
          <p:cNvPicPr>
            <a:picLocks noChangeAspect="1"/>
          </p:cNvPicPr>
          <p:nvPr>
            <a:audi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43"/>
          <a:stretch>
            <a:fillRect/>
          </a:stretch>
        </p:blipFill>
        <p:spPr>
          <a:xfrm>
            <a:off x="2686984" y="8994494"/>
            <a:ext cx="487363" cy="487363"/>
          </a:xfrm>
          <a:prstGeom prst="rect">
            <a:avLst/>
          </a:prstGeom>
        </p:spPr>
      </p:pic>
      <p:pic>
        <p:nvPicPr>
          <p:cNvPr id="37" name="Yellow Monster (AG).mp3">
            <a:hlinkClick r:id="" action="ppaction://media"/>
          </p:cNvPr>
          <p:cNvPicPr>
            <a:picLocks noChangeAspect="1"/>
          </p:cNvPicPr>
          <p:nvPr>
            <a:audioFile r:link="rId12"/>
            <p:extLst>
              <p:ext uri="{DAA4B4D4-6D71-4841-9C94-3DE7FCFB9230}">
                <p14:media xmlns:p14="http://schemas.microsoft.com/office/powerpoint/2010/main" r:embed="rId11"/>
              </p:ext>
            </p:extLst>
          </p:nvPr>
        </p:nvPicPr>
        <p:blipFill>
          <a:blip r:embed="rId42"/>
          <a:stretch>
            <a:fillRect/>
          </a:stretch>
        </p:blipFill>
        <p:spPr>
          <a:xfrm>
            <a:off x="4610481" y="8563348"/>
            <a:ext cx="487363" cy="487363"/>
          </a:xfrm>
          <a:prstGeom prst="rect">
            <a:avLst/>
          </a:prstGeom>
        </p:spPr>
      </p:pic>
      <p:pic>
        <p:nvPicPr>
          <p:cNvPr id="38" name="Bat Monster (AG).mp3">
            <a:hlinkClick r:id="" action="ppaction://media"/>
          </p:cNvPr>
          <p:cNvPicPr>
            <a:picLocks noChangeAspect="1"/>
          </p:cNvPicPr>
          <p:nvPr>
            <a:audioFile r:link="rId14"/>
            <p:extLst>
              <p:ext uri="{DAA4B4D4-6D71-4841-9C94-3DE7FCFB9230}">
                <p14:media xmlns:p14="http://schemas.microsoft.com/office/powerpoint/2010/main" r:embed="rId13"/>
              </p:ext>
            </p:extLst>
          </p:nvPr>
        </p:nvPicPr>
        <p:blipFill>
          <a:blip r:embed="rId44"/>
          <a:stretch>
            <a:fillRect/>
          </a:stretch>
        </p:blipFill>
        <p:spPr>
          <a:xfrm>
            <a:off x="5255372" y="9129805"/>
            <a:ext cx="487363" cy="487363"/>
          </a:xfrm>
          <a:prstGeom prst="rect">
            <a:avLst/>
          </a:prstGeom>
        </p:spPr>
      </p:pic>
      <p:pic>
        <p:nvPicPr>
          <p:cNvPr id="39" name="Snow Monster (AG).mp3">
            <a:hlinkClick r:id="" action="ppaction://media"/>
          </p:cNvPr>
          <p:cNvPicPr>
            <a:picLocks noChangeAspect="1"/>
          </p:cNvPicPr>
          <p:nvPr>
            <a:audioFile r:link="rId16"/>
            <p:extLst>
              <p:ext uri="{DAA4B4D4-6D71-4841-9C94-3DE7FCFB9230}">
                <p14:media xmlns:p14="http://schemas.microsoft.com/office/powerpoint/2010/main" r:embed="rId15"/>
              </p:ext>
            </p:extLst>
          </p:nvPr>
        </p:nvPicPr>
        <p:blipFill>
          <a:blip r:embed="rId44"/>
          <a:stretch>
            <a:fillRect/>
          </a:stretch>
        </p:blipFill>
        <p:spPr>
          <a:xfrm>
            <a:off x="5896204" y="8560125"/>
            <a:ext cx="487363" cy="487363"/>
          </a:xfrm>
          <a:prstGeom prst="rect">
            <a:avLst/>
          </a:prstGeom>
        </p:spPr>
      </p:pic>
      <p:pic>
        <p:nvPicPr>
          <p:cNvPr id="41" name="Teal Monster (AG).mp3">
            <a:hlinkClick r:id="" action="ppaction://media"/>
          </p:cNvPr>
          <p:cNvPicPr>
            <a:picLocks noChangeAspect="1"/>
          </p:cNvPicPr>
          <p:nvPr>
            <a:audioFile r:link="rId18"/>
            <p:extLst>
              <p:ext uri="{DAA4B4D4-6D71-4841-9C94-3DE7FCFB9230}">
                <p14:media xmlns:p14="http://schemas.microsoft.com/office/powerpoint/2010/main" r:embed="rId17"/>
              </p:ext>
            </p:extLst>
          </p:nvPr>
        </p:nvPicPr>
        <p:blipFill>
          <a:blip r:embed="rId41"/>
          <a:stretch>
            <a:fillRect/>
          </a:stretch>
        </p:blipFill>
        <p:spPr>
          <a:xfrm>
            <a:off x="6501269" y="9064158"/>
            <a:ext cx="487363" cy="487363"/>
          </a:xfrm>
          <a:prstGeom prst="rect">
            <a:avLst/>
          </a:prstGeom>
        </p:spPr>
      </p:pic>
      <p:pic>
        <p:nvPicPr>
          <p:cNvPr id="42" name="Purple Monster (ELG).mp3">
            <a:hlinkClick r:id="" action="ppaction://media"/>
          </p:cNvPr>
          <p:cNvPicPr>
            <a:picLocks noChangeAspect="1"/>
          </p:cNvPicPr>
          <p:nvPr>
            <a:audioFile r:link="rId20"/>
            <p:extLst>
              <p:ext uri="{DAA4B4D4-6D71-4841-9C94-3DE7FCFB9230}">
                <p14:media xmlns:p14="http://schemas.microsoft.com/office/powerpoint/2010/main" r:embed="rId19"/>
              </p:ext>
            </p:extLst>
          </p:nvPr>
        </p:nvPicPr>
        <p:blipFill>
          <a:blip r:embed="rId45"/>
          <a:stretch>
            <a:fillRect/>
          </a:stretch>
        </p:blipFill>
        <p:spPr>
          <a:xfrm>
            <a:off x="3445565" y="8563348"/>
            <a:ext cx="487363" cy="487363"/>
          </a:xfrm>
          <a:prstGeom prst="rect">
            <a:avLst/>
          </a:prstGeom>
        </p:spPr>
      </p:pic>
      <p:pic>
        <p:nvPicPr>
          <p:cNvPr id="43" name="Green Monster (AG).mp3">
            <a:hlinkClick r:id="" action="ppaction://media"/>
          </p:cNvPr>
          <p:cNvPicPr>
            <a:picLocks noChangeAspect="1"/>
          </p:cNvPicPr>
          <p:nvPr>
            <a:audioFile r:link="rId22"/>
            <p:extLst>
              <p:ext uri="{DAA4B4D4-6D71-4841-9C94-3DE7FCFB9230}">
                <p14:media xmlns:p14="http://schemas.microsoft.com/office/powerpoint/2010/main" r:embed="rId21"/>
              </p:ext>
            </p:extLst>
          </p:nvPr>
        </p:nvPicPr>
        <p:blipFill>
          <a:blip r:embed="rId41"/>
          <a:stretch>
            <a:fillRect/>
          </a:stretch>
        </p:blipFill>
        <p:spPr>
          <a:xfrm>
            <a:off x="3989938" y="9116358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43369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76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76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44" fill="hold"/>
                                        <p:tgtEl>
                                          <p:spTgt spid="3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3" presetID="42" presetClass="path" presetSubtype="0" autoRev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4.09722E-6 1.66667E-6 L 0.00283 0.05883 " pathEditMode="relative" rAng="0" ptsTypes="AA">
                                      <p:cBhvr>
                                        <p:cTn id="24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1" y="2932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32" presetClass="emph" presetSubtype="0" repeatCount="2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Rot by="120000"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7" dur="2" fill="hold">
                                          <p:stCondLst>
                                            <p:cond delay="5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8" dur="2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9" dur="2" fill="hold">
                                          <p:stCondLst>
                                            <p:cond delay="15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0" dur="2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1" presetID="2" presetClass="exit" presetSubtype="1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2" dur="25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25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6" presetClass="emph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36" dur="250" fill="hold"/>
                                        <p:tgtEl>
                                          <p:spTgt spid="21"/>
                                        </p:tgtEl>
                                      </p:cBhvr>
                                      <p:by x="200000" y="200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32" presetClass="emph" presetSubtype="0" repeatCount="2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Rot by="120000">
                                      <p:cBhvr>
                                        <p:cTn id="38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9" dur="40" fill="hold">
                                          <p:stCondLst>
                                            <p:cond delay="4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0" dur="40" fill="hold">
                                          <p:stCondLst>
                                            <p:cond delay="8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1" dur="40" fill="hold">
                                          <p:stCondLst>
                                            <p:cond delay="12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2" dur="40" fill="hold">
                                          <p:stCondLst>
                                            <p:cond delay="16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726"/>
                            </p:stCondLst>
                            <p:childTnLst>
                              <p:par>
                                <p:cTn id="4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" presetClass="mediacall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cmd type="call" cmd="playFrom(0.0)">
                                      <p:cBhvr>
                                        <p:cTn id="50" dur="840" fill="hold"/>
                                        <p:tgtEl>
                                          <p:spTgt spid="4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51" presetID="2" presetClass="exit" presetSubtype="4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2" dur="25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25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6" presetClass="emph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56" dur="400" fill="hold"/>
                                        <p:tgtEl>
                                          <p:spTgt spid="24"/>
                                        </p:tgtEl>
                                      </p:cBhvr>
                                      <p:by x="200000" y="200000"/>
                                    </p:animScale>
                                  </p:childTnLst>
                                </p:cTn>
                              </p:par>
                              <p:par>
                                <p:cTn id="57" presetID="32" presetClass="emph" presetSubtype="0" repeatCount="2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Rot by="120000">
                                      <p:cBhvr>
                                        <p:cTn id="58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9" dur="40" fill="hold">
                                          <p:stCondLst>
                                            <p:cond delay="4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0" dur="40" fill="hold">
                                          <p:stCondLst>
                                            <p:cond delay="8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1" dur="40" fill="hold">
                                          <p:stCondLst>
                                            <p:cond delay="12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2" dur="40" fill="hold">
                                          <p:stCondLst>
                                            <p:cond delay="16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2876"/>
                            </p:stCondLst>
                            <p:childTnLst>
                              <p:par>
                                <p:cTn id="6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0" dur="1056" fill="hold"/>
                                        <p:tgtEl>
                                          <p:spTgt spid="3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1" presetID="2" presetClass="exit" presetSubtype="4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2" dur="25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25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6" presetClass="emph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76" dur="250" fill="hold"/>
                                        <p:tgtEl>
                                          <p:spTgt spid="27"/>
                                        </p:tgtEl>
                                      </p:cBhvr>
                                      <p:by x="200000" y="200000"/>
                                    </p:animScale>
                                  </p:childTnLst>
                                </p:cTn>
                              </p:par>
                              <p:par>
                                <p:cTn id="77" presetID="32" presetClass="emph" presetSubtype="0" repeatCount="2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Rot by="120000">
                                      <p:cBhvr>
                                        <p:cTn id="78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9" dur="40" fill="hold">
                                          <p:stCondLst>
                                            <p:cond delay="4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0" dur="40" fill="hold">
                                          <p:stCondLst>
                                            <p:cond delay="8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1" dur="40" fill="hold">
                                          <p:stCondLst>
                                            <p:cond delay="12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82" dur="40" fill="hold">
                                          <p:stCondLst>
                                            <p:cond delay="16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4026"/>
                            </p:stCondLst>
                            <p:childTnLst>
                              <p:par>
                                <p:cTn id="8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" presetClass="mediacall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cmd type="call" cmd="playFrom(0.0)">
                                      <p:cBhvr>
                                        <p:cTn id="90" dur="757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91" presetID="2" presetClass="exit" presetSubtype="4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2" dur="25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25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6" presetClass="emph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96" dur="250" fill="hold"/>
                                        <p:tgtEl>
                                          <p:spTgt spid="26"/>
                                        </p:tgtEl>
                                      </p:cBhvr>
                                      <p:by x="200000" y="200000"/>
                                    </p:animScale>
                                  </p:childTnLst>
                                </p:cTn>
                              </p:par>
                              <p:par>
                                <p:cTn id="97" presetID="32" presetClass="emph" presetSubtype="0" repeatCount="2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Rot by="120000">
                                      <p:cBhvr>
                                        <p:cTn id="98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9" dur="40" fill="hold">
                                          <p:stCondLst>
                                            <p:cond delay="4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00" dur="40" fill="hold">
                                          <p:stCondLst>
                                            <p:cond delay="8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1" dur="40" fill="hold">
                                          <p:stCondLst>
                                            <p:cond delay="12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2" dur="40" fill="hold">
                                          <p:stCondLst>
                                            <p:cond delay="16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3" presetID="1" presetClass="mediacall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4" dur="1752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05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6" presetClass="emph" presetSubtype="0" repeatCount="indefinite" autoRev="1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111" dur="750" fill="hold"/>
                                        <p:tgtEl>
                                          <p:spTgt spid="32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11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3" fill="hold">
                      <p:stCondLst>
                        <p:cond delay="0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6" dur="576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17" presetID="1" presetClass="exit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1" presetClass="exit" presetSubtype="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1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576"/>
                            </p:stCondLst>
                            <p:childTnLst>
                              <p:par>
                                <p:cTn id="12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0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2" dur="1056" fill="hold"/>
                                        <p:tgtEl>
                                          <p:spTgt spid="4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33" presetID="2" presetClass="exit" presetSubtype="4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34" dur="25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5" dur="25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7" presetID="6" presetClass="emph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138" dur="250" fill="hold"/>
                                        <p:tgtEl>
                                          <p:spTgt spid="20"/>
                                        </p:tgtEl>
                                      </p:cBhvr>
                                      <p:by x="200000" y="200000"/>
                                    </p:animScale>
                                  </p:childTnLst>
                                </p:cTn>
                              </p:par>
                              <p:par>
                                <p:cTn id="139" presetID="32" presetClass="emph" presetSubtype="0" repeatCount="2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Rot by="120000">
                                      <p:cBhvr>
                                        <p:cTn id="140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1" dur="40" fill="hold">
                                          <p:stCondLst>
                                            <p:cond delay="4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2" dur="40" fill="hold">
                                          <p:stCondLst>
                                            <p:cond delay="8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3" dur="40" fill="hold">
                                          <p:stCondLst>
                                            <p:cond delay="12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4" dur="40" fill="hold">
                                          <p:stCondLst>
                                            <p:cond delay="16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>
                            <p:stCondLst>
                              <p:cond delay="1726"/>
                            </p:stCondLst>
                            <p:childTnLst>
                              <p:par>
                                <p:cTn id="14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8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0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2" dur="1152" fill="hold"/>
                                        <p:tgtEl>
                                          <p:spTgt spid="4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53" presetID="2" presetClass="exit" presetSubtype="4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54" dur="25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5" dur="25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7" presetID="6" presetClass="emph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158" dur="250" fill="hold"/>
                                        <p:tgtEl>
                                          <p:spTgt spid="23"/>
                                        </p:tgtEl>
                                      </p:cBhvr>
                                      <p:by x="200000" y="200000"/>
                                    </p:animScale>
                                  </p:childTnLst>
                                </p:cTn>
                              </p:par>
                              <p:par>
                                <p:cTn id="159" presetID="32" presetClass="emph" presetSubtype="0" repeatCount="2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Rot by="120000">
                                      <p:cBhvr>
                                        <p:cTn id="160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1" dur="40" fill="hold">
                                          <p:stCondLst>
                                            <p:cond delay="4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62" dur="40" fill="hold">
                                          <p:stCondLst>
                                            <p:cond delay="8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3" dur="40" fill="hold">
                                          <p:stCondLst>
                                            <p:cond delay="12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4" dur="40" fill="hold">
                                          <p:stCondLst>
                                            <p:cond delay="16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5" fill="hold">
                            <p:stCondLst>
                              <p:cond delay="2878"/>
                            </p:stCondLst>
                            <p:childTnLst>
                              <p:par>
                                <p:cTn id="16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8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0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1" presetID="1" presetClass="mediacall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2" dur="600" fill="hold"/>
                                        <p:tgtEl>
                                          <p:spTgt spid="3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73" presetID="2" presetClass="exit" presetSubtype="4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74" dur="25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5" dur="25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7" presetID="6" presetClass="emph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178" dur="250" fill="hold"/>
                                        <p:tgtEl>
                                          <p:spTgt spid="28"/>
                                        </p:tgtEl>
                                      </p:cBhvr>
                                      <p:by x="200000" y="200000"/>
                                    </p:animScale>
                                  </p:childTnLst>
                                </p:cTn>
                              </p:par>
                              <p:par>
                                <p:cTn id="179" presetID="32" presetClass="emph" presetSubtype="0" repeatCount="2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Rot by="120000">
                                      <p:cBhvr>
                                        <p:cTn id="180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1" dur="40" fill="hold">
                                          <p:stCondLst>
                                            <p:cond delay="4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82" dur="40" fill="hold">
                                          <p:stCondLst>
                                            <p:cond delay="8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3" dur="40" fill="hold">
                                          <p:stCondLst>
                                            <p:cond delay="12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84" dur="40" fill="hold">
                                          <p:stCondLst>
                                            <p:cond delay="16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5" fill="hold">
                            <p:stCondLst>
                              <p:cond delay="4028"/>
                            </p:stCondLst>
                            <p:childTnLst>
                              <p:par>
                                <p:cTn id="18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8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0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92" dur="966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93" presetID="2" presetClass="exit" presetSubtype="4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94" dur="25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5" dur="25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7" presetID="6" presetClass="emph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198" dur="400" fill="hold"/>
                                        <p:tgtEl>
                                          <p:spTgt spid="25"/>
                                        </p:tgtEl>
                                      </p:cBhvr>
                                      <p:by x="200000" y="200000"/>
                                    </p:animScale>
                                  </p:childTnLst>
                                </p:cTn>
                              </p:par>
                              <p:par>
                                <p:cTn id="199" presetID="32" presetClass="emph" presetSubtype="0" repeatCount="2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Rot by="120000">
                                      <p:cBhvr>
                                        <p:cTn id="200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01" dur="40" fill="hold">
                                          <p:stCondLst>
                                            <p:cond delay="4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02" dur="40" fill="hold">
                                          <p:stCondLst>
                                            <p:cond delay="8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03" dur="40" fill="hold">
                                          <p:stCondLst>
                                            <p:cond delay="12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04" dur="40" fill="hold">
                                          <p:stCondLst>
                                            <p:cond delay="16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05" presetID="1" presetClass="mediacall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cmd type="call" cmd="playFrom(0.0)">
                                      <p:cBhvr>
                                        <p:cTn id="206" dur="1752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07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2" presetID="6" presetClass="emph" presetSubtype="0" repeatCount="indefinite" autoRev="1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213" dur="750" fill="hold"/>
                                        <p:tgtEl>
                                          <p:spTgt spid="31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214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5" fill="hold">
                      <p:stCondLst>
                        <p:cond delay="0"/>
                      </p:stCondLst>
                      <p:childTnLst>
                        <p:par>
                          <p:cTn id="216" fill="hold">
                            <p:stCondLst>
                              <p:cond delay="0"/>
                            </p:stCondLst>
                            <p:childTnLst>
                              <p:par>
                                <p:cTn id="21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18" dur="576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19" presetID="1" presetClass="exit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1" presetID="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3" presetID="1" presetClass="exit" presetSubtype="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5" presetID="1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7" fill="hold">
                            <p:stCondLst>
                              <p:cond delay="576"/>
                            </p:stCondLst>
                            <p:childTnLst>
                              <p:par>
                                <p:cTn id="22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0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1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2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3" presetID="1" presetClass="mediacall" presetSubtype="0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cmd type="call" cmd="playFrom(0.0)">
                                      <p:cBhvr>
                                        <p:cTn id="234" dur="768" fill="hold"/>
                                        <p:tgtEl>
                                          <p:spTgt spid="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35" presetID="2" presetClass="exit" presetSubtype="4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36" dur="25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7" dur="25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9" presetID="6" presetClass="emph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240" dur="250" fill="hold"/>
                                        <p:tgtEl>
                                          <p:spTgt spid="22"/>
                                        </p:tgtEl>
                                      </p:cBhvr>
                                      <p:by x="200000" y="200000"/>
                                    </p:animScale>
                                  </p:childTnLst>
                                </p:cTn>
                              </p:par>
                              <p:par>
                                <p:cTn id="241" presetID="32" presetClass="emph" presetSubtype="0" repeatCount="2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Rot by="120000">
                                      <p:cBhvr>
                                        <p:cTn id="242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3" dur="40" fill="hold">
                                          <p:stCondLst>
                                            <p:cond delay="4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44" dur="40" fill="hold">
                                          <p:stCondLst>
                                            <p:cond delay="8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5" dur="40" fill="hold">
                                          <p:stCondLst>
                                            <p:cond delay="12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6" dur="40" fill="hold">
                                          <p:stCondLst>
                                            <p:cond delay="16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47" presetID="1" presetClass="mediacall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8" dur="1752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49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4" presetID="6" presetClass="emph" presetSubtype="0" repeatCount="indefinite" autoRev="1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255" dur="750" fill="hold"/>
                                        <p:tgtEl>
                                          <p:spTgt spid="30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audio>
              <p:cMediaNode vol="77273">
                <p:cTn id="25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  <p:audio>
              <p:cMediaNode vol="33333">
                <p:cTn id="25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audio>
              <p:cMediaNode>
                <p:cTn id="25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audio>
              <p:cMediaNode>
                <p:cTn id="25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  <p:audio>
              <p:cMediaNode vol="66667">
                <p:cTn id="26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3"/>
                </p:tgtEl>
              </p:cMediaNode>
            </p:audio>
            <p:audio>
              <p:cMediaNode>
                <p:cTn id="26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7"/>
                </p:tgtEl>
              </p:cMediaNode>
            </p:audio>
            <p:audio>
              <p:cMediaNode vol="80000">
                <p:cTn id="26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8"/>
                </p:tgtEl>
              </p:cMediaNode>
            </p:audio>
            <p:audio>
              <p:cMediaNode vol="65152">
                <p:cTn id="26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9"/>
                </p:tgtEl>
              </p:cMediaNode>
            </p:audio>
            <p:audio>
              <p:cMediaNode>
                <p:cTn id="26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1"/>
                </p:tgtEl>
              </p:cMediaNode>
            </p:audio>
            <p:audio>
              <p:cMediaNode>
                <p:cTn id="26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2"/>
                </p:tgtEl>
              </p:cMediaNode>
            </p:audio>
            <p:audio>
              <p:cMediaNode>
                <p:cTn id="26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3"/>
                </p:tgtEl>
              </p:cMediaNode>
            </p:audio>
          </p:childTnLst>
        </p:cTn>
      </p:par>
    </p:tnLst>
    <p:bldLst>
      <p:bldP spid="14" grpId="0" animBg="1"/>
      <p:bldP spid="14" grpId="1" animBg="1"/>
      <p:bldP spid="12" grpId="0" animBg="1"/>
      <p:bldP spid="15" grpId="0" animBg="1"/>
      <p:bldP spid="15" grpId="1" animBg="1"/>
      <p:bldP spid="16" grpId="0" animBg="1"/>
      <p:bldP spid="13" grpId="0" animBg="1"/>
      <p:bldP spid="13" grpId="1" animBg="1"/>
      <p:bldP spid="18" grpId="0" animBg="1"/>
      <p:bldP spid="30" grpId="0"/>
      <p:bldP spid="30" grpId="1"/>
      <p:bldP spid="31" grpId="0"/>
      <p:bldP spid="31" grpId="1"/>
      <p:bldP spid="32" grpId="0"/>
      <p:bldP spid="32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Lock Background"/>
          <p:cNvSpPr/>
          <p:nvPr/>
        </p:nvSpPr>
        <p:spPr>
          <a:xfrm>
            <a:off x="0" y="6126480"/>
            <a:ext cx="14630400" cy="2103120"/>
          </a:xfrm>
          <a:prstGeom prst="rect">
            <a:avLst/>
          </a:prstGeom>
          <a:solidFill>
            <a:srgbClr val="2F2A0B"/>
          </a:solidFill>
          <a:ln w="146050" cmpd="sng">
            <a:noFill/>
            <a:miter lim="800000"/>
          </a:ln>
          <a:effectLst>
            <a:outerShdw dist="50800" dir="16200000" rotWithShape="0">
              <a:schemeClr val="accent6">
                <a:lumMod val="50000"/>
                <a:alpha val="9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5" name="Tumbler 4"/>
          <p:cNvPicPr>
            <a:picLocks noChangeAspect="1"/>
          </p:cNvPicPr>
          <p:nvPr/>
        </p:nvPicPr>
        <p:blipFill>
          <a:blip r:embed="rId17">
            <a:extLst>
              <a:ext uri="{BEBA8EAE-BF5A-486C-A8C5-ECC9F3942E4B}">
                <a14:imgProps xmlns:a14="http://schemas.microsoft.com/office/drawing/2010/main">
                  <a14:imgLayer r:embed="rId18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96933" y="6312686"/>
            <a:ext cx="1834744" cy="1759351"/>
          </a:xfrm>
          <a:prstGeom prst="rect">
            <a:avLst/>
          </a:prstGeom>
        </p:spPr>
      </p:pic>
      <p:pic>
        <p:nvPicPr>
          <p:cNvPr id="38" name="Zero 4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94291" y="6609543"/>
            <a:ext cx="640027" cy="1060616"/>
          </a:xfrm>
          <a:prstGeom prst="rect">
            <a:avLst/>
          </a:prstGeom>
        </p:spPr>
      </p:pic>
      <p:pic>
        <p:nvPicPr>
          <p:cNvPr id="40" name="Number Strip 4"/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69234" y="1359240"/>
            <a:ext cx="690106" cy="13350193"/>
          </a:xfrm>
          <a:prstGeom prst="rect">
            <a:avLst/>
          </a:prstGeom>
        </p:spPr>
      </p:pic>
      <p:pic>
        <p:nvPicPr>
          <p:cNvPr id="47" name="Tumbler 3"/>
          <p:cNvPicPr>
            <a:picLocks noChangeAspect="1"/>
          </p:cNvPicPr>
          <p:nvPr/>
        </p:nvPicPr>
        <p:blipFill>
          <a:blip r:embed="rId17">
            <a:extLst>
              <a:ext uri="{BEBA8EAE-BF5A-486C-A8C5-ECC9F3942E4B}">
                <a14:imgProps xmlns:a14="http://schemas.microsoft.com/office/drawing/2010/main">
                  <a14:imgLayer r:embed="rId18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67814" y="6308203"/>
            <a:ext cx="1834744" cy="1759351"/>
          </a:xfrm>
          <a:prstGeom prst="rect">
            <a:avLst/>
          </a:prstGeom>
        </p:spPr>
      </p:pic>
      <p:pic>
        <p:nvPicPr>
          <p:cNvPr id="71" name="Zero 3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65173" y="6605060"/>
            <a:ext cx="640027" cy="1060616"/>
          </a:xfrm>
          <a:prstGeom prst="rect">
            <a:avLst/>
          </a:prstGeom>
        </p:spPr>
      </p:pic>
      <p:pic>
        <p:nvPicPr>
          <p:cNvPr id="30" name="Number Strip 3"/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40133" y="6625981"/>
            <a:ext cx="690106" cy="13350193"/>
          </a:xfrm>
          <a:prstGeom prst="rect">
            <a:avLst/>
          </a:prstGeom>
        </p:spPr>
      </p:pic>
      <p:pic>
        <p:nvPicPr>
          <p:cNvPr id="46" name="Tumbler 2"/>
          <p:cNvPicPr>
            <a:picLocks noChangeAspect="1"/>
          </p:cNvPicPr>
          <p:nvPr/>
        </p:nvPicPr>
        <p:blipFill>
          <a:blip r:embed="rId17">
            <a:extLst>
              <a:ext uri="{BEBA8EAE-BF5A-486C-A8C5-ECC9F3942E4B}">
                <a14:imgProps xmlns:a14="http://schemas.microsoft.com/office/drawing/2010/main">
                  <a14:imgLayer r:embed="rId18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8696" y="6308203"/>
            <a:ext cx="1834744" cy="1759351"/>
          </a:xfrm>
          <a:prstGeom prst="rect">
            <a:avLst/>
          </a:prstGeom>
        </p:spPr>
      </p:pic>
      <p:pic>
        <p:nvPicPr>
          <p:cNvPr id="70" name="Zero 2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36055" y="6605060"/>
            <a:ext cx="640027" cy="1060616"/>
          </a:xfrm>
          <a:prstGeom prst="rect">
            <a:avLst/>
          </a:prstGeom>
        </p:spPr>
      </p:pic>
      <p:pic>
        <p:nvPicPr>
          <p:cNvPr id="72" name="Number Strip 2"/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11015" y="-3943024"/>
            <a:ext cx="690106" cy="13350193"/>
          </a:xfrm>
          <a:prstGeom prst="rect">
            <a:avLst/>
          </a:prstGeom>
        </p:spPr>
      </p:pic>
      <p:pic>
        <p:nvPicPr>
          <p:cNvPr id="45" name="Tumbler 1"/>
          <p:cNvPicPr>
            <a:picLocks noChangeAspect="1"/>
          </p:cNvPicPr>
          <p:nvPr/>
        </p:nvPicPr>
        <p:blipFill>
          <a:blip r:embed="rId17">
            <a:extLst>
              <a:ext uri="{BEBA8EAE-BF5A-486C-A8C5-ECC9F3942E4B}">
                <a14:imgProps xmlns:a14="http://schemas.microsoft.com/office/drawing/2010/main">
                  <a14:imgLayer r:embed="rId18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09578" y="6308203"/>
            <a:ext cx="1834744" cy="1759351"/>
          </a:xfrm>
          <a:prstGeom prst="rect">
            <a:avLst/>
          </a:prstGeom>
        </p:spPr>
      </p:pic>
      <p:pic>
        <p:nvPicPr>
          <p:cNvPr id="69" name="Zero 1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09706" y="6605060"/>
            <a:ext cx="640027" cy="1060616"/>
          </a:xfrm>
          <a:prstGeom prst="rect">
            <a:avLst/>
          </a:prstGeom>
        </p:spPr>
      </p:pic>
      <p:pic>
        <p:nvPicPr>
          <p:cNvPr id="31" name="Number Strip 1"/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79226" y="-431755"/>
            <a:ext cx="690106" cy="13350193"/>
          </a:xfrm>
          <a:prstGeom prst="rect">
            <a:avLst/>
          </a:prstGeom>
        </p:spPr>
      </p:pic>
      <p:sp>
        <p:nvSpPr>
          <p:cNvPr id="37" name="Lock Frame"/>
          <p:cNvSpPr/>
          <p:nvPr/>
        </p:nvSpPr>
        <p:spPr>
          <a:xfrm>
            <a:off x="-3353" y="6126480"/>
            <a:ext cx="14630400" cy="2103120"/>
          </a:xfrm>
          <a:prstGeom prst="frame">
            <a:avLst>
              <a:gd name="adj1" fmla="val 10097"/>
            </a:avLst>
          </a:prstGeom>
          <a:solidFill>
            <a:srgbClr val="40505E"/>
          </a:solidFill>
          <a:ln w="146050" cmpd="sng">
            <a:noFill/>
            <a:miter lim="800000"/>
          </a:ln>
          <a:effectLst>
            <a:outerShdw dist="38100" dir="5400000" algn="t" rotWithShape="0">
              <a:srgbClr val="1A13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Shadow Strip"/>
          <p:cNvSpPr/>
          <p:nvPr/>
        </p:nvSpPr>
        <p:spPr>
          <a:xfrm>
            <a:off x="208903" y="7974527"/>
            <a:ext cx="14200632" cy="45720"/>
          </a:xfrm>
          <a:prstGeom prst="rect">
            <a:avLst/>
          </a:prstGeom>
          <a:solidFill>
            <a:srgbClr val="1A1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Lock Frame Valance"/>
          <p:cNvSpPr/>
          <p:nvPr/>
        </p:nvSpPr>
        <p:spPr>
          <a:xfrm>
            <a:off x="5080" y="6275069"/>
            <a:ext cx="2743200" cy="1792483"/>
          </a:xfrm>
          <a:prstGeom prst="rect">
            <a:avLst/>
          </a:prstGeom>
          <a:solidFill>
            <a:srgbClr val="40505E"/>
          </a:solidFill>
          <a:ln w="146050" cmpd="sng">
            <a:noFill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Shadow Strip"/>
          <p:cNvSpPr/>
          <p:nvPr/>
        </p:nvSpPr>
        <p:spPr>
          <a:xfrm>
            <a:off x="2748733" y="6349562"/>
            <a:ext cx="45720" cy="1645920"/>
          </a:xfrm>
          <a:prstGeom prst="rect">
            <a:avLst/>
          </a:prstGeom>
          <a:solidFill>
            <a:srgbClr val="1A1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0" name="Lock Frame Valance"/>
          <p:cNvSpPr/>
          <p:nvPr/>
        </p:nvSpPr>
        <p:spPr>
          <a:xfrm>
            <a:off x="4716779" y="6275069"/>
            <a:ext cx="1252374" cy="1792483"/>
          </a:xfrm>
          <a:prstGeom prst="rect">
            <a:avLst/>
          </a:prstGeom>
          <a:solidFill>
            <a:srgbClr val="40505E"/>
          </a:solidFill>
          <a:ln w="146050" cmpd="sng">
            <a:noFill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Shadow Strip"/>
          <p:cNvSpPr/>
          <p:nvPr/>
        </p:nvSpPr>
        <p:spPr>
          <a:xfrm>
            <a:off x="5969153" y="6349561"/>
            <a:ext cx="45720" cy="1645920"/>
          </a:xfrm>
          <a:prstGeom prst="rect">
            <a:avLst/>
          </a:prstGeom>
          <a:solidFill>
            <a:srgbClr val="1A1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2" name="Shadow Strip"/>
          <p:cNvSpPr/>
          <p:nvPr/>
        </p:nvSpPr>
        <p:spPr>
          <a:xfrm>
            <a:off x="4671060" y="6349561"/>
            <a:ext cx="45720" cy="1645920"/>
          </a:xfrm>
          <a:prstGeom prst="rect">
            <a:avLst/>
          </a:prstGeom>
          <a:solidFill>
            <a:srgbClr val="1A1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Lock Frame Valance"/>
          <p:cNvSpPr/>
          <p:nvPr/>
        </p:nvSpPr>
        <p:spPr>
          <a:xfrm>
            <a:off x="7950199" y="6291636"/>
            <a:ext cx="1236997" cy="1792483"/>
          </a:xfrm>
          <a:prstGeom prst="rect">
            <a:avLst/>
          </a:prstGeom>
          <a:solidFill>
            <a:srgbClr val="40505E"/>
          </a:solidFill>
          <a:ln w="146050" cmpd="sng">
            <a:noFill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Shadow Strip"/>
          <p:cNvSpPr/>
          <p:nvPr/>
        </p:nvSpPr>
        <p:spPr>
          <a:xfrm>
            <a:off x="9187196" y="6366128"/>
            <a:ext cx="45720" cy="1645920"/>
          </a:xfrm>
          <a:prstGeom prst="rect">
            <a:avLst/>
          </a:prstGeom>
          <a:solidFill>
            <a:srgbClr val="1A1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Shadow Strip"/>
          <p:cNvSpPr/>
          <p:nvPr/>
        </p:nvSpPr>
        <p:spPr>
          <a:xfrm>
            <a:off x="7904479" y="6366128"/>
            <a:ext cx="45720" cy="1645920"/>
          </a:xfrm>
          <a:prstGeom prst="rect">
            <a:avLst/>
          </a:prstGeom>
          <a:solidFill>
            <a:srgbClr val="1A1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6" name="Lock Frame Valance"/>
          <p:cNvSpPr/>
          <p:nvPr/>
        </p:nvSpPr>
        <p:spPr>
          <a:xfrm>
            <a:off x="11184128" y="6275068"/>
            <a:ext cx="1235864" cy="1792483"/>
          </a:xfrm>
          <a:prstGeom prst="rect">
            <a:avLst/>
          </a:prstGeom>
          <a:solidFill>
            <a:srgbClr val="40505E"/>
          </a:solidFill>
          <a:ln w="146050" cmpd="sng">
            <a:noFill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Shadow Strip"/>
          <p:cNvSpPr/>
          <p:nvPr/>
        </p:nvSpPr>
        <p:spPr>
          <a:xfrm>
            <a:off x="11138408" y="6366128"/>
            <a:ext cx="45720" cy="1645920"/>
          </a:xfrm>
          <a:prstGeom prst="rect">
            <a:avLst/>
          </a:prstGeom>
          <a:solidFill>
            <a:srgbClr val="1A1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Shadow Strip"/>
          <p:cNvSpPr/>
          <p:nvPr/>
        </p:nvSpPr>
        <p:spPr>
          <a:xfrm>
            <a:off x="14367918" y="6366128"/>
            <a:ext cx="45720" cy="1645920"/>
          </a:xfrm>
          <a:prstGeom prst="rect">
            <a:avLst/>
          </a:prstGeom>
          <a:solidFill>
            <a:srgbClr val="1A1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Shadow Strip"/>
          <p:cNvSpPr/>
          <p:nvPr/>
        </p:nvSpPr>
        <p:spPr>
          <a:xfrm>
            <a:off x="12419992" y="6366128"/>
            <a:ext cx="45720" cy="1645920"/>
          </a:xfrm>
          <a:prstGeom prst="rect">
            <a:avLst/>
          </a:prstGeom>
          <a:solidFill>
            <a:srgbClr val="1A1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Wood Background"/>
          <p:cNvPicPr>
            <a:picLocks noChangeAspect="1"/>
          </p:cNvPicPr>
          <p:nvPr/>
        </p:nvPicPr>
        <p:blipFill rotWithShape="1"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50" b="23959"/>
          <a:stretch/>
        </p:blipFill>
        <p:spPr>
          <a:xfrm>
            <a:off x="0" y="-52712"/>
            <a:ext cx="14630400" cy="6126480"/>
          </a:xfrm>
          <a:prstGeom prst="rect">
            <a:avLst/>
          </a:prstGeom>
          <a:effectLst>
            <a:outerShdw dist="50800" dir="5400000" algn="t" rotWithShape="0">
              <a:srgbClr val="673105"/>
            </a:outerShdw>
          </a:effectLst>
        </p:spPr>
      </p:pic>
      <p:grpSp>
        <p:nvGrpSpPr>
          <p:cNvPr id="68" name="Frames"/>
          <p:cNvGrpSpPr/>
          <p:nvPr/>
        </p:nvGrpSpPr>
        <p:grpSpPr>
          <a:xfrm>
            <a:off x="227429" y="-184158"/>
            <a:ext cx="14184840" cy="5805029"/>
            <a:chOff x="227429" y="-184158"/>
            <a:chExt cx="14184840" cy="5805029"/>
          </a:xfrm>
        </p:grpSpPr>
        <p:pic>
          <p:nvPicPr>
            <p:cNvPr id="64" name="Image Frames"/>
            <p:cNvPicPr>
              <a:picLocks noChangeAspect="1"/>
            </p:cNvPicPr>
            <p:nvPr/>
          </p:nvPicPr>
          <p:blipFill>
            <a:blip r:embed="rId2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7429" y="534819"/>
              <a:ext cx="14184840" cy="5086052"/>
            </a:xfrm>
            <a:prstGeom prst="rect">
              <a:avLst/>
            </a:prstGeom>
            <a:effectLst>
              <a:outerShdw dist="38100" dir="16200000" rotWithShape="0">
                <a:srgbClr val="673105"/>
              </a:outerShdw>
            </a:effectLst>
          </p:spPr>
        </p:pic>
        <p:pic>
          <p:nvPicPr>
            <p:cNvPr id="67" name="Number Tags"/>
            <p:cNvPicPr>
              <a:picLocks noChangeAspect="1"/>
            </p:cNvPicPr>
            <p:nvPr/>
          </p:nvPicPr>
          <p:blipFill>
            <a:blip r:embed="rId2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1340" y="-184158"/>
              <a:ext cx="12278140" cy="4279392"/>
            </a:xfrm>
            <a:prstGeom prst="rect">
              <a:avLst/>
            </a:prstGeom>
          </p:spPr>
        </p:pic>
      </p:grpSp>
      <p:pic>
        <p:nvPicPr>
          <p:cNvPr id="7" name="hotel room lock (joedeshon CCBY4.0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24"/>
          <a:stretch>
            <a:fillRect/>
          </a:stretch>
        </p:blipFill>
        <p:spPr>
          <a:xfrm>
            <a:off x="889317" y="8711267"/>
            <a:ext cx="487363" cy="487363"/>
          </a:xfrm>
          <a:prstGeom prst="rect">
            <a:avLst/>
          </a:prstGeom>
        </p:spPr>
      </p:pic>
      <p:pic>
        <p:nvPicPr>
          <p:cNvPr id="6" name="covert-operation open (nicholasdaryl CC0).mp3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4">
                  <p14:trim end="4628.4096"/>
                  <p14:fade out="1250"/>
                </p14:media>
              </p:ext>
            </p:extLst>
          </p:nvPr>
        </p:nvPicPr>
        <p:blipFill>
          <a:blip r:embed="rId25"/>
          <a:stretch>
            <a:fillRect/>
          </a:stretch>
        </p:blipFill>
        <p:spPr>
          <a:xfrm>
            <a:off x="14022854" y="8617136"/>
            <a:ext cx="487363" cy="487363"/>
          </a:xfrm>
          <a:prstGeom prst="rect">
            <a:avLst/>
          </a:prstGeom>
        </p:spPr>
      </p:pic>
      <p:pic>
        <p:nvPicPr>
          <p:cNvPr id="5" name="metal click 3 4 (Sheyvan CC0).mp3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26"/>
          <a:stretch>
            <a:fillRect/>
          </a:stretch>
        </p:blipFill>
        <p:spPr>
          <a:xfrm>
            <a:off x="-36606" y="9198630"/>
            <a:ext cx="487363" cy="487363"/>
          </a:xfrm>
          <a:prstGeom prst="rect">
            <a:avLst/>
          </a:prstGeom>
        </p:spPr>
      </p:pic>
      <p:pic>
        <p:nvPicPr>
          <p:cNvPr id="3" name="metal click 7 8 (Sheyvan CC0).mp3">
            <a:hlinkClick r:id="" action="ppaction://media"/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24"/>
          <a:stretch>
            <a:fillRect/>
          </a:stretch>
        </p:blipFill>
        <p:spPr>
          <a:xfrm>
            <a:off x="-56945" y="8467585"/>
            <a:ext cx="487363" cy="487363"/>
          </a:xfrm>
          <a:prstGeom prst="rect">
            <a:avLst/>
          </a:prstGeom>
        </p:spPr>
      </p:pic>
      <p:pic>
        <p:nvPicPr>
          <p:cNvPr id="33" name="metal click 5 6 (Sheyvan CC0).mp3">
            <a:hlinkClick r:id="" action="ppaction://media"/>
          </p:cNvPr>
          <p:cNvPicPr>
            <a:picLocks noChangeAspect="1"/>
          </p:cNvPicPr>
          <p:nvPr>
            <a:audi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27"/>
          <a:stretch>
            <a:fillRect/>
          </a:stretch>
        </p:blipFill>
        <p:spPr>
          <a:xfrm>
            <a:off x="-29874" y="9837965"/>
            <a:ext cx="487363" cy="487363"/>
          </a:xfrm>
          <a:prstGeom prst="rect">
            <a:avLst/>
          </a:prstGeom>
        </p:spPr>
      </p:pic>
      <p:sp>
        <p:nvSpPr>
          <p:cNvPr id="43" name="Lock Frame Valance"/>
          <p:cNvSpPr/>
          <p:nvPr/>
        </p:nvSpPr>
        <p:spPr>
          <a:xfrm>
            <a:off x="14409535" y="6275068"/>
            <a:ext cx="237466" cy="1792483"/>
          </a:xfrm>
          <a:prstGeom prst="rect">
            <a:avLst/>
          </a:prstGeom>
          <a:solidFill>
            <a:srgbClr val="40505E"/>
          </a:solidFill>
          <a:ln w="146050" cmpd="sng">
            <a:noFill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4" name="metal click 1 (Sheyvan CC0).mp3">
            <a:hlinkClick r:id="" action="ppaction://media"/>
          </p:cNvPr>
          <p:cNvPicPr>
            <a:picLocks noChangeAspect="1"/>
          </p:cNvPicPr>
          <p:nvPr>
            <a:audioFile r:link="rId12"/>
            <p:extLst>
              <p:ext uri="{DAA4B4D4-6D71-4841-9C94-3DE7FCFB9230}">
                <p14:media xmlns:p14="http://schemas.microsoft.com/office/powerpoint/2010/main" r:embed="rId11"/>
              </p:ext>
            </p:extLst>
          </p:nvPr>
        </p:nvPicPr>
        <p:blipFill>
          <a:blip r:embed="rId28"/>
          <a:stretch>
            <a:fillRect/>
          </a:stretch>
        </p:blipFill>
        <p:spPr>
          <a:xfrm>
            <a:off x="5080" y="10472824"/>
            <a:ext cx="487363" cy="487363"/>
          </a:xfrm>
          <a:prstGeom prst="rect">
            <a:avLst/>
          </a:prstGeom>
        </p:spPr>
      </p:pic>
      <p:pic>
        <p:nvPicPr>
          <p:cNvPr id="61" name="metal click ALL (Sheyvan CC0).mp3">
            <a:hlinkClick r:id="" action="ppaction://media"/>
          </p:cNvPr>
          <p:cNvPicPr>
            <a:picLocks noChangeAspect="1"/>
          </p:cNvPicPr>
          <p:nvPr>
            <a:audioFile r:link="rId14"/>
            <p:extLst>
              <p:ext uri="{DAA4B4D4-6D71-4841-9C94-3DE7FCFB9230}">
                <p14:media xmlns:p14="http://schemas.microsoft.com/office/powerpoint/2010/main" r:embed="rId13"/>
              </p:ext>
            </p:extLst>
          </p:nvPr>
        </p:nvPicPr>
        <p:blipFill>
          <a:blip r:embed="rId24"/>
          <a:stretch>
            <a:fillRect/>
          </a:stretch>
        </p:blipFill>
        <p:spPr>
          <a:xfrm>
            <a:off x="886408" y="9423961"/>
            <a:ext cx="487363" cy="487363"/>
          </a:xfrm>
          <a:prstGeom prst="rect">
            <a:avLst/>
          </a:prstGeom>
        </p:spPr>
      </p:pic>
      <p:grpSp>
        <p:nvGrpSpPr>
          <p:cNvPr id="73" name="Unlock Button"/>
          <p:cNvGrpSpPr/>
          <p:nvPr/>
        </p:nvGrpSpPr>
        <p:grpSpPr>
          <a:xfrm>
            <a:off x="154810" y="6304788"/>
            <a:ext cx="2437923" cy="1746504"/>
            <a:chOff x="154810" y="6304788"/>
            <a:chExt cx="2437923" cy="1746504"/>
          </a:xfrm>
        </p:grpSpPr>
        <p:sp>
          <p:nvSpPr>
            <p:cNvPr id="74" name="Round Text"/>
            <p:cNvSpPr txBox="1"/>
            <p:nvPr/>
          </p:nvSpPr>
          <p:spPr>
            <a:xfrm>
              <a:off x="154810" y="6304788"/>
              <a:ext cx="2437923" cy="1746504"/>
            </a:xfrm>
            <a:prstGeom prst="rect">
              <a:avLst/>
            </a:prstGeom>
            <a:solidFill>
              <a:srgbClr val="40505E"/>
            </a:solidFill>
            <a:ln>
              <a:solidFill>
                <a:schemeClr val="bg1"/>
              </a:solidFill>
            </a:ln>
            <a:scene3d>
              <a:camera prst="orthographicFront"/>
              <a:lightRig rig="threePt" dir="t"/>
            </a:scene3d>
            <a:sp3d>
              <a:bevelT prst="angle"/>
            </a:sp3d>
          </p:spPr>
          <p:txBody>
            <a:bodyPr wrap="square" lIns="0" tIns="0" rIns="0" bIns="0" rtlCol="0" anchor="ctr" anchorCtr="0">
              <a:noAutofit/>
              <a:sp3d prstMaterial="plastic"/>
            </a:bodyPr>
            <a:lstStyle/>
            <a:p>
              <a:pPr algn="ctr">
                <a:lnSpc>
                  <a:spcPts val="7500"/>
                </a:lnSpc>
              </a:pPr>
              <a:r>
                <a:rPr lang="en-US" sz="6000" b="1" smtClean="0">
                  <a:gradFill>
                    <a:gsLst>
                      <a:gs pos="0">
                        <a:srgbClr val="464A66">
                          <a:lumMod val="90000"/>
                          <a:lumOff val="10000"/>
                        </a:srgbClr>
                      </a:gs>
                      <a:gs pos="50000">
                        <a:srgbClr val="C5CDD9"/>
                      </a:gs>
                      <a:gs pos="100000">
                        <a:srgbClr val="2F3445"/>
                      </a:gs>
                    </a:gsLst>
                    <a:lin ang="5400000" scaled="0"/>
                  </a:gradFill>
                  <a:effectLst>
                    <a:outerShdw dist="38100" dir="2700000" algn="tl" rotWithShape="0">
                      <a:srgbClr val="2F3445"/>
                    </a:outerShdw>
                  </a:effectLst>
                  <a:latin typeface="Irish Grover" panose="02000000000000000000" pitchFamily="2" charset="0"/>
                </a:rPr>
                <a:t>Round</a:t>
              </a:r>
              <a:r>
                <a:rPr lang="en-US" sz="5600" b="1" smtClean="0">
                  <a:gradFill>
                    <a:gsLst>
                      <a:gs pos="0">
                        <a:srgbClr val="464A66">
                          <a:lumMod val="90000"/>
                          <a:lumOff val="10000"/>
                        </a:srgbClr>
                      </a:gs>
                      <a:gs pos="50000">
                        <a:srgbClr val="C5CDD9"/>
                      </a:gs>
                      <a:gs pos="100000">
                        <a:srgbClr val="2F3445"/>
                      </a:gs>
                    </a:gsLst>
                    <a:lin ang="5400000" scaled="0"/>
                  </a:gradFill>
                  <a:effectLst>
                    <a:outerShdw dist="38100" dir="2700000" algn="tl" rotWithShape="0">
                      <a:srgbClr val="2F3445"/>
                    </a:outerShdw>
                  </a:effectLst>
                  <a:latin typeface="Irish Grover" panose="02000000000000000000" pitchFamily="2" charset="0"/>
                </a:rPr>
                <a:t>  </a:t>
              </a:r>
              <a:r>
                <a:rPr lang="en-US" sz="6600" b="1" smtClean="0">
                  <a:gradFill>
                    <a:gsLst>
                      <a:gs pos="0">
                        <a:srgbClr val="464A66">
                          <a:lumMod val="90000"/>
                          <a:lumOff val="10000"/>
                        </a:srgbClr>
                      </a:gs>
                      <a:gs pos="50000">
                        <a:srgbClr val="C5CDD9"/>
                      </a:gs>
                      <a:gs pos="100000">
                        <a:srgbClr val="2F3445"/>
                      </a:gs>
                    </a:gsLst>
                    <a:lin ang="5400000" scaled="0"/>
                  </a:gradFill>
                  <a:effectLst>
                    <a:outerShdw dist="38100" dir="2700000" algn="tl" rotWithShape="0">
                      <a:srgbClr val="2F3445"/>
                    </a:outerShdw>
                  </a:effectLst>
                  <a:latin typeface="Irish Grover" panose="02000000000000000000" pitchFamily="2" charset="0"/>
                </a:rPr>
                <a:t>Three</a:t>
              </a:r>
              <a:endParaRPr lang="en-US" sz="5600" b="1">
                <a:gradFill>
                  <a:gsLst>
                    <a:gs pos="0">
                      <a:srgbClr val="464A66">
                        <a:lumMod val="90000"/>
                        <a:lumOff val="10000"/>
                      </a:srgbClr>
                    </a:gs>
                    <a:gs pos="50000">
                      <a:srgbClr val="C5CDD9"/>
                    </a:gs>
                    <a:gs pos="100000">
                      <a:srgbClr val="2F3445"/>
                    </a:gs>
                  </a:gsLst>
                  <a:lin ang="5400000" scaled="0"/>
                </a:gradFill>
                <a:effectLst>
                  <a:outerShdw dist="38100" dir="2700000" algn="tl" rotWithShape="0">
                    <a:srgbClr val="2F3445"/>
                  </a:outerShdw>
                </a:effectLst>
                <a:latin typeface="Irish Grover" panose="02000000000000000000" pitchFamily="2" charset="0"/>
              </a:endParaRPr>
            </a:p>
          </p:txBody>
        </p:sp>
        <p:sp>
          <p:nvSpPr>
            <p:cNvPr id="75" name="Key"/>
            <p:cNvSpPr>
              <a:spLocks noChangeAspect="1"/>
            </p:cNvSpPr>
            <p:nvPr/>
          </p:nvSpPr>
          <p:spPr>
            <a:xfrm rot="16200000">
              <a:off x="1168269" y="6699854"/>
              <a:ext cx="398430" cy="941832"/>
            </a:xfrm>
            <a:custGeom>
              <a:avLst/>
              <a:gdLst>
                <a:gd name="connsiteX0" fmla="*/ 0 w 731258"/>
                <a:gd name="connsiteY0" fmla="*/ 1589042 h 1728588"/>
                <a:gd name="connsiteX1" fmla="*/ 214763 w 731258"/>
                <a:gd name="connsiteY1" fmla="*/ 1589042 h 1728588"/>
                <a:gd name="connsiteX2" fmla="*/ 214763 w 731258"/>
                <a:gd name="connsiteY2" fmla="*/ 1728588 h 1728588"/>
                <a:gd name="connsiteX3" fmla="*/ 0 w 731258"/>
                <a:gd name="connsiteY3" fmla="*/ 1728588 h 1728588"/>
                <a:gd name="connsiteX4" fmla="*/ 62423 w 731258"/>
                <a:gd name="connsiteY4" fmla="*/ 1381760 h 1728588"/>
                <a:gd name="connsiteX5" fmla="*/ 214762 w 731258"/>
                <a:gd name="connsiteY5" fmla="*/ 1381760 h 1728588"/>
                <a:gd name="connsiteX6" fmla="*/ 214762 w 731258"/>
                <a:gd name="connsiteY6" fmla="*/ 1493172 h 1728588"/>
                <a:gd name="connsiteX7" fmla="*/ 62423 w 731258"/>
                <a:gd name="connsiteY7" fmla="*/ 1493172 h 1728588"/>
                <a:gd name="connsiteX8" fmla="*/ 411218 w 731258"/>
                <a:gd name="connsiteY8" fmla="*/ 160020 h 1728588"/>
                <a:gd name="connsiteX9" fmla="*/ 251198 w 731258"/>
                <a:gd name="connsiteY9" fmla="*/ 320040 h 1728588"/>
                <a:gd name="connsiteX10" fmla="*/ 411218 w 731258"/>
                <a:gd name="connsiteY10" fmla="*/ 480060 h 1728588"/>
                <a:gd name="connsiteX11" fmla="*/ 571238 w 731258"/>
                <a:gd name="connsiteY11" fmla="*/ 320040 h 1728588"/>
                <a:gd name="connsiteX12" fmla="*/ 411218 w 731258"/>
                <a:gd name="connsiteY12" fmla="*/ 160020 h 1728588"/>
                <a:gd name="connsiteX13" fmla="*/ 411218 w 731258"/>
                <a:gd name="connsiteY13" fmla="*/ 0 h 1728588"/>
                <a:gd name="connsiteX14" fmla="*/ 731258 w 731258"/>
                <a:gd name="connsiteY14" fmla="*/ 320040 h 1728588"/>
                <a:gd name="connsiteX15" fmla="*/ 535792 w 731258"/>
                <a:gd name="connsiteY15" fmla="*/ 614930 h 1728588"/>
                <a:gd name="connsiteX16" fmla="*/ 503012 w 731258"/>
                <a:gd name="connsiteY16" fmla="*/ 621548 h 1728588"/>
                <a:gd name="connsiteX17" fmla="*/ 503012 w 731258"/>
                <a:gd name="connsiteY17" fmla="*/ 1728587 h 1728588"/>
                <a:gd name="connsiteX18" fmla="*/ 319424 w 731258"/>
                <a:gd name="connsiteY18" fmla="*/ 1728587 h 1728588"/>
                <a:gd name="connsiteX19" fmla="*/ 319424 w 731258"/>
                <a:gd name="connsiteY19" fmla="*/ 1637824 h 1728588"/>
                <a:gd name="connsiteX20" fmla="*/ 215516 w 731258"/>
                <a:gd name="connsiteY20" fmla="*/ 1728587 h 1728588"/>
                <a:gd name="connsiteX21" fmla="*/ 215516 w 731258"/>
                <a:gd name="connsiteY21" fmla="*/ 1295713 h 1728588"/>
                <a:gd name="connsiteX22" fmla="*/ 1396 w 731258"/>
                <a:gd name="connsiteY22" fmla="*/ 1295713 h 1728588"/>
                <a:gd name="connsiteX23" fmla="*/ 1396 w 731258"/>
                <a:gd name="connsiteY23" fmla="*/ 1152788 h 1728588"/>
                <a:gd name="connsiteX24" fmla="*/ 216159 w 731258"/>
                <a:gd name="connsiteY24" fmla="*/ 1152788 h 1728588"/>
                <a:gd name="connsiteX25" fmla="*/ 216159 w 731258"/>
                <a:gd name="connsiteY25" fmla="*/ 1153353 h 1728588"/>
                <a:gd name="connsiteX26" fmla="*/ 319424 w 731258"/>
                <a:gd name="connsiteY26" fmla="*/ 1243554 h 1728588"/>
                <a:gd name="connsiteX27" fmla="*/ 319424 w 731258"/>
                <a:gd name="connsiteY27" fmla="*/ 621548 h 1728588"/>
                <a:gd name="connsiteX28" fmla="*/ 286644 w 731258"/>
                <a:gd name="connsiteY28" fmla="*/ 614930 h 1728588"/>
                <a:gd name="connsiteX29" fmla="*/ 91178 w 731258"/>
                <a:gd name="connsiteY29" fmla="*/ 320040 h 1728588"/>
                <a:gd name="connsiteX30" fmla="*/ 411218 w 731258"/>
                <a:gd name="connsiteY30" fmla="*/ 0 h 17285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731258" h="1728588">
                  <a:moveTo>
                    <a:pt x="0" y="1589042"/>
                  </a:moveTo>
                  <a:lnTo>
                    <a:pt x="214763" y="1589042"/>
                  </a:lnTo>
                  <a:lnTo>
                    <a:pt x="214763" y="1728588"/>
                  </a:lnTo>
                  <a:lnTo>
                    <a:pt x="0" y="1728588"/>
                  </a:lnTo>
                  <a:close/>
                  <a:moveTo>
                    <a:pt x="62423" y="1381760"/>
                  </a:moveTo>
                  <a:lnTo>
                    <a:pt x="214762" y="1381760"/>
                  </a:lnTo>
                  <a:lnTo>
                    <a:pt x="214762" y="1493172"/>
                  </a:lnTo>
                  <a:lnTo>
                    <a:pt x="62423" y="1493172"/>
                  </a:lnTo>
                  <a:close/>
                  <a:moveTo>
                    <a:pt x="411218" y="160020"/>
                  </a:moveTo>
                  <a:cubicBezTo>
                    <a:pt x="322841" y="160020"/>
                    <a:pt x="251198" y="231663"/>
                    <a:pt x="251198" y="320040"/>
                  </a:cubicBezTo>
                  <a:cubicBezTo>
                    <a:pt x="251198" y="408417"/>
                    <a:pt x="322841" y="480060"/>
                    <a:pt x="411218" y="480060"/>
                  </a:cubicBezTo>
                  <a:cubicBezTo>
                    <a:pt x="499595" y="480060"/>
                    <a:pt x="571238" y="408417"/>
                    <a:pt x="571238" y="320040"/>
                  </a:cubicBezTo>
                  <a:cubicBezTo>
                    <a:pt x="571238" y="231663"/>
                    <a:pt x="499595" y="160020"/>
                    <a:pt x="411218" y="160020"/>
                  </a:cubicBezTo>
                  <a:close/>
                  <a:moveTo>
                    <a:pt x="411218" y="0"/>
                  </a:moveTo>
                  <a:cubicBezTo>
                    <a:pt x="587971" y="0"/>
                    <a:pt x="731258" y="143287"/>
                    <a:pt x="731258" y="320040"/>
                  </a:cubicBezTo>
                  <a:cubicBezTo>
                    <a:pt x="731258" y="452605"/>
                    <a:pt x="650659" y="566345"/>
                    <a:pt x="535792" y="614930"/>
                  </a:cubicBezTo>
                  <a:lnTo>
                    <a:pt x="503012" y="621548"/>
                  </a:lnTo>
                  <a:lnTo>
                    <a:pt x="503012" y="1728587"/>
                  </a:lnTo>
                  <a:lnTo>
                    <a:pt x="319424" y="1728587"/>
                  </a:lnTo>
                  <a:lnTo>
                    <a:pt x="319424" y="1637824"/>
                  </a:lnTo>
                  <a:lnTo>
                    <a:pt x="215516" y="1728587"/>
                  </a:lnTo>
                  <a:lnTo>
                    <a:pt x="215516" y="1295713"/>
                  </a:lnTo>
                  <a:lnTo>
                    <a:pt x="1396" y="1295713"/>
                  </a:lnTo>
                  <a:lnTo>
                    <a:pt x="1396" y="1152788"/>
                  </a:lnTo>
                  <a:lnTo>
                    <a:pt x="216159" y="1152788"/>
                  </a:lnTo>
                  <a:lnTo>
                    <a:pt x="216159" y="1153353"/>
                  </a:lnTo>
                  <a:lnTo>
                    <a:pt x="319424" y="1243554"/>
                  </a:lnTo>
                  <a:lnTo>
                    <a:pt x="319424" y="621548"/>
                  </a:lnTo>
                  <a:lnTo>
                    <a:pt x="286644" y="614930"/>
                  </a:lnTo>
                  <a:cubicBezTo>
                    <a:pt x="171777" y="566345"/>
                    <a:pt x="91178" y="452605"/>
                    <a:pt x="91178" y="320040"/>
                  </a:cubicBezTo>
                  <a:cubicBezTo>
                    <a:pt x="91178" y="143287"/>
                    <a:pt x="234465" y="0"/>
                    <a:pt x="411218" y="0"/>
                  </a:cubicBezTo>
                  <a:close/>
                </a:path>
              </a:pathLst>
            </a:custGeom>
            <a:solidFill>
              <a:srgbClr val="364450"/>
            </a:solidFill>
            <a:ln>
              <a:noFill/>
            </a:ln>
            <a:effectLst>
              <a:innerShdw blurRad="88900" dist="25400">
                <a:srgbClr val="111619"/>
              </a:innerShdw>
            </a:effectLst>
            <a:scene3d>
              <a:camera prst="orthographicFront">
                <a:rot lat="21599996" lon="0" rev="0"/>
              </a:camera>
              <a:lightRig rig="threePt" dir="t">
                <a:rot lat="0" lon="0" rev="3000000"/>
              </a:lightRig>
            </a:scene3d>
            <a:sp3d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F0000"/>
                </a:solidFill>
              </a:endParaRPr>
            </a:p>
          </p:txBody>
        </p:sp>
      </p:grpSp>
      <p:sp>
        <p:nvSpPr>
          <p:cNvPr id="58" name="Click Box 4"/>
          <p:cNvSpPr/>
          <p:nvPr/>
        </p:nvSpPr>
        <p:spPr>
          <a:xfrm>
            <a:off x="12425440" y="6342697"/>
            <a:ext cx="1968499" cy="1670686"/>
          </a:xfrm>
          <a:prstGeom prst="rect">
            <a:avLst/>
          </a:prstGeom>
          <a:solidFill>
            <a:schemeClr val="tx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Click Box 3"/>
          <p:cNvSpPr/>
          <p:nvPr/>
        </p:nvSpPr>
        <p:spPr>
          <a:xfrm>
            <a:off x="9208150" y="6342697"/>
            <a:ext cx="1968499" cy="1670686"/>
          </a:xfrm>
          <a:prstGeom prst="rect">
            <a:avLst/>
          </a:prstGeom>
          <a:solidFill>
            <a:schemeClr val="tx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Click Box 2"/>
          <p:cNvSpPr/>
          <p:nvPr/>
        </p:nvSpPr>
        <p:spPr>
          <a:xfrm>
            <a:off x="5980560" y="6342697"/>
            <a:ext cx="1968499" cy="1670686"/>
          </a:xfrm>
          <a:prstGeom prst="rect">
            <a:avLst/>
          </a:prstGeom>
          <a:solidFill>
            <a:schemeClr val="tx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Click Box 1"/>
          <p:cNvSpPr/>
          <p:nvPr/>
        </p:nvSpPr>
        <p:spPr>
          <a:xfrm>
            <a:off x="2748280" y="6342697"/>
            <a:ext cx="1968499" cy="1670686"/>
          </a:xfrm>
          <a:prstGeom prst="rect">
            <a:avLst/>
          </a:prstGeom>
          <a:solidFill>
            <a:schemeClr val="tx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62281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055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audio>
              <p:cMediaNode vol="100000">
                <p:cTn id="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audio>
              <p:cMediaNode>
                <p:cTn id="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audio>
              <p:cMediaNode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audio>
              <p:cMediaNode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3"/>
                </p:tgtEl>
              </p:cMediaNode>
            </p:audio>
            <p:audio>
              <p:cMediaNode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4"/>
                </p:tgtEl>
              </p:cMediaNode>
            </p:audio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1"/>
                </p:tgtEl>
              </p:cMediaNode>
            </p:audi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7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" dur="250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250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2" dur="250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50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6" dur="2750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2750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2749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0" dur="25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25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0" dur="696" fill="hold"/>
                                        <p:tgtEl>
                                          <p:spTgt spid="6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51" presetID="1" presetClass="mediacall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cmd type="call" cmd="playFrom(0.0)">
                                      <p:cBhvr>
                                        <p:cTn id="52" dur="287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3"/>
                  </p:tgtEl>
                </p:cond>
              </p:nextCondLst>
            </p:seq>
            <p:seq concurrent="1" nextAc="seek">
              <p:cTn id="53" restart="whenNotActive" fill="hold" evtFilter="cancelBubble" nodeType="interactiveSeq">
                <p:stCondLst>
                  <p:cond evt="onClick" delay="0">
                    <p:tgtEl>
                      <p:spTgt spid="6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4" fill="hold">
                      <p:stCondLst>
                        <p:cond delay="0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7" dur="1500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1500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163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163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5" dur="1824" fill="hold"/>
                                        <p:tgtEl>
                                          <p:spTgt spid="3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2"/>
                  </p:tgtEl>
                </p:cond>
              </p:nextCondLst>
            </p:seq>
            <p:seq concurrent="1" nextAc="seek">
              <p:cTn id="66" restart="whenNotActive" fill="hold" evtFilter="cancelBubble" nodeType="interactiveSeq">
                <p:stCondLst>
                  <p:cond evt="onClick" delay="0">
                    <p:tgtEl>
                      <p:spTgt spid="6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7" fill="hold">
                      <p:stCondLst>
                        <p:cond delay="0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0" dur="1250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1250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2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2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8" dur="2232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0"/>
                  </p:tgtEl>
                </p:cond>
              </p:nextCondLst>
            </p:seq>
            <p:seq concurrent="1" nextAc="seek">
              <p:cTn id="79" restart="whenNotActive" fill="hold" evtFilter="cancelBubble" nodeType="interactiveSeq">
                <p:stCondLst>
                  <p:cond evt="onClick" delay="0">
                    <p:tgtEl>
                      <p:spTgt spid="5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0" fill="hold">
                      <p:stCondLst>
                        <p:cond delay="0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3" dur="2750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2750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2749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1" dur="672" fill="hold"/>
                                        <p:tgtEl>
                                          <p:spTgt spid="4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9"/>
                  </p:tgtEl>
                </p:cond>
              </p:nextCondLst>
            </p:seq>
            <p:seq concurrent="1" nextAc="seek">
              <p:cTn id="92" restart="whenNotActive" fill="hold" evtFilter="cancelBubble" nodeType="interactiveSeq">
                <p:stCondLst>
                  <p:cond evt="onClick" delay="0">
                    <p:tgtEl>
                      <p:spTgt spid="5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3" fill="hold">
                      <p:stCondLst>
                        <p:cond delay="0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6" dur="1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1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1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1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4" dur="144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05" presetID="1" presetClass="mediacall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6" dur="287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8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Background"/>
          <p:cNvPicPr>
            <a:picLocks noChangeAspect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pic>
        <p:nvPicPr>
          <p:cNvPr id="7" name="Door Numbers"/>
          <p:cNvPicPr>
            <a:picLocks noChangeAspect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1070" y="946936"/>
            <a:ext cx="10259568" cy="1203772"/>
          </a:xfrm>
          <a:prstGeom prst="rect">
            <a:avLst/>
          </a:prstGeom>
        </p:spPr>
      </p:pic>
      <p:pic>
        <p:nvPicPr>
          <p:cNvPr id="4" name="Door 1 Frame"/>
          <p:cNvPicPr>
            <a:picLocks noChangeAspect="1"/>
          </p:cNvPicPr>
          <p:nvPr/>
        </p:nvPicPr>
        <p:blipFill>
          <a:blip r:embed="rId2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9870" y="2385059"/>
            <a:ext cx="3403750" cy="4672583"/>
          </a:xfrm>
          <a:prstGeom prst="rect">
            <a:avLst/>
          </a:prstGeom>
        </p:spPr>
      </p:pic>
      <p:pic>
        <p:nvPicPr>
          <p:cNvPr id="3" name="Door 2 Frame"/>
          <p:cNvPicPr>
            <a:picLocks noChangeAspect="1"/>
          </p:cNvPicPr>
          <p:nvPr/>
        </p:nvPicPr>
        <p:blipFill>
          <a:blip r:embed="rId2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13325" y="2385059"/>
            <a:ext cx="3403750" cy="4672583"/>
          </a:xfrm>
          <a:prstGeom prst="rect">
            <a:avLst/>
          </a:prstGeom>
        </p:spPr>
      </p:pic>
      <p:pic>
        <p:nvPicPr>
          <p:cNvPr id="5" name="Door 3 Frame"/>
          <p:cNvPicPr>
            <a:picLocks noChangeAspect="1"/>
          </p:cNvPicPr>
          <p:nvPr/>
        </p:nvPicPr>
        <p:blipFill>
          <a:blip r:embed="rId2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96780" y="2385059"/>
            <a:ext cx="3403750" cy="4672583"/>
          </a:xfrm>
          <a:prstGeom prst="rect">
            <a:avLst/>
          </a:prstGeom>
        </p:spPr>
      </p:pic>
      <p:sp>
        <p:nvSpPr>
          <p:cNvPr id="14" name="Door 3 Opening"/>
          <p:cNvSpPr/>
          <p:nvPr/>
        </p:nvSpPr>
        <p:spPr>
          <a:xfrm rot="16200000" flipH="1" flipV="1">
            <a:off x="10435302" y="1390947"/>
            <a:ext cx="4846320" cy="6941244"/>
          </a:xfrm>
          <a:prstGeom prst="trapezoid">
            <a:avLst>
              <a:gd name="adj" fmla="val 5386"/>
            </a:avLst>
          </a:prstGeom>
          <a:blipFill dpi="0" rotWithShape="1">
            <a:blip r:embed="rId28"/>
            <a:srcRect/>
            <a:stretch>
              <a:fillRect/>
            </a:stretch>
          </a:blipFill>
          <a:ln>
            <a:noFill/>
          </a:ln>
          <a:scene3d>
            <a:camera prst="orthographicFront">
              <a:rot lat="4799971" lon="21599979" rev="0"/>
            </a:camera>
            <a:lightRig rig="threePt" dir="t">
              <a:rot lat="0" lon="0" rev="8400000"/>
            </a:lightRig>
          </a:scene3d>
          <a:sp3d extrusionH="215900">
            <a:extrusionClr>
              <a:srgbClr val="638093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Door 3 Open"/>
          <p:cNvSpPr/>
          <p:nvPr/>
        </p:nvSpPr>
        <p:spPr>
          <a:xfrm rot="5400000" flipV="1">
            <a:off x="10974761" y="2733042"/>
            <a:ext cx="5486403" cy="4297680"/>
          </a:xfrm>
          <a:prstGeom prst="trapezoid">
            <a:avLst>
              <a:gd name="adj" fmla="val 13775"/>
            </a:avLst>
          </a:prstGeom>
          <a:blipFill dpi="0" rotWithShape="1">
            <a:blip r:embed="rId29"/>
            <a:srcRect/>
            <a:stretch>
              <a:fillRect/>
            </a:stretch>
          </a:blipFill>
          <a:ln>
            <a:noFill/>
          </a:ln>
          <a:scene3d>
            <a:camera prst="orthographicFront">
              <a:rot lat="4799971" lon="21599979" rev="0"/>
            </a:camera>
            <a:lightRig rig="threePt" dir="t">
              <a:rot lat="0" lon="0" rev="8400000"/>
            </a:lightRig>
          </a:scene3d>
          <a:sp3d extrusionH="215900">
            <a:extrusionClr>
              <a:srgbClr val="638093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Door 3 Closed"/>
          <p:cNvPicPr>
            <a:picLocks noChangeAspect="1"/>
          </p:cNvPicPr>
          <p:nvPr/>
        </p:nvPicPr>
        <p:blipFill>
          <a:blip r:embed="rId3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0339" y="2724910"/>
            <a:ext cx="2816631" cy="4337302"/>
          </a:xfrm>
          <a:prstGeom prst="rect">
            <a:avLst/>
          </a:prstGeom>
        </p:spPr>
      </p:pic>
      <p:sp>
        <p:nvSpPr>
          <p:cNvPr id="15" name="Door 2 Opening"/>
          <p:cNvSpPr/>
          <p:nvPr/>
        </p:nvSpPr>
        <p:spPr>
          <a:xfrm rot="16200000" flipH="1" flipV="1">
            <a:off x="5657943" y="1391460"/>
            <a:ext cx="4846320" cy="6941244"/>
          </a:xfrm>
          <a:prstGeom prst="trapezoid">
            <a:avLst>
              <a:gd name="adj" fmla="val 5386"/>
            </a:avLst>
          </a:prstGeom>
          <a:blipFill dpi="0" rotWithShape="1">
            <a:blip r:embed="rId28"/>
            <a:srcRect/>
            <a:stretch>
              <a:fillRect/>
            </a:stretch>
          </a:blipFill>
          <a:ln>
            <a:noFill/>
          </a:ln>
          <a:scene3d>
            <a:camera prst="orthographicFront">
              <a:rot lat="4799971" lon="21599979" rev="0"/>
            </a:camera>
            <a:lightRig rig="threePt" dir="t">
              <a:rot lat="0" lon="0" rev="8400000"/>
            </a:lightRig>
          </a:scene3d>
          <a:sp3d extrusionH="215900">
            <a:extrusionClr>
              <a:srgbClr val="638093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Door 2 Open"/>
          <p:cNvSpPr/>
          <p:nvPr/>
        </p:nvSpPr>
        <p:spPr>
          <a:xfrm rot="5400000" flipV="1">
            <a:off x="6197402" y="2733555"/>
            <a:ext cx="5486403" cy="4297680"/>
          </a:xfrm>
          <a:prstGeom prst="trapezoid">
            <a:avLst>
              <a:gd name="adj" fmla="val 13775"/>
            </a:avLst>
          </a:prstGeom>
          <a:blipFill dpi="0" rotWithShape="1">
            <a:blip r:embed="rId29"/>
            <a:srcRect/>
            <a:stretch>
              <a:fillRect/>
            </a:stretch>
          </a:blipFill>
          <a:ln>
            <a:noFill/>
          </a:ln>
          <a:scene3d>
            <a:camera prst="orthographicFront">
              <a:rot lat="4799971" lon="21599979" rev="0"/>
            </a:camera>
            <a:lightRig rig="threePt" dir="t">
              <a:rot lat="0" lon="0" rev="8400000"/>
            </a:lightRig>
          </a:scene3d>
          <a:sp3d extrusionH="215900">
            <a:extrusionClr>
              <a:srgbClr val="638093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7" name="Door 2 Closed"/>
          <p:cNvPicPr>
            <a:picLocks noChangeAspect="1"/>
          </p:cNvPicPr>
          <p:nvPr/>
        </p:nvPicPr>
        <p:blipFill>
          <a:blip r:embed="rId3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12980" y="2725423"/>
            <a:ext cx="2816631" cy="4337302"/>
          </a:xfrm>
          <a:prstGeom prst="rect">
            <a:avLst/>
          </a:prstGeom>
        </p:spPr>
      </p:pic>
      <p:sp>
        <p:nvSpPr>
          <p:cNvPr id="13" name="Door 1 Opening"/>
          <p:cNvSpPr/>
          <p:nvPr/>
        </p:nvSpPr>
        <p:spPr>
          <a:xfrm rot="16200000" flipH="1" flipV="1">
            <a:off x="874488" y="1391973"/>
            <a:ext cx="4846320" cy="6941244"/>
          </a:xfrm>
          <a:prstGeom prst="trapezoid">
            <a:avLst>
              <a:gd name="adj" fmla="val 5386"/>
            </a:avLst>
          </a:prstGeom>
          <a:blipFill dpi="0" rotWithShape="1">
            <a:blip r:embed="rId28"/>
            <a:srcRect/>
            <a:stretch>
              <a:fillRect/>
            </a:stretch>
          </a:blipFill>
          <a:ln>
            <a:noFill/>
          </a:ln>
          <a:scene3d>
            <a:camera prst="orthographicFront">
              <a:rot lat="4799971" lon="21599979" rev="0"/>
            </a:camera>
            <a:lightRig rig="threePt" dir="t">
              <a:rot lat="0" lon="0" rev="8400000"/>
            </a:lightRig>
          </a:scene3d>
          <a:sp3d extrusionH="215900">
            <a:extrusionClr>
              <a:srgbClr val="638093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Door 1 Open"/>
          <p:cNvSpPr/>
          <p:nvPr/>
        </p:nvSpPr>
        <p:spPr>
          <a:xfrm rot="5400000" flipV="1">
            <a:off x="1413947" y="2734068"/>
            <a:ext cx="5486403" cy="4297680"/>
          </a:xfrm>
          <a:prstGeom prst="trapezoid">
            <a:avLst>
              <a:gd name="adj" fmla="val 13775"/>
            </a:avLst>
          </a:prstGeom>
          <a:blipFill dpi="0" rotWithShape="1">
            <a:blip r:embed="rId29"/>
            <a:srcRect/>
            <a:stretch>
              <a:fillRect/>
            </a:stretch>
          </a:blipFill>
          <a:ln>
            <a:noFill/>
          </a:ln>
          <a:scene3d>
            <a:camera prst="orthographicFront">
              <a:rot lat="4799971" lon="21599979" rev="0"/>
            </a:camera>
            <a:lightRig rig="threePt" dir="t">
              <a:rot lat="0" lon="0" rev="8400000"/>
            </a:lightRig>
          </a:scene3d>
          <a:sp3d extrusionH="215900">
            <a:extrusionClr>
              <a:srgbClr val="638093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9" name="Door 1 Closed"/>
          <p:cNvPicPr>
            <a:picLocks noChangeAspect="1"/>
          </p:cNvPicPr>
          <p:nvPr/>
        </p:nvPicPr>
        <p:blipFill>
          <a:blip r:embed="rId3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9525" y="2725936"/>
            <a:ext cx="2816631" cy="4337302"/>
          </a:xfrm>
          <a:prstGeom prst="rect">
            <a:avLst/>
          </a:prstGeom>
        </p:spPr>
      </p:pic>
      <p:pic>
        <p:nvPicPr>
          <p:cNvPr id="8" name="door opening (gabisaraceni CCBY3.0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31"/>
          <a:stretch>
            <a:fillRect/>
          </a:stretch>
        </p:blipFill>
        <p:spPr>
          <a:xfrm>
            <a:off x="335155" y="8576795"/>
            <a:ext cx="487363" cy="487363"/>
          </a:xfrm>
          <a:prstGeom prst="rect">
            <a:avLst/>
          </a:prstGeom>
        </p:spPr>
      </p:pic>
      <p:pic>
        <p:nvPicPr>
          <p:cNvPr id="9" name="victory fanfare (Sheyvan CCBY4.0).mp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31"/>
          <a:stretch>
            <a:fillRect/>
          </a:stretch>
        </p:blipFill>
        <p:spPr>
          <a:xfrm>
            <a:off x="13800530" y="8697819"/>
            <a:ext cx="487363" cy="487363"/>
          </a:xfrm>
          <a:prstGeom prst="rect">
            <a:avLst/>
          </a:prstGeom>
        </p:spPr>
      </p:pic>
      <p:pic>
        <p:nvPicPr>
          <p:cNvPr id="20" name="Purple Monster"/>
          <p:cNvPicPr preferRelativeResize="0">
            <a:picLocks noChangeAspect="1"/>
          </p:cNvPicPr>
          <p:nvPr/>
        </p:nvPicPr>
        <p:blipFill>
          <a:blip r:embed="rId3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50346" y="3509705"/>
            <a:ext cx="3515489" cy="3775024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1" name="Bat Monster"/>
          <p:cNvPicPr preferRelativeResize="0">
            <a:picLocks noChangeAspect="1"/>
          </p:cNvPicPr>
          <p:nvPr/>
        </p:nvPicPr>
        <p:blipFill>
          <a:blip r:embed="rId3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4439" y="3142857"/>
            <a:ext cx="1799904" cy="2197752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2" name="Snow Monster"/>
          <p:cNvPicPr preferRelativeResize="0">
            <a:picLocks noChangeAspect="1"/>
          </p:cNvPicPr>
          <p:nvPr/>
        </p:nvPicPr>
        <p:blipFill>
          <a:blip r:embed="rId3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6425" y="2912982"/>
            <a:ext cx="2170180" cy="437174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4" name="Teal Monster"/>
          <p:cNvPicPr preferRelativeResize="0">
            <a:picLocks noChangeAspect="1"/>
          </p:cNvPicPr>
          <p:nvPr/>
        </p:nvPicPr>
        <p:blipFill>
          <a:blip r:embed="rId3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1721" y="4408567"/>
            <a:ext cx="1928211" cy="2876162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5" name="Pink Monster"/>
          <p:cNvPicPr preferRelativeResize="0">
            <a:picLocks noChangeAspect="1"/>
          </p:cNvPicPr>
          <p:nvPr/>
        </p:nvPicPr>
        <p:blipFill>
          <a:blip r:embed="rId3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8603" y="4862595"/>
            <a:ext cx="2185712" cy="244518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6" name="Cat Monster"/>
          <p:cNvPicPr preferRelativeResize="0">
            <a:picLocks noChangeAspect="1"/>
          </p:cNvPicPr>
          <p:nvPr/>
        </p:nvPicPr>
        <p:blipFill>
          <a:blip r:embed="rId3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06803" y="4578846"/>
            <a:ext cx="3063228" cy="272893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8" name="Yellow Monster"/>
          <p:cNvPicPr preferRelativeResize="0">
            <a:picLocks noChangeAspect="1"/>
          </p:cNvPicPr>
          <p:nvPr/>
        </p:nvPicPr>
        <p:blipFill>
          <a:blip r:embed="rId3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9823" y="4721350"/>
            <a:ext cx="2262924" cy="2628982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3" name="Green Monster"/>
          <p:cNvPicPr preferRelativeResize="0">
            <a:picLocks noChangeAspect="1"/>
          </p:cNvPicPr>
          <p:nvPr/>
        </p:nvPicPr>
        <p:blipFill>
          <a:blip r:embed="rId3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021" y="5311514"/>
            <a:ext cx="1430579" cy="197321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7" name="Tentacle Monster"/>
          <p:cNvPicPr preferRelativeResize="0">
            <a:picLocks noChangeAspect="1"/>
          </p:cNvPicPr>
          <p:nvPr/>
        </p:nvPicPr>
        <p:blipFill>
          <a:blip r:embed="rId4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9754" y="5071748"/>
            <a:ext cx="2350628" cy="2236034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0" name="Points 1"/>
          <p:cNvSpPr txBox="1"/>
          <p:nvPr/>
        </p:nvSpPr>
        <p:spPr>
          <a:xfrm>
            <a:off x="1692160" y="3386669"/>
            <a:ext cx="1679169" cy="287771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>
              <a:bevelT w="190500" h="171450"/>
              <a:extrusionClr>
                <a:srgbClr val="00FF00"/>
              </a:extrusionClr>
              <a:contourClr>
                <a:srgbClr val="00FF00"/>
              </a:contourClr>
            </a:sp3d>
          </a:bodyPr>
          <a:lstStyle/>
          <a:p>
            <a:pPr algn="ctr"/>
            <a:r>
              <a:rPr lang="en-US" sz="18100" smtClean="0">
                <a:ln w="38100">
                  <a:solidFill>
                    <a:srgbClr val="00FF00"/>
                  </a:solidFill>
                </a:ln>
                <a:gradFill>
                  <a:gsLst>
                    <a:gs pos="0">
                      <a:srgbClr val="FFFFFF"/>
                    </a:gs>
                    <a:gs pos="7001">
                      <a:srgbClr val="E6E6E6"/>
                    </a:gs>
                    <a:gs pos="32001">
                      <a:srgbClr val="7D8496">
                        <a:lumMod val="60000"/>
                        <a:lumOff val="40000"/>
                      </a:srgbClr>
                    </a:gs>
                    <a:gs pos="47000">
                      <a:srgbClr val="E6E6E6">
                        <a:lumMod val="0"/>
                        <a:lumOff val="100000"/>
                      </a:srgbClr>
                    </a:gs>
                    <a:gs pos="85001">
                      <a:srgbClr val="7D8496">
                        <a:lumMod val="76000"/>
                      </a:srgbClr>
                    </a:gs>
                    <a:gs pos="100000">
                      <a:srgbClr val="E6E6E6"/>
                    </a:gs>
                  </a:gsLst>
                  <a:lin ang="5400000" scaled="0"/>
                </a:gradFill>
                <a:effectLst>
                  <a:glow rad="101600">
                    <a:srgbClr val="00FF00">
                      <a:alpha val="25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Irish Grover" panose="02000000000000000000" pitchFamily="2" charset="0"/>
                <a:cs typeface="Sarpanch ExtraBold" panose="00000900000000000000" pitchFamily="2" charset="0"/>
              </a:rPr>
              <a:t>5</a:t>
            </a:r>
          </a:p>
        </p:txBody>
      </p:sp>
      <p:sp>
        <p:nvSpPr>
          <p:cNvPr id="31" name="Points 2"/>
          <p:cNvSpPr txBox="1"/>
          <p:nvPr/>
        </p:nvSpPr>
        <p:spPr>
          <a:xfrm>
            <a:off x="6501269" y="3386669"/>
            <a:ext cx="1679169" cy="287771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>
              <a:bevelT w="190500" h="171450"/>
              <a:extrusionClr>
                <a:srgbClr val="00FF00"/>
              </a:extrusionClr>
              <a:contourClr>
                <a:srgbClr val="00FF00"/>
              </a:contourClr>
            </a:sp3d>
          </a:bodyPr>
          <a:lstStyle/>
          <a:p>
            <a:pPr algn="ctr"/>
            <a:r>
              <a:rPr lang="en-US" sz="18100" smtClean="0">
                <a:ln w="38100">
                  <a:solidFill>
                    <a:srgbClr val="00FF00"/>
                  </a:solidFill>
                </a:ln>
                <a:gradFill>
                  <a:gsLst>
                    <a:gs pos="0">
                      <a:srgbClr val="FFFFFF"/>
                    </a:gs>
                    <a:gs pos="7001">
                      <a:srgbClr val="E6E6E6"/>
                    </a:gs>
                    <a:gs pos="32001">
                      <a:srgbClr val="7D8496">
                        <a:lumMod val="60000"/>
                        <a:lumOff val="40000"/>
                      </a:srgbClr>
                    </a:gs>
                    <a:gs pos="47000">
                      <a:srgbClr val="E6E6E6">
                        <a:lumMod val="0"/>
                        <a:lumOff val="100000"/>
                      </a:srgbClr>
                    </a:gs>
                    <a:gs pos="85001">
                      <a:srgbClr val="7D8496">
                        <a:lumMod val="76000"/>
                      </a:srgbClr>
                    </a:gs>
                    <a:gs pos="100000">
                      <a:srgbClr val="E6E6E6"/>
                    </a:gs>
                  </a:gsLst>
                  <a:lin ang="5400000" scaled="0"/>
                </a:gradFill>
                <a:effectLst>
                  <a:glow rad="101600">
                    <a:srgbClr val="00FF00">
                      <a:alpha val="25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Irish Grover" panose="02000000000000000000" pitchFamily="2" charset="0"/>
                <a:cs typeface="Sarpanch ExtraBold" panose="00000900000000000000" pitchFamily="2" charset="0"/>
              </a:rPr>
              <a:t>3</a:t>
            </a:r>
          </a:p>
        </p:txBody>
      </p:sp>
      <p:sp>
        <p:nvSpPr>
          <p:cNvPr id="32" name="Points 3"/>
          <p:cNvSpPr txBox="1"/>
          <p:nvPr/>
        </p:nvSpPr>
        <p:spPr>
          <a:xfrm>
            <a:off x="11259069" y="3386669"/>
            <a:ext cx="1679169" cy="287771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>
              <a:bevelT w="190500" h="171450"/>
              <a:extrusionClr>
                <a:srgbClr val="00FF00"/>
              </a:extrusionClr>
              <a:contourClr>
                <a:srgbClr val="00FF00"/>
              </a:contourClr>
            </a:sp3d>
          </a:bodyPr>
          <a:lstStyle/>
          <a:p>
            <a:pPr algn="ctr"/>
            <a:r>
              <a:rPr lang="en-US" sz="18100" smtClean="0">
                <a:ln w="38100">
                  <a:solidFill>
                    <a:srgbClr val="00FF00"/>
                  </a:solidFill>
                </a:ln>
                <a:gradFill>
                  <a:gsLst>
                    <a:gs pos="0">
                      <a:srgbClr val="FFFFFF"/>
                    </a:gs>
                    <a:gs pos="7001">
                      <a:srgbClr val="E6E6E6"/>
                    </a:gs>
                    <a:gs pos="32001">
                      <a:srgbClr val="7D8496">
                        <a:lumMod val="60000"/>
                        <a:lumOff val="40000"/>
                      </a:srgbClr>
                    </a:gs>
                    <a:gs pos="47000">
                      <a:srgbClr val="E6E6E6">
                        <a:lumMod val="0"/>
                        <a:lumOff val="100000"/>
                      </a:srgbClr>
                    </a:gs>
                    <a:gs pos="85001">
                      <a:srgbClr val="7D8496">
                        <a:lumMod val="76000"/>
                      </a:srgbClr>
                    </a:gs>
                    <a:gs pos="100000">
                      <a:srgbClr val="E6E6E6"/>
                    </a:gs>
                  </a:gsLst>
                  <a:lin ang="5400000" scaled="0"/>
                </a:gradFill>
                <a:effectLst>
                  <a:glow rad="101600">
                    <a:srgbClr val="00FF00">
                      <a:alpha val="25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Irish Grover" panose="02000000000000000000" pitchFamily="2" charset="0"/>
                <a:cs typeface="Sarpanch ExtraBold" panose="00000900000000000000" pitchFamily="2" charset="0"/>
              </a:rPr>
              <a:t>1</a:t>
            </a:r>
          </a:p>
        </p:txBody>
      </p:sp>
      <p:pic>
        <p:nvPicPr>
          <p:cNvPr id="6" name="Pink Monster (ELG).mp3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41"/>
          <a:stretch>
            <a:fillRect/>
          </a:stretch>
        </p:blipFill>
        <p:spPr>
          <a:xfrm>
            <a:off x="1234776" y="9004811"/>
            <a:ext cx="487363" cy="487363"/>
          </a:xfrm>
          <a:prstGeom prst="rect">
            <a:avLst/>
          </a:prstGeom>
        </p:spPr>
      </p:pic>
      <p:pic>
        <p:nvPicPr>
          <p:cNvPr id="11" name="Cat Monster (ELG).mp3">
            <a:hlinkClick r:id="" action="ppaction://media"/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42"/>
          <a:stretch>
            <a:fillRect/>
          </a:stretch>
        </p:blipFill>
        <p:spPr>
          <a:xfrm>
            <a:off x="1983920" y="8536454"/>
            <a:ext cx="487363" cy="487363"/>
          </a:xfrm>
          <a:prstGeom prst="rect">
            <a:avLst/>
          </a:prstGeom>
        </p:spPr>
      </p:pic>
      <p:pic>
        <p:nvPicPr>
          <p:cNvPr id="33" name="Tentacle Monster (AG).mp3">
            <a:hlinkClick r:id="" action="ppaction://media"/>
          </p:cNvPr>
          <p:cNvPicPr>
            <a:picLocks noChangeAspect="1"/>
          </p:cNvPicPr>
          <p:nvPr>
            <a:audi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43"/>
          <a:stretch>
            <a:fillRect/>
          </a:stretch>
        </p:blipFill>
        <p:spPr>
          <a:xfrm>
            <a:off x="2686984" y="8994494"/>
            <a:ext cx="487363" cy="487363"/>
          </a:xfrm>
          <a:prstGeom prst="rect">
            <a:avLst/>
          </a:prstGeom>
        </p:spPr>
      </p:pic>
      <p:pic>
        <p:nvPicPr>
          <p:cNvPr id="37" name="Yellow Monster (AG).mp3">
            <a:hlinkClick r:id="" action="ppaction://media"/>
          </p:cNvPr>
          <p:cNvPicPr>
            <a:picLocks noChangeAspect="1"/>
          </p:cNvPicPr>
          <p:nvPr>
            <a:audioFile r:link="rId12"/>
            <p:extLst>
              <p:ext uri="{DAA4B4D4-6D71-4841-9C94-3DE7FCFB9230}">
                <p14:media xmlns:p14="http://schemas.microsoft.com/office/powerpoint/2010/main" r:embed="rId11"/>
              </p:ext>
            </p:extLst>
          </p:nvPr>
        </p:nvPicPr>
        <p:blipFill>
          <a:blip r:embed="rId42"/>
          <a:stretch>
            <a:fillRect/>
          </a:stretch>
        </p:blipFill>
        <p:spPr>
          <a:xfrm>
            <a:off x="4610481" y="8563348"/>
            <a:ext cx="487363" cy="487363"/>
          </a:xfrm>
          <a:prstGeom prst="rect">
            <a:avLst/>
          </a:prstGeom>
        </p:spPr>
      </p:pic>
      <p:pic>
        <p:nvPicPr>
          <p:cNvPr id="38" name="Bat Monster (AG).mp3">
            <a:hlinkClick r:id="" action="ppaction://media"/>
          </p:cNvPr>
          <p:cNvPicPr>
            <a:picLocks noChangeAspect="1"/>
          </p:cNvPicPr>
          <p:nvPr>
            <a:audioFile r:link="rId14"/>
            <p:extLst>
              <p:ext uri="{DAA4B4D4-6D71-4841-9C94-3DE7FCFB9230}">
                <p14:media xmlns:p14="http://schemas.microsoft.com/office/powerpoint/2010/main" r:embed="rId13"/>
              </p:ext>
            </p:extLst>
          </p:nvPr>
        </p:nvPicPr>
        <p:blipFill>
          <a:blip r:embed="rId44"/>
          <a:stretch>
            <a:fillRect/>
          </a:stretch>
        </p:blipFill>
        <p:spPr>
          <a:xfrm>
            <a:off x="5255372" y="9129805"/>
            <a:ext cx="487363" cy="487363"/>
          </a:xfrm>
          <a:prstGeom prst="rect">
            <a:avLst/>
          </a:prstGeom>
        </p:spPr>
      </p:pic>
      <p:pic>
        <p:nvPicPr>
          <p:cNvPr id="39" name="Snow Monster (AG).mp3">
            <a:hlinkClick r:id="" action="ppaction://media"/>
          </p:cNvPr>
          <p:cNvPicPr>
            <a:picLocks noChangeAspect="1"/>
          </p:cNvPicPr>
          <p:nvPr>
            <a:audioFile r:link="rId16"/>
            <p:extLst>
              <p:ext uri="{DAA4B4D4-6D71-4841-9C94-3DE7FCFB9230}">
                <p14:media xmlns:p14="http://schemas.microsoft.com/office/powerpoint/2010/main" r:embed="rId15"/>
              </p:ext>
            </p:extLst>
          </p:nvPr>
        </p:nvPicPr>
        <p:blipFill>
          <a:blip r:embed="rId44"/>
          <a:stretch>
            <a:fillRect/>
          </a:stretch>
        </p:blipFill>
        <p:spPr>
          <a:xfrm>
            <a:off x="5896204" y="8560125"/>
            <a:ext cx="487363" cy="487363"/>
          </a:xfrm>
          <a:prstGeom prst="rect">
            <a:avLst/>
          </a:prstGeom>
        </p:spPr>
      </p:pic>
      <p:pic>
        <p:nvPicPr>
          <p:cNvPr id="41" name="Teal Monster (AG).mp3">
            <a:hlinkClick r:id="" action="ppaction://media"/>
          </p:cNvPr>
          <p:cNvPicPr>
            <a:picLocks noChangeAspect="1"/>
          </p:cNvPicPr>
          <p:nvPr>
            <a:audioFile r:link="rId18"/>
            <p:extLst>
              <p:ext uri="{DAA4B4D4-6D71-4841-9C94-3DE7FCFB9230}">
                <p14:media xmlns:p14="http://schemas.microsoft.com/office/powerpoint/2010/main" r:embed="rId17"/>
              </p:ext>
            </p:extLst>
          </p:nvPr>
        </p:nvPicPr>
        <p:blipFill>
          <a:blip r:embed="rId41"/>
          <a:stretch>
            <a:fillRect/>
          </a:stretch>
        </p:blipFill>
        <p:spPr>
          <a:xfrm>
            <a:off x="6501269" y="9064158"/>
            <a:ext cx="487363" cy="487363"/>
          </a:xfrm>
          <a:prstGeom prst="rect">
            <a:avLst/>
          </a:prstGeom>
        </p:spPr>
      </p:pic>
      <p:pic>
        <p:nvPicPr>
          <p:cNvPr id="42" name="Purple Monster (ELG).mp3">
            <a:hlinkClick r:id="" action="ppaction://media"/>
          </p:cNvPr>
          <p:cNvPicPr>
            <a:picLocks noChangeAspect="1"/>
          </p:cNvPicPr>
          <p:nvPr>
            <a:audioFile r:link="rId20"/>
            <p:extLst>
              <p:ext uri="{DAA4B4D4-6D71-4841-9C94-3DE7FCFB9230}">
                <p14:media xmlns:p14="http://schemas.microsoft.com/office/powerpoint/2010/main" r:embed="rId19"/>
              </p:ext>
            </p:extLst>
          </p:nvPr>
        </p:nvPicPr>
        <p:blipFill>
          <a:blip r:embed="rId45"/>
          <a:stretch>
            <a:fillRect/>
          </a:stretch>
        </p:blipFill>
        <p:spPr>
          <a:xfrm>
            <a:off x="3445565" y="8563348"/>
            <a:ext cx="487363" cy="487363"/>
          </a:xfrm>
          <a:prstGeom prst="rect">
            <a:avLst/>
          </a:prstGeom>
        </p:spPr>
      </p:pic>
      <p:pic>
        <p:nvPicPr>
          <p:cNvPr id="43" name="Green Monster (AG).mp3">
            <a:hlinkClick r:id="" action="ppaction://media"/>
          </p:cNvPr>
          <p:cNvPicPr>
            <a:picLocks noChangeAspect="1"/>
          </p:cNvPicPr>
          <p:nvPr>
            <a:audioFile r:link="rId22"/>
            <p:extLst>
              <p:ext uri="{DAA4B4D4-6D71-4841-9C94-3DE7FCFB9230}">
                <p14:media xmlns:p14="http://schemas.microsoft.com/office/powerpoint/2010/main" r:embed="rId21"/>
              </p:ext>
            </p:extLst>
          </p:nvPr>
        </p:nvPicPr>
        <p:blipFill>
          <a:blip r:embed="rId41"/>
          <a:stretch>
            <a:fillRect/>
          </a:stretch>
        </p:blipFill>
        <p:spPr>
          <a:xfrm>
            <a:off x="3989938" y="9116358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73229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76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76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1056" fill="hold"/>
                                        <p:tgtEl>
                                          <p:spTgt spid="4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3" presetID="2" presetClass="exit" presetSubtype="4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" dur="25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25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6" presetClass="emph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28" dur="250" fill="hold"/>
                                        <p:tgtEl>
                                          <p:spTgt spid="20"/>
                                        </p:tgtEl>
                                      </p:cBhvr>
                                      <p:by x="200000" y="200000"/>
                                    </p:animScale>
                                  </p:childTnLst>
                                </p:cTn>
                              </p:par>
                              <p:par>
                                <p:cTn id="29" presetID="32" presetClass="emph" presetSubtype="0" repeatCount="2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Rot by="120000">
                                      <p:cBhvr>
                                        <p:cTn id="30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1" dur="40" fill="hold">
                                          <p:stCondLst>
                                            <p:cond delay="4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2" dur="40" fill="hold">
                                          <p:stCondLst>
                                            <p:cond delay="8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3" dur="40" fill="hold">
                                          <p:stCondLst>
                                            <p:cond delay="12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4" dur="40" fill="hold">
                                          <p:stCondLst>
                                            <p:cond delay="16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5" presetID="1" presetClass="mediacall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cmd type="call" cmd="playFrom(0.0)">
                                      <p:cBhvr>
                                        <p:cTn id="36" dur="1752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6" presetClass="emph" presetSubtype="0" repeatCount="indefinite" autoRev="1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43" dur="750" fill="hold"/>
                                        <p:tgtEl>
                                          <p:spTgt spid="32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8" dur="576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9" presetID="1" presetClass="exit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xit" presetSubtype="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76"/>
                            </p:stCondLst>
                            <p:childTnLst>
                              <p:par>
                                <p:cTn id="5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4" dur="1152" fill="hold"/>
                                        <p:tgtEl>
                                          <p:spTgt spid="4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65" presetID="2" presetClass="exit" presetSubtype="4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6" dur="25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25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6" presetClass="emph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70" dur="250" fill="hold"/>
                                        <p:tgtEl>
                                          <p:spTgt spid="23"/>
                                        </p:tgtEl>
                                      </p:cBhvr>
                                      <p:by x="200000" y="200000"/>
                                    </p:animScale>
                                  </p:childTnLst>
                                </p:cTn>
                              </p:par>
                              <p:par>
                                <p:cTn id="71" presetID="32" presetClass="emph" presetSubtype="0" repeatCount="2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Rot by="120000">
                                      <p:cBhvr>
                                        <p:cTn id="72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3" dur="40" fill="hold">
                                          <p:stCondLst>
                                            <p:cond delay="4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4" dur="40" fill="hold">
                                          <p:stCondLst>
                                            <p:cond delay="8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5" dur="40" fill="hold">
                                          <p:stCondLst>
                                            <p:cond delay="12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6" dur="40" fill="hold">
                                          <p:stCondLst>
                                            <p:cond delay="16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1728"/>
                            </p:stCondLst>
                            <p:childTnLst>
                              <p:par>
                                <p:cTn id="7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" presetClass="mediacall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cmd type="call" cmd="playFrom(0.0)">
                                      <p:cBhvr>
                                        <p:cTn id="84" dur="757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85" presetID="2" presetClass="exit" presetSubtype="4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6" dur="25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25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6" presetClass="emph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90" dur="250" fill="hold"/>
                                        <p:tgtEl>
                                          <p:spTgt spid="26"/>
                                        </p:tgtEl>
                                      </p:cBhvr>
                                      <p:by x="200000" y="200000"/>
                                    </p:animScale>
                                  </p:childTnLst>
                                </p:cTn>
                              </p:par>
                              <p:par>
                                <p:cTn id="91" presetID="32" presetClass="emph" presetSubtype="0" repeatCount="2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Rot by="120000">
                                      <p:cBhvr>
                                        <p:cTn id="92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3" dur="40" fill="hold">
                                          <p:stCondLst>
                                            <p:cond delay="4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94" dur="40" fill="hold">
                                          <p:stCondLst>
                                            <p:cond delay="8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5" dur="40" fill="hold">
                                          <p:stCondLst>
                                            <p:cond delay="12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96" dur="40" fill="hold">
                                          <p:stCondLst>
                                            <p:cond delay="16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2878"/>
                            </p:stCondLst>
                            <p:childTnLst>
                              <p:par>
                                <p:cTn id="9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1" presetClass="mediacall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4" dur="840" fill="hold"/>
                                        <p:tgtEl>
                                          <p:spTgt spid="4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05" presetID="2" presetClass="exit" presetSubtype="4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6" dur="25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7" dur="25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6" presetClass="emph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110" dur="400" fill="hold"/>
                                        <p:tgtEl>
                                          <p:spTgt spid="24"/>
                                        </p:tgtEl>
                                      </p:cBhvr>
                                      <p:by x="200000" y="200000"/>
                                    </p:animScale>
                                  </p:childTnLst>
                                </p:cTn>
                              </p:par>
                              <p:par>
                                <p:cTn id="111" presetID="32" presetClass="emph" presetSubtype="0" repeatCount="2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Rot by="120000">
                                      <p:cBhvr>
                                        <p:cTn id="112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3" dur="40" fill="hold">
                                          <p:stCondLst>
                                            <p:cond delay="4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14" dur="40" fill="hold">
                                          <p:stCondLst>
                                            <p:cond delay="8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5" dur="40" fill="hold">
                                          <p:stCondLst>
                                            <p:cond delay="12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16" dur="40" fill="hold">
                                          <p:stCondLst>
                                            <p:cond delay="16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7" presetID="1" presetClass="mediacall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8" dur="1752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19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6" presetClass="emph" presetSubtype="0" repeatCount="indefinite" autoRev="1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125" dur="750" fill="hold"/>
                                        <p:tgtEl>
                                          <p:spTgt spid="31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126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7" fill="hold">
                      <p:stCondLst>
                        <p:cond delay="0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0" dur="576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31" presetID="1" presetClass="exit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3" presetID="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" presetID="1" presetClass="exit" presetSubtype="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7" presetID="1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>
                            <p:stCondLst>
                              <p:cond delay="576"/>
                            </p:stCondLst>
                            <p:childTnLst>
                              <p:par>
                                <p:cTn id="14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2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4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" presetID="1" presetClass="mediacall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6" dur="600" fill="hold"/>
                                        <p:tgtEl>
                                          <p:spTgt spid="3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47" presetID="2" presetClass="exit" presetSubtype="4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8" dur="25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9" dur="25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1" presetID="6" presetClass="emph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152" dur="250" fill="hold"/>
                                        <p:tgtEl>
                                          <p:spTgt spid="28"/>
                                        </p:tgtEl>
                                      </p:cBhvr>
                                      <p:by x="200000" y="200000"/>
                                    </p:animScale>
                                  </p:childTnLst>
                                </p:cTn>
                              </p:par>
                              <p:par>
                                <p:cTn id="153" presetID="32" presetClass="emph" presetSubtype="0" repeatCount="2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Rot by="120000">
                                      <p:cBhvr>
                                        <p:cTn id="154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5" dur="40" fill="hold">
                                          <p:stCondLst>
                                            <p:cond delay="4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56" dur="40" fill="hold">
                                          <p:stCondLst>
                                            <p:cond delay="8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7" dur="40" fill="hold">
                                          <p:stCondLst>
                                            <p:cond delay="12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58" dur="40" fill="hold">
                                          <p:stCondLst>
                                            <p:cond delay="16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9" fill="hold">
                            <p:stCondLst>
                              <p:cond delay="1726"/>
                            </p:stCondLst>
                            <p:childTnLst>
                              <p:par>
                                <p:cTn id="16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2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4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6" dur="744" fill="hold"/>
                                        <p:tgtEl>
                                          <p:spTgt spid="3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67" presetID="42" presetClass="path" presetSubtype="0" autoRev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4.09722E-6 1.66667E-6 L 0.00283 0.05883 " pathEditMode="relative" rAng="0" ptsTypes="AA">
                                      <p:cBhvr>
                                        <p:cTn id="168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1" y="2932"/>
                                    </p:animMotion>
                                  </p:childTnLst>
                                </p:cTn>
                              </p:par>
                              <p:par>
                                <p:cTn id="169" presetID="32" presetClass="emph" presetSubtype="0" repeatCount="2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Rot by="120000"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1" dur="2" fill="hold">
                                          <p:stCondLst>
                                            <p:cond delay="5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72" dur="2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3" dur="2" fill="hold">
                                          <p:stCondLst>
                                            <p:cond delay="15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74" dur="2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5" presetID="2" presetClass="exit" presetSubtype="1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76" dur="25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7" dur="25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9" presetID="6" presetClass="emph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180" dur="250" fill="hold"/>
                                        <p:tgtEl>
                                          <p:spTgt spid="21"/>
                                        </p:tgtEl>
                                      </p:cBhvr>
                                      <p:by x="200000" y="200000"/>
                                    </p:animScale>
                                  </p:childTnLst>
                                </p:cTn>
                              </p:par>
                              <p:par>
                                <p:cTn id="181" presetID="32" presetClass="emph" presetSubtype="0" repeatCount="2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Rot by="120000">
                                      <p:cBhvr>
                                        <p:cTn id="182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3" dur="40" fill="hold">
                                          <p:stCondLst>
                                            <p:cond delay="4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84" dur="40" fill="hold">
                                          <p:stCondLst>
                                            <p:cond delay="8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5" dur="40" fill="hold">
                                          <p:stCondLst>
                                            <p:cond delay="12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86" dur="40" fill="hold">
                                          <p:stCondLst>
                                            <p:cond delay="16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7" fill="hold">
                            <p:stCondLst>
                              <p:cond delay="2876"/>
                            </p:stCondLst>
                            <p:childTnLst>
                              <p:par>
                                <p:cTn id="18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0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2" dur="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94" dur="1056" fill="hold"/>
                                        <p:tgtEl>
                                          <p:spTgt spid="3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95" presetID="2" presetClass="exit" presetSubtype="4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96" dur="25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7" dur="25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9" presetID="6" presetClass="emph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200" dur="250" fill="hold"/>
                                        <p:tgtEl>
                                          <p:spTgt spid="27"/>
                                        </p:tgtEl>
                                      </p:cBhvr>
                                      <p:by x="200000" y="200000"/>
                                    </p:animScale>
                                  </p:childTnLst>
                                </p:cTn>
                              </p:par>
                              <p:par>
                                <p:cTn id="201" presetID="32" presetClass="emph" presetSubtype="0" repeatCount="2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Rot by="120000">
                                      <p:cBhvr>
                                        <p:cTn id="202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03" dur="40" fill="hold">
                                          <p:stCondLst>
                                            <p:cond delay="4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04" dur="40" fill="hold">
                                          <p:stCondLst>
                                            <p:cond delay="8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05" dur="40" fill="hold">
                                          <p:stCondLst>
                                            <p:cond delay="12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06" dur="40" fill="hold">
                                          <p:stCondLst>
                                            <p:cond delay="16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7" fill="hold">
                            <p:stCondLst>
                              <p:cond delay="4026"/>
                            </p:stCondLst>
                            <p:childTnLst>
                              <p:par>
                                <p:cTn id="20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0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2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3" presetID="1" presetClass="mediacall" presetSubtype="0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cmd type="call" cmd="playFrom(0.0)">
                                      <p:cBhvr>
                                        <p:cTn id="214" dur="768" fill="hold"/>
                                        <p:tgtEl>
                                          <p:spTgt spid="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15" presetID="2" presetClass="exit" presetSubtype="4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16" dur="25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7" dur="25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9" presetID="6" presetClass="emph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220" dur="250" fill="hold"/>
                                        <p:tgtEl>
                                          <p:spTgt spid="22"/>
                                        </p:tgtEl>
                                      </p:cBhvr>
                                      <p:by x="200000" y="200000"/>
                                    </p:animScale>
                                  </p:childTnLst>
                                </p:cTn>
                              </p:par>
                              <p:par>
                                <p:cTn id="221" presetID="32" presetClass="emph" presetSubtype="0" repeatCount="2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Rot by="120000">
                                      <p:cBhvr>
                                        <p:cTn id="222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23" dur="40" fill="hold">
                                          <p:stCondLst>
                                            <p:cond delay="4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4" dur="40" fill="hold">
                                          <p:stCondLst>
                                            <p:cond delay="8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25" dur="40" fill="hold">
                                          <p:stCondLst>
                                            <p:cond delay="12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26" dur="40" fill="hold">
                                          <p:stCondLst>
                                            <p:cond delay="16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7" fill="hold">
                            <p:stCondLst>
                              <p:cond delay="5176"/>
                            </p:stCondLst>
                            <p:childTnLst>
                              <p:par>
                                <p:cTn id="22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0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1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2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34" dur="966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35" presetID="2" presetClass="exit" presetSubtype="4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36" dur="25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7" dur="25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9" presetID="6" presetClass="emph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240" dur="400" fill="hold"/>
                                        <p:tgtEl>
                                          <p:spTgt spid="25"/>
                                        </p:tgtEl>
                                      </p:cBhvr>
                                      <p:by x="200000" y="200000"/>
                                    </p:animScale>
                                  </p:childTnLst>
                                </p:cTn>
                              </p:par>
                              <p:par>
                                <p:cTn id="241" presetID="32" presetClass="emph" presetSubtype="0" repeatCount="2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Rot by="120000">
                                      <p:cBhvr>
                                        <p:cTn id="242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3" dur="40" fill="hold">
                                          <p:stCondLst>
                                            <p:cond delay="4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44" dur="40" fill="hold">
                                          <p:stCondLst>
                                            <p:cond delay="8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5" dur="40" fill="hold">
                                          <p:stCondLst>
                                            <p:cond delay="12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6" dur="40" fill="hold">
                                          <p:stCondLst>
                                            <p:cond delay="16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47" presetID="1" presetClass="mediacall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8" dur="1752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49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4" presetID="6" presetClass="emph" presetSubtype="0" repeatCount="indefinite" autoRev="1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255" dur="750" fill="hold"/>
                                        <p:tgtEl>
                                          <p:spTgt spid="30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audio>
              <p:cMediaNode vol="74242">
                <p:cTn id="25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  <p:audio>
              <p:cMediaNode vol="34848">
                <p:cTn id="25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audio>
              <p:cMediaNode>
                <p:cTn id="25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audio>
              <p:cMediaNode>
                <p:cTn id="25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  <p:audio>
              <p:cMediaNode vol="63636">
                <p:cTn id="26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3"/>
                </p:tgtEl>
              </p:cMediaNode>
            </p:audio>
            <p:audio>
              <p:cMediaNode>
                <p:cTn id="26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7"/>
                </p:tgtEl>
              </p:cMediaNode>
            </p:audio>
            <p:audio>
              <p:cMediaNode vol="80000">
                <p:cTn id="26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8"/>
                </p:tgtEl>
              </p:cMediaNode>
            </p:audio>
            <p:audio>
              <p:cMediaNode vol="65152">
                <p:cTn id="26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9"/>
                </p:tgtEl>
              </p:cMediaNode>
            </p:audio>
            <p:audio>
              <p:cMediaNode>
                <p:cTn id="26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1"/>
                </p:tgtEl>
              </p:cMediaNode>
            </p:audio>
            <p:audio>
              <p:cMediaNode>
                <p:cTn id="26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2"/>
                </p:tgtEl>
              </p:cMediaNode>
            </p:audio>
            <p:audio>
              <p:cMediaNode>
                <p:cTn id="26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3"/>
                </p:tgtEl>
              </p:cMediaNode>
            </p:audio>
          </p:childTnLst>
        </p:cTn>
      </p:par>
    </p:tnLst>
    <p:bldLst>
      <p:bldP spid="14" grpId="0" animBg="1"/>
      <p:bldP spid="14" grpId="1" animBg="1"/>
      <p:bldP spid="12" grpId="0" animBg="1"/>
      <p:bldP spid="15" grpId="0" animBg="1"/>
      <p:bldP spid="15" grpId="1" animBg="1"/>
      <p:bldP spid="16" grpId="0" animBg="1"/>
      <p:bldP spid="13" grpId="0" animBg="1"/>
      <p:bldP spid="13" grpId="1" animBg="1"/>
      <p:bldP spid="18" grpId="0" animBg="1"/>
      <p:bldP spid="30" grpId="0"/>
      <p:bldP spid="30" grpId="1"/>
      <p:bldP spid="31" grpId="0"/>
      <p:bldP spid="31" grpId="1"/>
      <p:bldP spid="32" grpId="0"/>
      <p:bldP spid="32" grpId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37859</TotalTime>
  <Words>3088</Words>
  <Application>Microsoft Office PowerPoint</Application>
  <PresentationFormat>Custom</PresentationFormat>
  <Paragraphs>183</Paragraphs>
  <Slides>30</Slides>
  <Notes>30</Notes>
  <HiddenSlides>15</HiddenSlides>
  <MMClips>220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38" baseType="lpstr">
      <vt:lpstr>Arial</vt:lpstr>
      <vt:lpstr>Irish Grover</vt:lpstr>
      <vt:lpstr>맑은 고딕</vt:lpstr>
      <vt:lpstr>Sarpanch ExtraBold</vt:lpstr>
      <vt:lpstr>Wingdings</vt:lpstr>
      <vt:lpstr>Stardos Stencil</vt:lpstr>
      <vt:lpstr>Calibri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Adam Zero</dc:creator>
  <cp:lastModifiedBy>Adam Zero</cp:lastModifiedBy>
  <cp:revision>425</cp:revision>
  <dcterms:created xsi:type="dcterms:W3CDTF">2006-08-16T00:00:00Z</dcterms:created>
  <dcterms:modified xsi:type="dcterms:W3CDTF">2023-11-10T04:30:36Z</dcterms:modified>
</cp:coreProperties>
</file>