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5"/>
  </p:notesMasterIdLst>
  <p:sldIdLst>
    <p:sldId id="280" r:id="rId2"/>
    <p:sldId id="299" r:id="rId3"/>
    <p:sldId id="300" r:id="rId4"/>
    <p:sldId id="281" r:id="rId5"/>
    <p:sldId id="276" r:id="rId6"/>
    <p:sldId id="278" r:id="rId7"/>
    <p:sldId id="273" r:id="rId8"/>
    <p:sldId id="272" r:id="rId9"/>
    <p:sldId id="271" r:id="rId10"/>
    <p:sldId id="270" r:id="rId11"/>
    <p:sldId id="282" r:id="rId12"/>
    <p:sldId id="283" r:id="rId13"/>
    <p:sldId id="284" r:id="rId14"/>
    <p:sldId id="285" r:id="rId15"/>
    <p:sldId id="289" r:id="rId16"/>
    <p:sldId id="290" r:id="rId17"/>
    <p:sldId id="291" r:id="rId18"/>
    <p:sldId id="294" r:id="rId19"/>
    <p:sldId id="293" r:id="rId20"/>
    <p:sldId id="295" r:id="rId21"/>
    <p:sldId id="296" r:id="rId22"/>
    <p:sldId id="297" r:id="rId23"/>
    <p:sldId id="298" r:id="rId24"/>
  </p:sldIdLst>
  <p:sldSz cx="14630400" cy="8229600"/>
  <p:notesSz cx="6858000" cy="9144000"/>
  <p:embeddedFontLst>
    <p:embeddedFont>
      <p:font typeface="Calibri" panose="020F0502020204030204" pitchFamily="34" charset="0"/>
      <p:regular r:id="rId26"/>
      <p:bold r:id="rId27"/>
      <p:italic r:id="rId28"/>
      <p:boldItalic r:id="rId29"/>
    </p:embeddedFont>
    <p:embeddedFont>
      <p:font typeface="ZCOOL QingKe HuangYou" panose="00000500000000000000" pitchFamily="2" charset="0"/>
      <p:regular r:id="rId30"/>
    </p:embeddedFont>
    <p:embeddedFont>
      <p:font typeface="Poppins Medium" panose="00000600000000000000" pitchFamily="2" charset="0"/>
      <p:regular r:id="rId31"/>
      <p:italic r:id="rId32"/>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361BF54B-5AFE-45DC-88EB-1F7505F2B345}">
          <p14:sldIdLst>
            <p14:sldId id="280"/>
          </p14:sldIdLst>
        </p14:section>
        <p14:section name="Introduction" id="{A2924254-6D3A-454F-BA51-C5B9D13FC6E6}">
          <p14:sldIdLst>
            <p14:sldId id="299"/>
            <p14:sldId id="300"/>
            <p14:sldId id="281"/>
          </p14:sldIdLst>
        </p14:section>
        <p14:section name="Game Boards" id="{1367AACD-6F13-4B8B-8158-8CE6652C1C5A}">
          <p14:sldIdLst>
            <p14:sldId id="276"/>
            <p14:sldId id="278"/>
            <p14:sldId id="273"/>
            <p14:sldId id="272"/>
            <p14:sldId id="271"/>
            <p14:sldId id="270"/>
          </p14:sldIdLst>
        </p14:section>
        <p14:section name="Credits" id="{7819ED1D-FE3C-4797-9F4E-1E572434B417}">
          <p14:sldIdLst>
            <p14:sldId id="282"/>
          </p14:sldIdLst>
        </p14:section>
        <p14:section name="Alt Board 1" id="{9BE4B387-15E1-47FB-BCC9-EA09A16C18AF}">
          <p14:sldIdLst>
            <p14:sldId id="283"/>
            <p14:sldId id="284"/>
          </p14:sldIdLst>
        </p14:section>
        <p14:section name="Alt Board 2" id="{B22E3CB2-C11A-49BE-9835-D78A71B9C99C}">
          <p14:sldIdLst>
            <p14:sldId id="285"/>
            <p14:sldId id="289"/>
          </p14:sldIdLst>
        </p14:section>
        <p14:section name="Alt Board 3" id="{D3DC6AF4-EA01-4D41-ABD4-78D05C3EE210}">
          <p14:sldIdLst>
            <p14:sldId id="290"/>
            <p14:sldId id="291"/>
          </p14:sldIdLst>
        </p14:section>
        <p14:section name="Alt Board 4" id="{D7A66AAB-FA4D-437A-9478-F8955820B414}">
          <p14:sldIdLst>
            <p14:sldId id="294"/>
            <p14:sldId id="293"/>
          </p14:sldIdLst>
        </p14:section>
        <p14:section name="Alt Board 5" id="{A1BC9F44-82A3-4D4F-A6F3-861964B61B9A}">
          <p14:sldIdLst>
            <p14:sldId id="295"/>
            <p14:sldId id="296"/>
          </p14:sldIdLst>
        </p14:section>
        <p14:section name="Alt Board 6" id="{16F4381B-4516-4697-A049-4EA1BC3A4DEC}">
          <p14:sldIdLst>
            <p14:sldId id="297"/>
            <p14:sldId id="298"/>
          </p14:sldIdLst>
        </p14:section>
      </p14:sectionLst>
    </p:ext>
    <p:ext uri="{EFAFB233-063F-42B5-8137-9DF3F51BA10A}">
      <p15:sldGuideLst xmlns=""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A043"/>
    <a:srgbClr val="DD1A21"/>
    <a:srgbClr val="969696"/>
    <a:srgbClr val="FFFFB3"/>
    <a:srgbClr val="F4F4F4"/>
    <a:srgbClr val="CDB457"/>
    <a:srgbClr val="CDA533"/>
    <a:srgbClr val="DBAD03"/>
    <a:srgbClr val="CCB612"/>
    <a:srgbClr val="008E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48" autoAdjust="0"/>
    <p:restoredTop sz="94075" autoAdjust="0"/>
  </p:normalViewPr>
  <p:slideViewPr>
    <p:cSldViewPr snapToGrid="0">
      <p:cViewPr>
        <p:scale>
          <a:sx n="66" d="100"/>
          <a:sy n="66" d="100"/>
        </p:scale>
        <p:origin x="-960" y="-163"/>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3CE312-29A4-4FAB-9472-CDB2EFB08EDA}" type="datetimeFigureOut">
              <a:rPr lang="en-US" smtClean="0"/>
              <a:t>1/27/2023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F24548-F3B5-4DF8-B8C1-067869AFD89A}" type="slidenum">
              <a:rPr lang="en-US" smtClean="0"/>
              <a:t>‹#›</a:t>
            </a:fld>
            <a:endParaRPr lang="en-US"/>
          </a:p>
        </p:txBody>
      </p:sp>
    </p:spTree>
    <p:extLst>
      <p:ext uri="{BB962C8B-B14F-4D97-AF65-F5344CB8AC3E}">
        <p14:creationId xmlns:p14="http://schemas.microsoft.com/office/powerpoint/2010/main" val="2513820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and template</a:t>
            </a:r>
            <a:r>
              <a:rPr lang="en-US" baseline="0" dirty="0" smtClean="0"/>
              <a:t> design by Adam Groff.  Game templates available at adamzero.wixsite.com/main.  Game concept inspired by ‘Sentence Craft’ by Kimberly Teacher (</a:t>
            </a:r>
            <a:r>
              <a:rPr lang="en-US" baseline="0" dirty="0" err="1" smtClean="0"/>
              <a:t>rtw_acrobat</a:t>
            </a:r>
            <a:r>
              <a:rPr lang="en-US" baseline="0" dirty="0" smtClean="0"/>
              <a:t>).  This template may be used, shared and redistributed for educational purposes, but may not be sold or posted to a site that seeks to profit from it (either through a subscription fee or a request for donations), by anyone other than its creator.  All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and music may not be re-used / redistributed without the permission of their creator.</a:t>
            </a:r>
          </a:p>
          <a:p>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Images and music created by Adam Groff.  Plastic brick sounds by leandri140029 (CC0, freesound.org).</a:t>
            </a:r>
          </a:p>
          <a:p>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Font (Poppins Medium) from Google Fonts (Open Font License).</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1</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Board 6 (Red Green Wall) - The ‘wall’ boards have the added restriction that students must choose either above or below the black ‘wall’ and then stay on</a:t>
            </a:r>
            <a:r>
              <a:rPr lang="en-US" baseline="0" dirty="0" smtClean="0"/>
              <a:t> that side of it for their next choice, as well (i.e. not mix a red block from above the wall with a green block from below the wall, or vice versa). </a:t>
            </a:r>
            <a:r>
              <a:rPr lang="en-US" dirty="0" smtClean="0"/>
              <a:t>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10</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Credits Slide; Game and template</a:t>
            </a:r>
            <a:r>
              <a:rPr lang="en-US" baseline="0" dirty="0" smtClean="0"/>
              <a:t> design by Adam Groff.  Game templates available at adamzero.wixsite.com/main.  Game concept inspired by ‘Sentence Craft’ by Kimberly Teacher (</a:t>
            </a:r>
            <a:r>
              <a:rPr lang="en-US" baseline="0" dirty="0" err="1" smtClean="0"/>
              <a:t>rtw_acrobat</a:t>
            </a:r>
            <a:r>
              <a:rPr lang="en-US" baseline="0" dirty="0" smtClean="0"/>
              <a:t>).  This template may be used, shared and redistributed for educational purposes, but may not be sold or posted to a site that seeks to profit from it (either through a subscription fee or a request for donations), by anyone other than its creator.  All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and music may not be re-used / redistributed without the permission of their creator.</a:t>
            </a:r>
          </a:p>
          <a:p>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Images and music created by Adam Groff.  Plastic brick sounds by leandri140029 (CC0, freesound.org).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Font (Poppins Medium) from Google Fonts (Open Font License).</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11</a:t>
            </a:fld>
            <a:endParaRPr lang="en-US"/>
          </a:p>
        </p:txBody>
      </p:sp>
    </p:spTree>
    <p:extLst>
      <p:ext uri="{BB962C8B-B14F-4D97-AF65-F5344CB8AC3E}">
        <p14:creationId xmlns:p14="http://schemas.microsoft.com/office/powerpoint/2010/main" val="2493340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1 (Blue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12</a:t>
            </a:fld>
            <a:endParaRPr lang="en-US"/>
          </a:p>
        </p:txBody>
      </p:sp>
    </p:spTree>
    <p:extLst>
      <p:ext uri="{BB962C8B-B14F-4D97-AF65-F5344CB8AC3E}">
        <p14:creationId xmlns:p14="http://schemas.microsoft.com/office/powerpoint/2010/main" val="34706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1 (Red Green Wall)- The ‘wall’ boards have the added restriction that students must choose either above or below the black ‘wall’ and then stay on</a:t>
            </a:r>
            <a:r>
              <a:rPr lang="en-US" baseline="0" dirty="0" smtClean="0"/>
              <a:t> that side of it for their next choice, as well (i.e. not mix a red block from above the wall with a green block from below the wall, or vice versa).  </a:t>
            </a:r>
            <a:r>
              <a:rPr lang="en-US" dirty="0" smtClean="0"/>
              <a:t>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13</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 Board 2 (Red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14</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2 (Red Green Wall)- The ‘wall’ boards have the added restriction that students must choose either above or below the black ‘wall’ and then stay on</a:t>
            </a:r>
            <a:r>
              <a:rPr lang="en-US" baseline="0" dirty="0" smtClean="0"/>
              <a:t> that side of it for their next choice, as well (i.e. not mix a red block from above the wall with a green block from below the wall, or vice versa).  </a:t>
            </a:r>
            <a:r>
              <a:rPr lang="en-US" dirty="0" smtClean="0"/>
              <a:t>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15</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 Board 3 (Red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16</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3 (Blue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17</a:t>
            </a:fld>
            <a:endParaRPr lang="en-US"/>
          </a:p>
        </p:txBody>
      </p:sp>
    </p:spTree>
    <p:extLst>
      <p:ext uri="{BB962C8B-B14F-4D97-AF65-F5344CB8AC3E}">
        <p14:creationId xmlns:p14="http://schemas.microsoft.com/office/powerpoint/2010/main" val="34706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4 (Blue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18</a:t>
            </a:fld>
            <a:endParaRPr lang="en-US"/>
          </a:p>
        </p:txBody>
      </p:sp>
    </p:spTree>
    <p:extLst>
      <p:ext uri="{BB962C8B-B14F-4D97-AF65-F5344CB8AC3E}">
        <p14:creationId xmlns:p14="http://schemas.microsoft.com/office/powerpoint/2010/main" val="347068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4 (Red Green Wall)- The ‘wall’ boards have the added restriction that students must choose either above or below the black ‘wall’ and then stay on</a:t>
            </a:r>
            <a:r>
              <a:rPr lang="en-US" baseline="0" dirty="0" smtClean="0"/>
              <a:t> that side of it for their next choice, as well (i.e. not mix a red block from above the wall with a green block from below the wall, or vice versa).  </a:t>
            </a:r>
            <a:r>
              <a:rPr lang="en-US" dirty="0" smtClean="0"/>
              <a:t>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19</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info. </a:t>
            </a:r>
            <a:r>
              <a:rPr lang="en-US" baseline="0" dirty="0" smtClean="0"/>
              <a:t>Game and template design </a:t>
            </a:r>
            <a:r>
              <a:rPr lang="en-US" baseline="0" dirty="0" smtClean="0"/>
              <a:t>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2</a:t>
            </a:fld>
            <a:endParaRPr lang="en-US"/>
          </a:p>
        </p:txBody>
      </p:sp>
    </p:spTree>
    <p:extLst>
      <p:ext uri="{BB962C8B-B14F-4D97-AF65-F5344CB8AC3E}">
        <p14:creationId xmlns:p14="http://schemas.microsoft.com/office/powerpoint/2010/main" val="1790984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 Board 5 (Red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20</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5 (Red Green Wall)- The ‘wall’ boards have the added restriction that students must choose either above or below the black ‘wall’ and then stay on</a:t>
            </a:r>
            <a:r>
              <a:rPr lang="en-US" baseline="0" dirty="0" smtClean="0"/>
              <a:t> that side of it for their next choice, as well (i.e. not mix a red block from above the wall with a green block from below the wall, or vice versa).  </a:t>
            </a:r>
            <a:r>
              <a:rPr lang="en-US" dirty="0" smtClean="0"/>
              <a:t>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21</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 Board 6 (Red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22</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Board 6 (Blue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23</a:t>
            </a:fld>
            <a:endParaRPr lang="en-US"/>
          </a:p>
        </p:txBody>
      </p:sp>
    </p:spTree>
    <p:extLst>
      <p:ext uri="{BB962C8B-B14F-4D97-AF65-F5344CB8AC3E}">
        <p14:creationId xmlns:p14="http://schemas.microsoft.com/office/powerpoint/2010/main" val="34706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Editing and Credits. </a:t>
            </a:r>
            <a:r>
              <a:rPr lang="en-US" baseline="0" dirty="0" smtClean="0"/>
              <a:t>Game </a:t>
            </a:r>
            <a:r>
              <a:rPr lang="en-US" baseline="0" dirty="0" smtClean="0"/>
              <a:t>and template design </a:t>
            </a:r>
            <a:r>
              <a:rPr lang="en-US" baseline="0" dirty="0" smtClean="0"/>
              <a:t>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3</a:t>
            </a:fld>
            <a:endParaRPr lang="en-US"/>
          </a:p>
        </p:txBody>
      </p:sp>
    </p:spTree>
    <p:extLst>
      <p:ext uri="{BB962C8B-B14F-4D97-AF65-F5344CB8AC3E}">
        <p14:creationId xmlns:p14="http://schemas.microsoft.com/office/powerpoint/2010/main" val="347671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Instructions </a:t>
            </a:r>
            <a:r>
              <a:rPr lang="en-US" dirty="0" smtClean="0"/>
              <a:t>Slide. </a:t>
            </a:r>
            <a:r>
              <a:rPr lang="en-US" baseline="0" dirty="0" smtClean="0"/>
              <a:t>Game and template design by Adam Groff.</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4</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Board 1 (Red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EEF24548-F3B5-4DF8-B8C1-067869AFD89A}" type="slidenum">
              <a:rPr lang="en-US" smtClean="0"/>
              <a:t>5</a:t>
            </a:fld>
            <a:endParaRPr lang="en-US"/>
          </a:p>
        </p:txBody>
      </p:sp>
    </p:spTree>
    <p:extLst>
      <p:ext uri="{BB962C8B-B14F-4D97-AF65-F5344CB8AC3E}">
        <p14:creationId xmlns:p14="http://schemas.microsoft.com/office/powerpoint/2010/main" val="1672676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Board 2 (Blue Green)-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6</a:t>
            </a:fld>
            <a:endParaRPr lang="en-US"/>
          </a:p>
        </p:txBody>
      </p:sp>
    </p:spTree>
    <p:extLst>
      <p:ext uri="{BB962C8B-B14F-4D97-AF65-F5344CB8AC3E}">
        <p14:creationId xmlns:p14="http://schemas.microsoft.com/office/powerpoint/2010/main" val="34706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Board 3 (Red Green Wall)- The ‘wall’ boards have the added restriction that students must choose either above or below the black ‘wall’ and then stay on</a:t>
            </a:r>
            <a:r>
              <a:rPr lang="en-US" baseline="0" dirty="0" smtClean="0"/>
              <a:t> that side of it for their next choice, as well (i.e. not mix a red block from above the wall with a green block from below the wall, or vice versa).  </a:t>
            </a:r>
            <a:r>
              <a:rPr lang="en-US" dirty="0" smtClean="0"/>
              <a:t>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7</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Board 4 (Red Green) -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8</a:t>
            </a:fld>
            <a:endParaRPr lang="en-US"/>
          </a:p>
        </p:txBody>
      </p:sp>
    </p:spTree>
    <p:extLst>
      <p:ext uri="{BB962C8B-B14F-4D97-AF65-F5344CB8AC3E}">
        <p14:creationId xmlns:p14="http://schemas.microsoft.com/office/powerpoint/2010/main" val="2579778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Board 5 (Blue Green) - Click on the text boxes to edit them for your lesson content. </a:t>
            </a:r>
            <a:r>
              <a:rPr lang="en-US" baseline="0" dirty="0" smtClean="0"/>
              <a:t>NOTE- deleting, moving, or altering animations for other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EEF24548-F3B5-4DF8-B8C1-067869AFD89A}" type="slidenum">
              <a:rPr lang="en-US" smtClean="0"/>
              <a:t>9</a:t>
            </a:fld>
            <a:endParaRPr lang="en-US"/>
          </a:p>
        </p:txBody>
      </p:sp>
    </p:spTree>
    <p:extLst>
      <p:ext uri="{BB962C8B-B14F-4D97-AF65-F5344CB8AC3E}">
        <p14:creationId xmlns:p14="http://schemas.microsoft.com/office/powerpoint/2010/main" val="2579778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a:t>Click to edit Master title style</a:t>
            </a:r>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a:t>Click to edit Master title style</a:t>
            </a:r>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1/27/2023</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slideLayout" Target="../slideLayouts/slideLayout7.xml"/><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audio" Target="../media/media1.mp3"/><Relationship Id="rId16" Type="http://schemas.openxmlformats.org/officeDocument/2006/relationships/image" Target="../media/image12.png"/><Relationship Id="rId20" Type="http://schemas.openxmlformats.org/officeDocument/2006/relationships/image" Target="../media/image16.png"/><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png"/><Relationship Id="rId19" Type="http://schemas.openxmlformats.org/officeDocument/2006/relationships/image" Target="../media/image15.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audio" Target="../media/media11.mp3"/><Relationship Id="rId13" Type="http://schemas.openxmlformats.org/officeDocument/2006/relationships/image" Target="../media/image20.png"/><Relationship Id="rId18" Type="http://schemas.openxmlformats.org/officeDocument/2006/relationships/image" Target="../media/image31.png"/><Relationship Id="rId3" Type="http://schemas.microsoft.com/office/2007/relationships/media" Target="../media/media4.mp3"/><Relationship Id="rId21" Type="http://schemas.openxmlformats.org/officeDocument/2006/relationships/image" Target="../media/image25.png"/><Relationship Id="rId7" Type="http://schemas.microsoft.com/office/2007/relationships/media" Target="../media/media11.mp3"/><Relationship Id="rId12" Type="http://schemas.openxmlformats.org/officeDocument/2006/relationships/notesSlide" Target="../notesSlides/notesSlide10.xml"/><Relationship Id="rId17" Type="http://schemas.openxmlformats.org/officeDocument/2006/relationships/image" Target="../media/image30.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4.png"/><Relationship Id="rId1" Type="http://schemas.microsoft.com/office/2007/relationships/media" Target="../media/media3.mp3"/><Relationship Id="rId6" Type="http://schemas.openxmlformats.org/officeDocument/2006/relationships/audio" Target="../media/media17.mp3"/><Relationship Id="rId11" Type="http://schemas.openxmlformats.org/officeDocument/2006/relationships/slideLayout" Target="../slideLayouts/slideLayout7.xml"/><Relationship Id="rId24" Type="http://schemas.openxmlformats.org/officeDocument/2006/relationships/image" Target="../media/image16.png"/><Relationship Id="rId5" Type="http://schemas.microsoft.com/office/2007/relationships/media" Target="../media/media17.mp3"/><Relationship Id="rId15" Type="http://schemas.openxmlformats.org/officeDocument/2006/relationships/image" Target="../media/image23.png"/><Relationship Id="rId23" Type="http://schemas.openxmlformats.org/officeDocument/2006/relationships/image" Target="../media/image27.png"/><Relationship Id="rId10" Type="http://schemas.openxmlformats.org/officeDocument/2006/relationships/audio" Target="../media/media2.mp3"/><Relationship Id="rId19" Type="http://schemas.openxmlformats.org/officeDocument/2006/relationships/image" Target="../media/image21.png"/><Relationship Id="rId4" Type="http://schemas.openxmlformats.org/officeDocument/2006/relationships/audio" Target="../media/media4.mp3"/><Relationship Id="rId9" Type="http://schemas.microsoft.com/office/2007/relationships/media" Target="../media/media2.mp3"/><Relationship Id="rId14" Type="http://schemas.openxmlformats.org/officeDocument/2006/relationships/image" Target="../media/image28.png"/><Relationship Id="rId22"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5.png"/><Relationship Id="rId18" Type="http://schemas.openxmlformats.org/officeDocument/2006/relationships/image" Target="../media/image10.png"/><Relationship Id="rId3" Type="http://schemas.openxmlformats.org/officeDocument/2006/relationships/slideLayout" Target="../slideLayouts/slideLayout7.xml"/><Relationship Id="rId21" Type="http://schemas.openxmlformats.org/officeDocument/2006/relationships/image" Target="../media/image13.png"/><Relationship Id="rId7" Type="http://schemas.openxmlformats.org/officeDocument/2006/relationships/image" Target="../media/image21.png"/><Relationship Id="rId12" Type="http://schemas.openxmlformats.org/officeDocument/2006/relationships/image" Target="../media/image4.png"/><Relationship Id="rId17" Type="http://schemas.openxmlformats.org/officeDocument/2006/relationships/image" Target="../media/image9.png"/><Relationship Id="rId2" Type="http://schemas.openxmlformats.org/officeDocument/2006/relationships/audio" Target="../media/media18.mp3"/><Relationship Id="rId16" Type="http://schemas.openxmlformats.org/officeDocument/2006/relationships/image" Target="../media/image8.png"/><Relationship Id="rId20" Type="http://schemas.openxmlformats.org/officeDocument/2006/relationships/image" Target="../media/image12.png"/><Relationship Id="rId1" Type="http://schemas.microsoft.com/office/2007/relationships/media" Target="../media/media18.mp3"/><Relationship Id="rId6" Type="http://schemas.openxmlformats.org/officeDocument/2006/relationships/image" Target="../media/image20.png"/><Relationship Id="rId11" Type="http://schemas.openxmlformats.org/officeDocument/2006/relationships/image" Target="../media/image3.png"/><Relationship Id="rId24" Type="http://schemas.openxmlformats.org/officeDocument/2006/relationships/image" Target="../media/image35.png"/><Relationship Id="rId5" Type="http://schemas.openxmlformats.org/officeDocument/2006/relationships/image" Target="../media/image1.png"/><Relationship Id="rId15" Type="http://schemas.openxmlformats.org/officeDocument/2006/relationships/image" Target="../media/image7.png"/><Relationship Id="rId23" Type="http://schemas.openxmlformats.org/officeDocument/2006/relationships/image" Target="../media/image15.png"/><Relationship Id="rId10" Type="http://schemas.openxmlformats.org/officeDocument/2006/relationships/image" Target="../media/image2.png"/><Relationship Id="rId19" Type="http://schemas.openxmlformats.org/officeDocument/2006/relationships/image" Target="../media/image11.png"/><Relationship Id="rId4" Type="http://schemas.openxmlformats.org/officeDocument/2006/relationships/notesSlide" Target="../notesSlides/notesSlide11.xml"/><Relationship Id="rId9" Type="http://schemas.openxmlformats.org/officeDocument/2006/relationships/image" Target="../media/image23.png"/><Relationship Id="rId14" Type="http://schemas.openxmlformats.org/officeDocument/2006/relationships/image" Target="../media/image6.png"/><Relationship Id="rId22"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audio" Target="../media/media10.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32.png"/><Relationship Id="rId7" Type="http://schemas.microsoft.com/office/2007/relationships/media" Target="../media/media10.mp3"/><Relationship Id="rId12" Type="http://schemas.openxmlformats.org/officeDocument/2006/relationships/notesSlide" Target="../notesSlides/notesSlide12.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4.png"/><Relationship Id="rId1" Type="http://schemas.microsoft.com/office/2007/relationships/media" Target="../media/media3.mp3"/><Relationship Id="rId6" Type="http://schemas.openxmlformats.org/officeDocument/2006/relationships/audio" Target="../media/media2.mp3"/><Relationship Id="rId11" Type="http://schemas.openxmlformats.org/officeDocument/2006/relationships/slideLayout" Target="../slideLayouts/slideLayout7.xml"/><Relationship Id="rId5" Type="http://schemas.microsoft.com/office/2007/relationships/media" Target="../media/media2.mp3"/><Relationship Id="rId15" Type="http://schemas.openxmlformats.org/officeDocument/2006/relationships/image" Target="../media/image23.png"/><Relationship Id="rId10" Type="http://schemas.openxmlformats.org/officeDocument/2006/relationships/audio" Target="../media/media11.mp3"/><Relationship Id="rId19" Type="http://schemas.openxmlformats.org/officeDocument/2006/relationships/image" Target="../media/image16.png"/><Relationship Id="rId4" Type="http://schemas.openxmlformats.org/officeDocument/2006/relationships/audio" Target="../media/media4.mp3"/><Relationship Id="rId9" Type="http://schemas.microsoft.com/office/2007/relationships/media" Target="../media/media11.mp3"/><Relationship Id="rId1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audio" Target="../media/media14.mp3"/><Relationship Id="rId13" Type="http://schemas.openxmlformats.org/officeDocument/2006/relationships/image" Target="../media/image20.png"/><Relationship Id="rId18" Type="http://schemas.openxmlformats.org/officeDocument/2006/relationships/image" Target="../media/image30.png"/><Relationship Id="rId3" Type="http://schemas.microsoft.com/office/2007/relationships/media" Target="../media/media4.mp3"/><Relationship Id="rId21" Type="http://schemas.openxmlformats.org/officeDocument/2006/relationships/image" Target="../media/image32.png"/><Relationship Id="rId7" Type="http://schemas.microsoft.com/office/2007/relationships/media" Target="../media/media14.mp3"/><Relationship Id="rId12" Type="http://schemas.openxmlformats.org/officeDocument/2006/relationships/notesSlide" Target="../notesSlides/notesSlide13.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5.png"/><Relationship Id="rId1" Type="http://schemas.microsoft.com/office/2007/relationships/media" Target="../media/media3.mp3"/><Relationship Id="rId6" Type="http://schemas.openxmlformats.org/officeDocument/2006/relationships/audio" Target="../media/media11.mp3"/><Relationship Id="rId11" Type="http://schemas.openxmlformats.org/officeDocument/2006/relationships/slideLayout" Target="../slideLayouts/slideLayout7.xml"/><Relationship Id="rId24" Type="http://schemas.openxmlformats.org/officeDocument/2006/relationships/image" Target="../media/image24.png"/><Relationship Id="rId5" Type="http://schemas.microsoft.com/office/2007/relationships/media" Target="../media/media11.mp3"/><Relationship Id="rId15" Type="http://schemas.openxmlformats.org/officeDocument/2006/relationships/image" Target="../media/image23.png"/><Relationship Id="rId23" Type="http://schemas.openxmlformats.org/officeDocument/2006/relationships/image" Target="../media/image16.png"/><Relationship Id="rId10" Type="http://schemas.openxmlformats.org/officeDocument/2006/relationships/audio" Target="../media/media10.mp3"/><Relationship Id="rId19" Type="http://schemas.openxmlformats.org/officeDocument/2006/relationships/image" Target="../media/image31.png"/><Relationship Id="rId4" Type="http://schemas.openxmlformats.org/officeDocument/2006/relationships/audio" Target="../media/media4.mp3"/><Relationship Id="rId9" Type="http://schemas.microsoft.com/office/2007/relationships/media" Target="../media/media10.mp3"/><Relationship Id="rId14" Type="http://schemas.openxmlformats.org/officeDocument/2006/relationships/image" Target="../media/image28.png"/><Relationship Id="rId22"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audio" Target="../media/media12.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4.png"/><Relationship Id="rId7" Type="http://schemas.microsoft.com/office/2007/relationships/media" Target="../media/media12.mp3"/><Relationship Id="rId12" Type="http://schemas.openxmlformats.org/officeDocument/2006/relationships/notesSlide" Target="../notesSlides/notesSlide14.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6.png"/><Relationship Id="rId1" Type="http://schemas.microsoft.com/office/2007/relationships/media" Target="../media/media3.mp3"/><Relationship Id="rId6" Type="http://schemas.openxmlformats.org/officeDocument/2006/relationships/audio" Target="../media/media2.mp3"/><Relationship Id="rId11" Type="http://schemas.openxmlformats.org/officeDocument/2006/relationships/slideLayout" Target="../slideLayouts/slideLayout7.xml"/><Relationship Id="rId5" Type="http://schemas.microsoft.com/office/2007/relationships/media" Target="../media/media2.mp3"/><Relationship Id="rId15" Type="http://schemas.openxmlformats.org/officeDocument/2006/relationships/image" Target="../media/image23.png"/><Relationship Id="rId10" Type="http://schemas.openxmlformats.org/officeDocument/2006/relationships/audio" Target="../media/media5.mp3"/><Relationship Id="rId19" Type="http://schemas.openxmlformats.org/officeDocument/2006/relationships/image" Target="../media/image16.png"/><Relationship Id="rId4" Type="http://schemas.openxmlformats.org/officeDocument/2006/relationships/audio" Target="../media/media4.mp3"/><Relationship Id="rId9" Type="http://schemas.microsoft.com/office/2007/relationships/media" Target="../media/media5.mp3"/><Relationship Id="rId1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audio" Target="../media/media12.mp3"/><Relationship Id="rId13" Type="http://schemas.openxmlformats.org/officeDocument/2006/relationships/image" Target="../media/image20.png"/><Relationship Id="rId18" Type="http://schemas.openxmlformats.org/officeDocument/2006/relationships/image" Target="../media/image30.png"/><Relationship Id="rId3" Type="http://schemas.microsoft.com/office/2007/relationships/media" Target="../media/media4.mp3"/><Relationship Id="rId21" Type="http://schemas.openxmlformats.org/officeDocument/2006/relationships/image" Target="../media/image33.png"/><Relationship Id="rId7" Type="http://schemas.microsoft.com/office/2007/relationships/media" Target="../media/media12.mp3"/><Relationship Id="rId12" Type="http://schemas.openxmlformats.org/officeDocument/2006/relationships/notesSlide" Target="../notesSlides/notesSlide15.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5.png"/><Relationship Id="rId1" Type="http://schemas.microsoft.com/office/2007/relationships/media" Target="../media/media3.mp3"/><Relationship Id="rId6" Type="http://schemas.openxmlformats.org/officeDocument/2006/relationships/audio" Target="../media/media14.mp3"/><Relationship Id="rId11" Type="http://schemas.openxmlformats.org/officeDocument/2006/relationships/slideLayout" Target="../slideLayouts/slideLayout7.xml"/><Relationship Id="rId24" Type="http://schemas.openxmlformats.org/officeDocument/2006/relationships/image" Target="../media/image24.png"/><Relationship Id="rId5" Type="http://schemas.microsoft.com/office/2007/relationships/media" Target="../media/media14.mp3"/><Relationship Id="rId15" Type="http://schemas.openxmlformats.org/officeDocument/2006/relationships/image" Target="../media/image23.png"/><Relationship Id="rId23" Type="http://schemas.openxmlformats.org/officeDocument/2006/relationships/image" Target="../media/image26.png"/><Relationship Id="rId10" Type="http://schemas.openxmlformats.org/officeDocument/2006/relationships/audio" Target="../media/media5.mp3"/><Relationship Id="rId19" Type="http://schemas.openxmlformats.org/officeDocument/2006/relationships/image" Target="../media/image31.png"/><Relationship Id="rId4" Type="http://schemas.openxmlformats.org/officeDocument/2006/relationships/audio" Target="../media/media4.mp3"/><Relationship Id="rId9" Type="http://schemas.microsoft.com/office/2007/relationships/media" Target="../media/media5.mp3"/><Relationship Id="rId14" Type="http://schemas.openxmlformats.org/officeDocument/2006/relationships/image" Target="../media/image28.png"/><Relationship Id="rId22"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audio" Target="../media/media14.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6.png"/><Relationship Id="rId7" Type="http://schemas.microsoft.com/office/2007/relationships/media" Target="../media/media14.mp3"/><Relationship Id="rId12" Type="http://schemas.openxmlformats.org/officeDocument/2006/relationships/notesSlide" Target="../notesSlides/notesSlide16.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33.png"/><Relationship Id="rId1" Type="http://schemas.microsoft.com/office/2007/relationships/media" Target="../media/media3.mp3"/><Relationship Id="rId6" Type="http://schemas.openxmlformats.org/officeDocument/2006/relationships/audio" Target="../media/media13.mp3"/><Relationship Id="rId11" Type="http://schemas.openxmlformats.org/officeDocument/2006/relationships/slideLayout" Target="../slideLayouts/slideLayout7.xml"/><Relationship Id="rId5" Type="http://schemas.microsoft.com/office/2007/relationships/media" Target="../media/media13.mp3"/><Relationship Id="rId15" Type="http://schemas.openxmlformats.org/officeDocument/2006/relationships/image" Target="../media/image23.png"/><Relationship Id="rId10" Type="http://schemas.openxmlformats.org/officeDocument/2006/relationships/audio" Target="../media/media5.mp3"/><Relationship Id="rId19" Type="http://schemas.openxmlformats.org/officeDocument/2006/relationships/image" Target="../media/image16.png"/><Relationship Id="rId4" Type="http://schemas.openxmlformats.org/officeDocument/2006/relationships/audio" Target="../media/media4.mp3"/><Relationship Id="rId9" Type="http://schemas.microsoft.com/office/2007/relationships/media" Target="../media/media5.mp3"/><Relationship Id="rId14" Type="http://schemas.openxmlformats.org/officeDocument/2006/relationships/image" Target="../media/image28.png"/><Relationship Id="rId22"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audio" Target="../media/media14.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6.png"/><Relationship Id="rId7" Type="http://schemas.microsoft.com/office/2007/relationships/media" Target="../media/media14.mp3"/><Relationship Id="rId12" Type="http://schemas.openxmlformats.org/officeDocument/2006/relationships/notesSlide" Target="../notesSlides/notesSlide17.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33.png"/><Relationship Id="rId1" Type="http://schemas.microsoft.com/office/2007/relationships/media" Target="../media/media3.mp3"/><Relationship Id="rId6" Type="http://schemas.openxmlformats.org/officeDocument/2006/relationships/audio" Target="../media/media13.mp3"/><Relationship Id="rId11" Type="http://schemas.openxmlformats.org/officeDocument/2006/relationships/slideLayout" Target="../slideLayouts/slideLayout7.xml"/><Relationship Id="rId5" Type="http://schemas.microsoft.com/office/2007/relationships/media" Target="../media/media13.mp3"/><Relationship Id="rId15" Type="http://schemas.openxmlformats.org/officeDocument/2006/relationships/image" Target="../media/image23.png"/><Relationship Id="rId10" Type="http://schemas.openxmlformats.org/officeDocument/2006/relationships/audio" Target="../media/media5.mp3"/><Relationship Id="rId19" Type="http://schemas.openxmlformats.org/officeDocument/2006/relationships/image" Target="../media/image16.png"/><Relationship Id="rId4" Type="http://schemas.openxmlformats.org/officeDocument/2006/relationships/audio" Target="../media/media4.mp3"/><Relationship Id="rId9" Type="http://schemas.microsoft.com/office/2007/relationships/media" Target="../media/media5.mp3"/><Relationship Id="rId14" Type="http://schemas.openxmlformats.org/officeDocument/2006/relationships/image" Target="../media/image28.png"/><Relationship Id="rId22"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4.png"/><Relationship Id="rId7" Type="http://schemas.microsoft.com/office/2007/relationships/media" Target="../media/media5.mp3"/><Relationship Id="rId12" Type="http://schemas.openxmlformats.org/officeDocument/2006/relationships/notesSlide" Target="../notesSlides/notesSlide18.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6.png"/><Relationship Id="rId1" Type="http://schemas.microsoft.com/office/2007/relationships/media" Target="../media/media3.mp3"/><Relationship Id="rId6" Type="http://schemas.openxmlformats.org/officeDocument/2006/relationships/audio" Target="../media/media15.mp3"/><Relationship Id="rId11" Type="http://schemas.openxmlformats.org/officeDocument/2006/relationships/slideLayout" Target="../slideLayouts/slideLayout7.xml"/><Relationship Id="rId5" Type="http://schemas.microsoft.com/office/2007/relationships/media" Target="../media/media15.mp3"/><Relationship Id="rId15" Type="http://schemas.openxmlformats.org/officeDocument/2006/relationships/image" Target="../media/image23.png"/><Relationship Id="rId10" Type="http://schemas.openxmlformats.org/officeDocument/2006/relationships/audio" Target="../media/media2.mp3"/><Relationship Id="rId19" Type="http://schemas.openxmlformats.org/officeDocument/2006/relationships/image" Target="../media/image16.png"/><Relationship Id="rId4" Type="http://schemas.openxmlformats.org/officeDocument/2006/relationships/audio" Target="../media/media4.mp3"/><Relationship Id="rId9" Type="http://schemas.microsoft.com/office/2007/relationships/media" Target="../media/media2.mp3"/><Relationship Id="rId14" Type="http://schemas.openxmlformats.org/officeDocument/2006/relationships/image" Target="../media/image28.png"/></Relationships>
</file>

<file path=ppt/slides/_rels/slide19.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20.png"/><Relationship Id="rId18" Type="http://schemas.openxmlformats.org/officeDocument/2006/relationships/image" Target="../media/image30.png"/><Relationship Id="rId3" Type="http://schemas.microsoft.com/office/2007/relationships/media" Target="../media/media4.mp3"/><Relationship Id="rId21" Type="http://schemas.openxmlformats.org/officeDocument/2006/relationships/image" Target="../media/image16.png"/><Relationship Id="rId7" Type="http://schemas.microsoft.com/office/2007/relationships/media" Target="../media/media5.mp3"/><Relationship Id="rId12" Type="http://schemas.openxmlformats.org/officeDocument/2006/relationships/notesSlide" Target="../notesSlides/notesSlide19.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5.png"/><Relationship Id="rId1" Type="http://schemas.microsoft.com/office/2007/relationships/media" Target="../media/media3.mp3"/><Relationship Id="rId6" Type="http://schemas.openxmlformats.org/officeDocument/2006/relationships/audio" Target="../media/media15.mp3"/><Relationship Id="rId11" Type="http://schemas.openxmlformats.org/officeDocument/2006/relationships/slideLayout" Target="../slideLayouts/slideLayout7.xml"/><Relationship Id="rId5" Type="http://schemas.microsoft.com/office/2007/relationships/media" Target="../media/media15.mp3"/><Relationship Id="rId15" Type="http://schemas.openxmlformats.org/officeDocument/2006/relationships/image" Target="../media/image23.png"/><Relationship Id="rId23"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31.png"/><Relationship Id="rId4" Type="http://schemas.openxmlformats.org/officeDocument/2006/relationships/audio" Target="../media/media4.mp3"/><Relationship Id="rId9" Type="http://schemas.microsoft.com/office/2007/relationships/media" Target="../media/media2.mp3"/><Relationship Id="rId14" Type="http://schemas.openxmlformats.org/officeDocument/2006/relationships/image" Target="../media/image28.png"/><Relationship Id="rId22"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20.xml.rels><?xml version="1.0" encoding="UTF-8" standalone="yes"?>
<Relationships xmlns="http://schemas.openxmlformats.org/package/2006/relationships"><Relationship Id="rId8" Type="http://schemas.openxmlformats.org/officeDocument/2006/relationships/audio" Target="../media/media16.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4.png"/><Relationship Id="rId7" Type="http://schemas.microsoft.com/office/2007/relationships/media" Target="../media/media16.mp3"/><Relationship Id="rId12" Type="http://schemas.openxmlformats.org/officeDocument/2006/relationships/notesSlide" Target="../notesSlides/notesSlide20.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33.png"/><Relationship Id="rId1" Type="http://schemas.microsoft.com/office/2007/relationships/media" Target="../media/media3.mp3"/><Relationship Id="rId6" Type="http://schemas.openxmlformats.org/officeDocument/2006/relationships/audio" Target="../media/media11.mp3"/><Relationship Id="rId11" Type="http://schemas.openxmlformats.org/officeDocument/2006/relationships/slideLayout" Target="../slideLayouts/slideLayout7.xml"/><Relationship Id="rId5" Type="http://schemas.microsoft.com/office/2007/relationships/media" Target="../media/media11.mp3"/><Relationship Id="rId15" Type="http://schemas.openxmlformats.org/officeDocument/2006/relationships/image" Target="../media/image23.png"/><Relationship Id="rId10" Type="http://schemas.openxmlformats.org/officeDocument/2006/relationships/audio" Target="../media/media14.mp3"/><Relationship Id="rId19" Type="http://schemas.openxmlformats.org/officeDocument/2006/relationships/image" Target="../media/image29.png"/><Relationship Id="rId4" Type="http://schemas.openxmlformats.org/officeDocument/2006/relationships/audio" Target="../media/media4.mp3"/><Relationship Id="rId9" Type="http://schemas.microsoft.com/office/2007/relationships/media" Target="../media/media14.mp3"/><Relationship Id="rId14"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audio" Target="../media/media14.mp3"/><Relationship Id="rId13" Type="http://schemas.openxmlformats.org/officeDocument/2006/relationships/image" Target="../media/image20.png"/><Relationship Id="rId18" Type="http://schemas.openxmlformats.org/officeDocument/2006/relationships/image" Target="../media/image30.png"/><Relationship Id="rId3" Type="http://schemas.microsoft.com/office/2007/relationships/media" Target="../media/media4.mp3"/><Relationship Id="rId21" Type="http://schemas.openxmlformats.org/officeDocument/2006/relationships/image" Target="../media/image32.png"/><Relationship Id="rId7" Type="http://schemas.microsoft.com/office/2007/relationships/media" Target="../media/media14.mp3"/><Relationship Id="rId12" Type="http://schemas.openxmlformats.org/officeDocument/2006/relationships/notesSlide" Target="../notesSlides/notesSlide21.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5.png"/><Relationship Id="rId1" Type="http://schemas.microsoft.com/office/2007/relationships/media" Target="../media/media3.mp3"/><Relationship Id="rId6" Type="http://schemas.openxmlformats.org/officeDocument/2006/relationships/audio" Target="../media/media11.mp3"/><Relationship Id="rId11" Type="http://schemas.openxmlformats.org/officeDocument/2006/relationships/slideLayout" Target="../slideLayouts/slideLayout7.xml"/><Relationship Id="rId5" Type="http://schemas.microsoft.com/office/2007/relationships/media" Target="../media/media11.mp3"/><Relationship Id="rId15" Type="http://schemas.openxmlformats.org/officeDocument/2006/relationships/image" Target="../media/image23.png"/><Relationship Id="rId23" Type="http://schemas.openxmlformats.org/officeDocument/2006/relationships/image" Target="../media/image24.png"/><Relationship Id="rId10" Type="http://schemas.openxmlformats.org/officeDocument/2006/relationships/audio" Target="../media/media16.mp3"/><Relationship Id="rId19" Type="http://schemas.openxmlformats.org/officeDocument/2006/relationships/image" Target="../media/image31.png"/><Relationship Id="rId4" Type="http://schemas.openxmlformats.org/officeDocument/2006/relationships/audio" Target="../media/media4.mp3"/><Relationship Id="rId9" Type="http://schemas.microsoft.com/office/2007/relationships/media" Target="../media/media16.mp3"/><Relationship Id="rId14" Type="http://schemas.openxmlformats.org/officeDocument/2006/relationships/image" Target="../media/image28.png"/><Relationship Id="rId22" Type="http://schemas.openxmlformats.org/officeDocument/2006/relationships/image" Target="../media/image33.png"/></Relationships>
</file>

<file path=ppt/slides/_rels/slide22.xml.rels><?xml version="1.0" encoding="UTF-8" standalone="yes"?>
<Relationships xmlns="http://schemas.openxmlformats.org/package/2006/relationships"><Relationship Id="rId8" Type="http://schemas.openxmlformats.org/officeDocument/2006/relationships/audio" Target="../media/media17.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6.png"/><Relationship Id="rId7" Type="http://schemas.microsoft.com/office/2007/relationships/media" Target="../media/media17.mp3"/><Relationship Id="rId12" Type="http://schemas.openxmlformats.org/officeDocument/2006/relationships/notesSlide" Target="../notesSlides/notesSlide22.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34.png"/><Relationship Id="rId1" Type="http://schemas.microsoft.com/office/2007/relationships/media" Target="../media/media3.mp3"/><Relationship Id="rId6" Type="http://schemas.openxmlformats.org/officeDocument/2006/relationships/audio" Target="../media/media2.mp3"/><Relationship Id="rId11" Type="http://schemas.openxmlformats.org/officeDocument/2006/relationships/slideLayout" Target="../slideLayouts/slideLayout7.xml"/><Relationship Id="rId5" Type="http://schemas.microsoft.com/office/2007/relationships/media" Target="../media/media2.mp3"/><Relationship Id="rId15" Type="http://schemas.openxmlformats.org/officeDocument/2006/relationships/image" Target="../media/image23.png"/><Relationship Id="rId10" Type="http://schemas.openxmlformats.org/officeDocument/2006/relationships/audio" Target="../media/media5.mp3"/><Relationship Id="rId19" Type="http://schemas.openxmlformats.org/officeDocument/2006/relationships/image" Target="../media/image16.png"/><Relationship Id="rId4" Type="http://schemas.openxmlformats.org/officeDocument/2006/relationships/audio" Target="../media/media4.mp3"/><Relationship Id="rId9" Type="http://schemas.microsoft.com/office/2007/relationships/media" Target="../media/media5.mp3"/><Relationship Id="rId14" Type="http://schemas.openxmlformats.org/officeDocument/2006/relationships/image" Target="../media/image28.png"/><Relationship Id="rId22"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audio" Target="../media/media17.mp3"/><Relationship Id="rId13" Type="http://schemas.openxmlformats.org/officeDocument/2006/relationships/image" Target="../media/image20.png"/><Relationship Id="rId18" Type="http://schemas.openxmlformats.org/officeDocument/2006/relationships/image" Target="../media/image25.png"/><Relationship Id="rId3" Type="http://schemas.microsoft.com/office/2007/relationships/media" Target="../media/media4.mp3"/><Relationship Id="rId21" Type="http://schemas.openxmlformats.org/officeDocument/2006/relationships/image" Target="../media/image24.png"/><Relationship Id="rId7" Type="http://schemas.microsoft.com/office/2007/relationships/media" Target="../media/media17.mp3"/><Relationship Id="rId12" Type="http://schemas.openxmlformats.org/officeDocument/2006/relationships/notesSlide" Target="../notesSlides/notesSlide23.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6.png"/><Relationship Id="rId1" Type="http://schemas.microsoft.com/office/2007/relationships/media" Target="../media/media3.mp3"/><Relationship Id="rId6" Type="http://schemas.openxmlformats.org/officeDocument/2006/relationships/audio" Target="../media/media2.mp3"/><Relationship Id="rId11" Type="http://schemas.openxmlformats.org/officeDocument/2006/relationships/slideLayout" Target="../slideLayouts/slideLayout7.xml"/><Relationship Id="rId5" Type="http://schemas.microsoft.com/office/2007/relationships/media" Target="../media/media2.mp3"/><Relationship Id="rId15" Type="http://schemas.openxmlformats.org/officeDocument/2006/relationships/image" Target="../media/image23.png"/><Relationship Id="rId10" Type="http://schemas.openxmlformats.org/officeDocument/2006/relationships/audio" Target="../media/media5.mp3"/><Relationship Id="rId19" Type="http://schemas.openxmlformats.org/officeDocument/2006/relationships/image" Target="../media/image34.png"/><Relationship Id="rId4" Type="http://schemas.openxmlformats.org/officeDocument/2006/relationships/audio" Target="../media/media4.mp3"/><Relationship Id="rId9" Type="http://schemas.microsoft.com/office/2007/relationships/media" Target="../media/media5.mp3"/><Relationship Id="rId1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audio" Target="../media/media5.mp3"/><Relationship Id="rId13" Type="http://schemas.microsoft.com/office/2007/relationships/media" Target="../media/media8.mp3"/><Relationship Id="rId18" Type="http://schemas.openxmlformats.org/officeDocument/2006/relationships/notesSlide" Target="../notesSlides/notesSlide4.xml"/><Relationship Id="rId26" Type="http://schemas.openxmlformats.org/officeDocument/2006/relationships/image" Target="../media/image26.png"/><Relationship Id="rId3" Type="http://schemas.microsoft.com/office/2007/relationships/media" Target="../media/media3.mp3"/><Relationship Id="rId21" Type="http://schemas.openxmlformats.org/officeDocument/2006/relationships/image" Target="../media/image22.png"/><Relationship Id="rId7" Type="http://schemas.microsoft.com/office/2007/relationships/media" Target="../media/media5.mp3"/><Relationship Id="rId12" Type="http://schemas.openxmlformats.org/officeDocument/2006/relationships/audio" Target="../media/media7.mp3"/><Relationship Id="rId17" Type="http://schemas.openxmlformats.org/officeDocument/2006/relationships/slideLayout" Target="../slideLayouts/slideLayout7.xml"/><Relationship Id="rId25" Type="http://schemas.openxmlformats.org/officeDocument/2006/relationships/image" Target="../media/image25.png"/><Relationship Id="rId2" Type="http://schemas.openxmlformats.org/officeDocument/2006/relationships/audio" Target="../media/media2.mp3"/><Relationship Id="rId16" Type="http://schemas.openxmlformats.org/officeDocument/2006/relationships/audio" Target="../media/media9.mp3"/><Relationship Id="rId20" Type="http://schemas.openxmlformats.org/officeDocument/2006/relationships/image" Target="../media/image21.png"/><Relationship Id="rId1" Type="http://schemas.microsoft.com/office/2007/relationships/media" Target="../media/media2.mp3"/><Relationship Id="rId6" Type="http://schemas.openxmlformats.org/officeDocument/2006/relationships/audio" Target="../media/media4.mp3"/><Relationship Id="rId11" Type="http://schemas.microsoft.com/office/2007/relationships/media" Target="../media/media7.mp3"/><Relationship Id="rId24" Type="http://schemas.openxmlformats.org/officeDocument/2006/relationships/image" Target="../media/image24.png"/><Relationship Id="rId5" Type="http://schemas.microsoft.com/office/2007/relationships/media" Target="../media/media4.mp3"/><Relationship Id="rId15" Type="http://schemas.microsoft.com/office/2007/relationships/media" Target="../media/media9.mp3"/><Relationship Id="rId23" Type="http://schemas.openxmlformats.org/officeDocument/2006/relationships/image" Target="../media/image16.png"/><Relationship Id="rId10" Type="http://schemas.openxmlformats.org/officeDocument/2006/relationships/audio" Target="../media/media6.mp3"/><Relationship Id="rId19" Type="http://schemas.openxmlformats.org/officeDocument/2006/relationships/image" Target="../media/image20.png"/><Relationship Id="rId4" Type="http://schemas.openxmlformats.org/officeDocument/2006/relationships/audio" Target="../media/media3.mp3"/><Relationship Id="rId9" Type="http://schemas.microsoft.com/office/2007/relationships/media" Target="../media/media6.mp3"/><Relationship Id="rId14" Type="http://schemas.openxmlformats.org/officeDocument/2006/relationships/audio" Target="../media/media8.mp3"/><Relationship Id="rId22" Type="http://schemas.openxmlformats.org/officeDocument/2006/relationships/image" Target="../media/image23.png"/><Relationship Id="rId27" Type="http://schemas.openxmlformats.org/officeDocument/2006/relationships/image" Target="../media/image27.png"/></Relationships>
</file>

<file path=ppt/slides/_rels/slide5.xml.rels><?xml version="1.0" encoding="UTF-8" standalone="yes"?>
<Relationships xmlns="http://schemas.openxmlformats.org/package/2006/relationships"><Relationship Id="rId8" Type="http://schemas.openxmlformats.org/officeDocument/2006/relationships/audio" Target="../media/media11.mp3"/><Relationship Id="rId13" Type="http://schemas.openxmlformats.org/officeDocument/2006/relationships/image" Target="../media/image20.png"/><Relationship Id="rId18" Type="http://schemas.openxmlformats.org/officeDocument/2006/relationships/image" Target="../media/image24.png"/><Relationship Id="rId3" Type="http://schemas.microsoft.com/office/2007/relationships/media" Target="../media/media4.mp3"/><Relationship Id="rId21" Type="http://schemas.openxmlformats.org/officeDocument/2006/relationships/image" Target="../media/image29.png"/><Relationship Id="rId7" Type="http://schemas.microsoft.com/office/2007/relationships/media" Target="../media/media11.mp3"/><Relationship Id="rId12" Type="http://schemas.openxmlformats.org/officeDocument/2006/relationships/notesSlide" Target="../notesSlides/notesSlide5.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16.png"/><Relationship Id="rId1" Type="http://schemas.microsoft.com/office/2007/relationships/media" Target="../media/media3.mp3"/><Relationship Id="rId6" Type="http://schemas.openxmlformats.org/officeDocument/2006/relationships/audio" Target="../media/media10.mp3"/><Relationship Id="rId11" Type="http://schemas.openxmlformats.org/officeDocument/2006/relationships/slideLayout" Target="../slideLayouts/slideLayout7.xml"/><Relationship Id="rId5" Type="http://schemas.microsoft.com/office/2007/relationships/media" Target="../media/media10.mp3"/><Relationship Id="rId15" Type="http://schemas.openxmlformats.org/officeDocument/2006/relationships/image" Target="../media/image23.png"/><Relationship Id="rId10" Type="http://schemas.openxmlformats.org/officeDocument/2006/relationships/audio" Target="../media/media2.mp3"/><Relationship Id="rId19" Type="http://schemas.openxmlformats.org/officeDocument/2006/relationships/image" Target="../media/image25.png"/><Relationship Id="rId4" Type="http://schemas.openxmlformats.org/officeDocument/2006/relationships/audio" Target="../media/media4.mp3"/><Relationship Id="rId9" Type="http://schemas.microsoft.com/office/2007/relationships/media" Target="../media/media2.mp3"/><Relationship Id="rId14"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20.png"/><Relationship Id="rId18" Type="http://schemas.openxmlformats.org/officeDocument/2006/relationships/image" Target="../media/image24.png"/><Relationship Id="rId3" Type="http://schemas.microsoft.com/office/2007/relationships/media" Target="../media/media4.mp3"/><Relationship Id="rId21" Type="http://schemas.openxmlformats.org/officeDocument/2006/relationships/image" Target="../media/image26.png"/><Relationship Id="rId7" Type="http://schemas.microsoft.com/office/2007/relationships/media" Target="../media/media5.mp3"/><Relationship Id="rId12" Type="http://schemas.openxmlformats.org/officeDocument/2006/relationships/notesSlide" Target="../notesSlides/notesSlide6.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16.png"/><Relationship Id="rId1" Type="http://schemas.microsoft.com/office/2007/relationships/media" Target="../media/media3.mp3"/><Relationship Id="rId6" Type="http://schemas.openxmlformats.org/officeDocument/2006/relationships/audio" Target="../media/media12.mp3"/><Relationship Id="rId11" Type="http://schemas.openxmlformats.org/officeDocument/2006/relationships/slideLayout" Target="../slideLayouts/slideLayout7.xml"/><Relationship Id="rId5" Type="http://schemas.microsoft.com/office/2007/relationships/media" Target="../media/media12.mp3"/><Relationship Id="rId15" Type="http://schemas.openxmlformats.org/officeDocument/2006/relationships/image" Target="../media/image23.png"/><Relationship Id="rId10" Type="http://schemas.openxmlformats.org/officeDocument/2006/relationships/audio" Target="../media/media2.mp3"/><Relationship Id="rId19" Type="http://schemas.openxmlformats.org/officeDocument/2006/relationships/image" Target="../media/image25.png"/><Relationship Id="rId4" Type="http://schemas.openxmlformats.org/officeDocument/2006/relationships/audio" Target="../media/media4.mp3"/><Relationship Id="rId9" Type="http://schemas.microsoft.com/office/2007/relationships/media" Target="../media/media2.mp3"/><Relationship Id="rId14"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audio" Target="../media/media11.mp3"/><Relationship Id="rId13" Type="http://schemas.openxmlformats.org/officeDocument/2006/relationships/image" Target="../media/image20.png"/><Relationship Id="rId18" Type="http://schemas.openxmlformats.org/officeDocument/2006/relationships/image" Target="../media/image30.png"/><Relationship Id="rId3" Type="http://schemas.microsoft.com/office/2007/relationships/media" Target="../media/media4.mp3"/><Relationship Id="rId21" Type="http://schemas.openxmlformats.org/officeDocument/2006/relationships/image" Target="../media/image25.png"/><Relationship Id="rId7" Type="http://schemas.microsoft.com/office/2007/relationships/media" Target="../media/media11.mp3"/><Relationship Id="rId12" Type="http://schemas.openxmlformats.org/officeDocument/2006/relationships/notesSlide" Target="../notesSlides/notesSlide7.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4.png"/><Relationship Id="rId1" Type="http://schemas.microsoft.com/office/2007/relationships/media" Target="../media/media3.mp3"/><Relationship Id="rId6" Type="http://schemas.openxmlformats.org/officeDocument/2006/relationships/audio" Target="../media/media13.mp3"/><Relationship Id="rId11" Type="http://schemas.openxmlformats.org/officeDocument/2006/relationships/slideLayout" Target="../slideLayouts/slideLayout7.xml"/><Relationship Id="rId24" Type="http://schemas.openxmlformats.org/officeDocument/2006/relationships/image" Target="../media/image33.png"/><Relationship Id="rId5" Type="http://schemas.microsoft.com/office/2007/relationships/media" Target="../media/media13.mp3"/><Relationship Id="rId15" Type="http://schemas.openxmlformats.org/officeDocument/2006/relationships/image" Target="../media/image23.png"/><Relationship Id="rId23" Type="http://schemas.openxmlformats.org/officeDocument/2006/relationships/image" Target="../media/image32.png"/><Relationship Id="rId10" Type="http://schemas.openxmlformats.org/officeDocument/2006/relationships/audio" Target="../media/media14.mp3"/><Relationship Id="rId19" Type="http://schemas.openxmlformats.org/officeDocument/2006/relationships/image" Target="../media/image31.png"/><Relationship Id="rId4" Type="http://schemas.openxmlformats.org/officeDocument/2006/relationships/audio" Target="../media/media4.mp3"/><Relationship Id="rId9" Type="http://schemas.microsoft.com/office/2007/relationships/media" Target="../media/media14.mp3"/><Relationship Id="rId14" Type="http://schemas.openxmlformats.org/officeDocument/2006/relationships/image" Target="../media/image28.png"/><Relationship Id="rId22"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20.png"/><Relationship Id="rId18" Type="http://schemas.openxmlformats.org/officeDocument/2006/relationships/image" Target="../media/image24.png"/><Relationship Id="rId3" Type="http://schemas.microsoft.com/office/2007/relationships/media" Target="../media/media4.mp3"/><Relationship Id="rId21" Type="http://schemas.openxmlformats.org/officeDocument/2006/relationships/image" Target="../media/image26.png"/><Relationship Id="rId7" Type="http://schemas.microsoft.com/office/2007/relationships/media" Target="../media/media5.mp3"/><Relationship Id="rId12" Type="http://schemas.openxmlformats.org/officeDocument/2006/relationships/notesSlide" Target="../notesSlides/notesSlide8.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16.png"/><Relationship Id="rId1" Type="http://schemas.microsoft.com/office/2007/relationships/media" Target="../media/media3.mp3"/><Relationship Id="rId6" Type="http://schemas.openxmlformats.org/officeDocument/2006/relationships/audio" Target="../media/media15.mp3"/><Relationship Id="rId11" Type="http://schemas.openxmlformats.org/officeDocument/2006/relationships/slideLayout" Target="../slideLayouts/slideLayout7.xml"/><Relationship Id="rId5" Type="http://schemas.microsoft.com/office/2007/relationships/media" Target="../media/media15.mp3"/><Relationship Id="rId15" Type="http://schemas.openxmlformats.org/officeDocument/2006/relationships/image" Target="../media/image23.png"/><Relationship Id="rId10" Type="http://schemas.openxmlformats.org/officeDocument/2006/relationships/audio" Target="../media/media2.mp3"/><Relationship Id="rId19" Type="http://schemas.openxmlformats.org/officeDocument/2006/relationships/image" Target="../media/image25.png"/><Relationship Id="rId4" Type="http://schemas.openxmlformats.org/officeDocument/2006/relationships/audio" Target="../media/media4.mp3"/><Relationship Id="rId9" Type="http://schemas.microsoft.com/office/2007/relationships/media" Target="../media/media2.mp3"/><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audio" Target="../media/media11.mp3"/><Relationship Id="rId13" Type="http://schemas.openxmlformats.org/officeDocument/2006/relationships/image" Target="../media/image20.png"/><Relationship Id="rId18" Type="http://schemas.openxmlformats.org/officeDocument/2006/relationships/image" Target="../media/image24.png"/><Relationship Id="rId3" Type="http://schemas.microsoft.com/office/2007/relationships/media" Target="../media/media4.mp3"/><Relationship Id="rId7" Type="http://schemas.microsoft.com/office/2007/relationships/media" Target="../media/media11.mp3"/><Relationship Id="rId12" Type="http://schemas.openxmlformats.org/officeDocument/2006/relationships/notesSlide" Target="../notesSlides/notesSlide9.xml"/><Relationship Id="rId17" Type="http://schemas.openxmlformats.org/officeDocument/2006/relationships/image" Target="../media/image21.png"/><Relationship Id="rId2" Type="http://schemas.openxmlformats.org/officeDocument/2006/relationships/audio" Target="../media/media3.mp3"/><Relationship Id="rId16" Type="http://schemas.openxmlformats.org/officeDocument/2006/relationships/image" Target="../media/image22.png"/><Relationship Id="rId20" Type="http://schemas.openxmlformats.org/officeDocument/2006/relationships/image" Target="../media/image26.png"/><Relationship Id="rId1" Type="http://schemas.microsoft.com/office/2007/relationships/media" Target="../media/media3.mp3"/><Relationship Id="rId6" Type="http://schemas.openxmlformats.org/officeDocument/2006/relationships/audio" Target="../media/media16.mp3"/><Relationship Id="rId11" Type="http://schemas.openxmlformats.org/officeDocument/2006/relationships/slideLayout" Target="../slideLayouts/slideLayout7.xml"/><Relationship Id="rId5" Type="http://schemas.microsoft.com/office/2007/relationships/media" Target="../media/media16.mp3"/><Relationship Id="rId15" Type="http://schemas.openxmlformats.org/officeDocument/2006/relationships/image" Target="../media/image23.png"/><Relationship Id="rId10" Type="http://schemas.openxmlformats.org/officeDocument/2006/relationships/audio" Target="../media/media14.mp3"/><Relationship Id="rId19" Type="http://schemas.openxmlformats.org/officeDocument/2006/relationships/image" Target="../media/image25.png"/><Relationship Id="rId4" Type="http://schemas.openxmlformats.org/officeDocument/2006/relationships/audio" Target="../media/media4.mp3"/><Relationship Id="rId9" Type="http://schemas.microsoft.com/office/2007/relationships/media" Target="../media/media14.mp3"/><Relationship Id="rId1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469" y="-54465"/>
            <a:ext cx="15819338" cy="8503918"/>
          </a:xfrm>
          <a:prstGeom prst="rect">
            <a:avLst/>
          </a:prstGeom>
        </p:spPr>
      </p:pic>
      <p:pic>
        <p:nvPicPr>
          <p:cNvPr id="3" name="1x3 Blu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05300" y="2886456"/>
            <a:ext cx="1198714" cy="530352"/>
          </a:xfrm>
          <a:prstGeom prst="rect">
            <a:avLst/>
          </a:prstGeom>
        </p:spPr>
      </p:pic>
      <p:pic>
        <p:nvPicPr>
          <p:cNvPr id="21"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355" y="817880"/>
            <a:ext cx="1557664" cy="530352"/>
          </a:xfrm>
          <a:prstGeom prst="rect">
            <a:avLst/>
          </a:prstGeom>
        </p:spPr>
      </p:pic>
      <p:pic>
        <p:nvPicPr>
          <p:cNvPr id="6"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8080" y="1166360"/>
            <a:ext cx="838289" cy="859536"/>
          </a:xfrm>
          <a:prstGeom prst="rect">
            <a:avLst/>
          </a:prstGeom>
        </p:spPr>
      </p:pic>
      <p:pic>
        <p:nvPicPr>
          <p:cNvPr id="26" name="1x1 Blue"/>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3295" y="817880"/>
            <a:ext cx="471205" cy="530352"/>
          </a:xfrm>
          <a:prstGeom prst="rect">
            <a:avLst/>
          </a:prstGeom>
        </p:spPr>
      </p:pic>
      <p:pic>
        <p:nvPicPr>
          <p:cNvPr id="22"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2971" y="1156200"/>
            <a:ext cx="838289" cy="859536"/>
          </a:xfrm>
          <a:prstGeom prst="rect">
            <a:avLst/>
          </a:prstGeom>
        </p:spPr>
      </p:pic>
      <p:pic>
        <p:nvPicPr>
          <p:cNvPr id="4"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53950" y="1843405"/>
            <a:ext cx="1557664" cy="530352"/>
          </a:xfrm>
          <a:prstGeom prst="rect">
            <a:avLst/>
          </a:prstGeom>
        </p:spPr>
      </p:pic>
      <p:pic>
        <p:nvPicPr>
          <p:cNvPr id="17"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77229" y="2204720"/>
            <a:ext cx="838289" cy="859536"/>
          </a:xfrm>
          <a:prstGeom prst="rect">
            <a:avLst/>
          </a:prstGeom>
        </p:spPr>
      </p:pic>
      <p:pic>
        <p:nvPicPr>
          <p:cNvPr id="25" name="1x1 Blue"/>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0619" y="1840865"/>
            <a:ext cx="471205" cy="530352"/>
          </a:xfrm>
          <a:prstGeom prst="rect">
            <a:avLst/>
          </a:prstGeom>
        </p:spPr>
      </p:pic>
      <p:pic>
        <p:nvPicPr>
          <p:cNvPr id="23"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2120" y="2194560"/>
            <a:ext cx="838289" cy="859536"/>
          </a:xfrm>
          <a:prstGeom prst="rect">
            <a:avLst/>
          </a:prstGeom>
        </p:spPr>
      </p:pic>
      <p:pic>
        <p:nvPicPr>
          <p:cNvPr id="20"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09700" y="2880360"/>
            <a:ext cx="1557664" cy="530352"/>
          </a:xfrm>
          <a:prstGeom prst="rect">
            <a:avLst/>
          </a:prstGeom>
        </p:spPr>
      </p:pic>
      <p:pic>
        <p:nvPicPr>
          <p:cNvPr id="24" name="1x1 Blue"/>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0220" y="2877820"/>
            <a:ext cx="471205" cy="530352"/>
          </a:xfrm>
          <a:prstGeom prst="rect">
            <a:avLst/>
          </a:prstGeom>
        </p:spPr>
      </p:pic>
      <p:pic>
        <p:nvPicPr>
          <p:cNvPr id="30"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3475901" y="829096"/>
            <a:ext cx="813816" cy="529163"/>
          </a:xfrm>
          <a:prstGeom prst="rect">
            <a:avLst/>
          </a:prstGeom>
        </p:spPr>
      </p:pic>
      <p:pic>
        <p:nvPicPr>
          <p:cNvPr id="29"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95586" y="1177790"/>
            <a:ext cx="838289" cy="859536"/>
          </a:xfrm>
          <a:prstGeom prst="rect">
            <a:avLst/>
          </a:prstGeom>
        </p:spPr>
      </p:pic>
      <p:pic>
        <p:nvPicPr>
          <p:cNvPr id="40"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3533394" y="1857588"/>
            <a:ext cx="813816" cy="529163"/>
          </a:xfrm>
          <a:prstGeom prst="rect">
            <a:avLst/>
          </a:prstGeom>
        </p:spPr>
      </p:pic>
      <p:pic>
        <p:nvPicPr>
          <p:cNvPr id="27"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52825" y="2205990"/>
            <a:ext cx="838289" cy="859536"/>
          </a:xfrm>
          <a:prstGeom prst="rect">
            <a:avLst/>
          </a:prstGeom>
        </p:spPr>
      </p:pic>
      <p:pic>
        <p:nvPicPr>
          <p:cNvPr id="31"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1486" y="829556"/>
            <a:ext cx="1557664" cy="530352"/>
          </a:xfrm>
          <a:prstGeom prst="rect">
            <a:avLst/>
          </a:prstGeom>
        </p:spPr>
      </p:pic>
      <p:pic>
        <p:nvPicPr>
          <p:cNvPr id="32"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39211" y="1178036"/>
            <a:ext cx="838289" cy="859536"/>
          </a:xfrm>
          <a:prstGeom prst="rect">
            <a:avLst/>
          </a:prstGeom>
        </p:spPr>
      </p:pic>
      <p:pic>
        <p:nvPicPr>
          <p:cNvPr id="33"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64102" y="1167876"/>
            <a:ext cx="838289" cy="859536"/>
          </a:xfrm>
          <a:prstGeom prst="rect">
            <a:avLst/>
          </a:prstGeom>
        </p:spPr>
      </p:pic>
      <p:pic>
        <p:nvPicPr>
          <p:cNvPr id="38"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7180580" y="1861818"/>
            <a:ext cx="813816" cy="529163"/>
          </a:xfrm>
          <a:prstGeom prst="rect">
            <a:avLst/>
          </a:prstGeom>
        </p:spPr>
      </p:pic>
      <p:pic>
        <p:nvPicPr>
          <p:cNvPr id="34"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98360" y="2216396"/>
            <a:ext cx="838289" cy="859536"/>
          </a:xfrm>
          <a:prstGeom prst="rect">
            <a:avLst/>
          </a:prstGeom>
        </p:spPr>
      </p:pic>
      <p:pic>
        <p:nvPicPr>
          <p:cNvPr id="37"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5701275" y="1851659"/>
            <a:ext cx="813816" cy="529163"/>
          </a:xfrm>
          <a:prstGeom prst="rect">
            <a:avLst/>
          </a:prstGeom>
        </p:spPr>
      </p:pic>
      <p:pic>
        <p:nvPicPr>
          <p:cNvPr id="35" name="2x2 Blu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23251" y="2206236"/>
            <a:ext cx="838289" cy="859536"/>
          </a:xfrm>
          <a:prstGeom prst="rect">
            <a:avLst/>
          </a:prstGeom>
        </p:spPr>
      </p:pic>
      <p:pic>
        <p:nvPicPr>
          <p:cNvPr id="36"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30831" y="2892036"/>
            <a:ext cx="1557664" cy="530352"/>
          </a:xfrm>
          <a:prstGeom prst="rect">
            <a:avLst/>
          </a:prstGeom>
        </p:spPr>
      </p:pic>
      <p:pic>
        <p:nvPicPr>
          <p:cNvPr id="39"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3592106" y="2885605"/>
            <a:ext cx="813816" cy="529163"/>
          </a:xfrm>
          <a:prstGeom prst="rect">
            <a:avLst/>
          </a:prstGeom>
        </p:spPr>
      </p:pic>
      <p:pic>
        <p:nvPicPr>
          <p:cNvPr id="44"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58861" y="823675"/>
            <a:ext cx="1557664" cy="530352"/>
          </a:xfrm>
          <a:prstGeom prst="rect">
            <a:avLst/>
          </a:prstGeom>
        </p:spPr>
      </p:pic>
      <p:pic>
        <p:nvPicPr>
          <p:cNvPr id="45"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9689855" y="1176955"/>
            <a:ext cx="813816" cy="529163"/>
          </a:xfrm>
          <a:prstGeom prst="rect">
            <a:avLst/>
          </a:prstGeom>
        </p:spPr>
      </p:pic>
      <p:pic>
        <p:nvPicPr>
          <p:cNvPr id="46"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8218170" y="1170606"/>
            <a:ext cx="813816" cy="529163"/>
          </a:xfrm>
          <a:prstGeom prst="rect">
            <a:avLst/>
          </a:prstGeom>
        </p:spPr>
      </p:pic>
      <p:pic>
        <p:nvPicPr>
          <p:cNvPr id="42" name="3x2 Blue"/>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8241475" y="1520863"/>
            <a:ext cx="850392" cy="1216152"/>
          </a:xfrm>
          <a:prstGeom prst="rect">
            <a:avLst/>
          </a:prstGeom>
        </p:spPr>
      </p:pic>
      <p:pic>
        <p:nvPicPr>
          <p:cNvPr id="48"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9766055" y="2562009"/>
            <a:ext cx="813816" cy="529163"/>
          </a:xfrm>
          <a:prstGeom prst="rect">
            <a:avLst/>
          </a:prstGeom>
        </p:spPr>
      </p:pic>
      <p:pic>
        <p:nvPicPr>
          <p:cNvPr id="49"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8298180" y="2559470"/>
            <a:ext cx="813816" cy="529163"/>
          </a:xfrm>
          <a:prstGeom prst="rect">
            <a:avLst/>
          </a:prstGeom>
        </p:spPr>
      </p:pic>
      <p:pic>
        <p:nvPicPr>
          <p:cNvPr id="47"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5826" y="2901395"/>
            <a:ext cx="1557664" cy="530352"/>
          </a:xfrm>
          <a:prstGeom prst="rect">
            <a:avLst/>
          </a:prstGeom>
        </p:spPr>
      </p:pic>
      <p:pic>
        <p:nvPicPr>
          <p:cNvPr id="50" name="3x2 Blue"/>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0720578" y="830318"/>
            <a:ext cx="850392" cy="1216152"/>
          </a:xfrm>
          <a:prstGeom prst="rect">
            <a:avLst/>
          </a:prstGeom>
        </p:spPr>
      </p:pic>
      <p:pic>
        <p:nvPicPr>
          <p:cNvPr id="60"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2544044" y="831007"/>
            <a:ext cx="813816" cy="529163"/>
          </a:xfrm>
          <a:prstGeom prst="rect">
            <a:avLst/>
          </a:prstGeom>
        </p:spPr>
      </p:pic>
      <p:pic>
        <p:nvPicPr>
          <p:cNvPr id="52"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2198096" y="1177025"/>
            <a:ext cx="813816" cy="529163"/>
          </a:xfrm>
          <a:prstGeom prst="rect">
            <a:avLst/>
          </a:prstGeom>
        </p:spPr>
      </p:pic>
      <p:pic>
        <p:nvPicPr>
          <p:cNvPr id="53"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1857228" y="1521117"/>
            <a:ext cx="813816" cy="529163"/>
          </a:xfrm>
          <a:prstGeom prst="rect">
            <a:avLst/>
          </a:prstGeom>
        </p:spPr>
      </p:pic>
      <p:pic>
        <p:nvPicPr>
          <p:cNvPr id="54" name="1x4 Blu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78998" y="1872234"/>
            <a:ext cx="1557664" cy="530352"/>
          </a:xfrm>
          <a:prstGeom prst="rect">
            <a:avLst/>
          </a:prstGeom>
        </p:spPr>
      </p:pic>
      <p:pic>
        <p:nvPicPr>
          <p:cNvPr id="51"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1904218" y="2222319"/>
            <a:ext cx="813816" cy="529163"/>
          </a:xfrm>
          <a:prstGeom prst="rect">
            <a:avLst/>
          </a:prstGeom>
        </p:spPr>
      </p:pic>
      <p:pic>
        <p:nvPicPr>
          <p:cNvPr id="56" name="3x2 Blue"/>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0799572" y="2219173"/>
            <a:ext cx="850392" cy="1216152"/>
          </a:xfrm>
          <a:prstGeom prst="rect">
            <a:avLst/>
          </a:prstGeom>
        </p:spPr>
      </p:pic>
      <p:pic>
        <p:nvPicPr>
          <p:cNvPr id="57"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2285218" y="2568613"/>
            <a:ext cx="813816" cy="529163"/>
          </a:xfrm>
          <a:prstGeom prst="rect">
            <a:avLst/>
          </a:prstGeom>
        </p:spPr>
      </p:pic>
      <p:pic>
        <p:nvPicPr>
          <p:cNvPr id="59" name="1x2 Blue"/>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2665300" y="2909972"/>
            <a:ext cx="813816" cy="529163"/>
          </a:xfrm>
          <a:prstGeom prst="rect">
            <a:avLst/>
          </a:prstGeom>
        </p:spPr>
      </p:pic>
      <p:pic>
        <p:nvPicPr>
          <p:cNvPr id="55" name="3x1 Red"/>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07849" y="3886302"/>
            <a:ext cx="508037" cy="1216152"/>
          </a:xfrm>
          <a:prstGeom prst="rect">
            <a:avLst/>
          </a:prstGeom>
        </p:spPr>
      </p:pic>
      <p:pic>
        <p:nvPicPr>
          <p:cNvPr id="64"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33663" y="3897780"/>
            <a:ext cx="870921" cy="1216152"/>
          </a:xfrm>
          <a:prstGeom prst="rect">
            <a:avLst/>
          </a:prstGeom>
        </p:spPr>
      </p:pic>
      <p:pic>
        <p:nvPicPr>
          <p:cNvPr id="66"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94856" y="4932172"/>
            <a:ext cx="870921" cy="1216152"/>
          </a:xfrm>
          <a:prstGeom prst="rect">
            <a:avLst/>
          </a:prstGeom>
        </p:spPr>
      </p:pic>
      <p:pic>
        <p:nvPicPr>
          <p:cNvPr id="62" name="1x1 Re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954394" y="5965068"/>
            <a:ext cx="471205" cy="530352"/>
          </a:xfrm>
          <a:prstGeom prst="rect">
            <a:avLst/>
          </a:prstGeom>
        </p:spPr>
      </p:pic>
      <p:pic>
        <p:nvPicPr>
          <p:cNvPr id="43"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5240" y="3900350"/>
            <a:ext cx="870921" cy="1216152"/>
          </a:xfrm>
          <a:prstGeom prst="rect">
            <a:avLst/>
          </a:prstGeom>
        </p:spPr>
      </p:pic>
      <p:pic>
        <p:nvPicPr>
          <p:cNvPr id="67" name="1x1 Re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64747" y="4925038"/>
            <a:ext cx="471205" cy="530352"/>
          </a:xfrm>
          <a:prstGeom prst="rect">
            <a:avLst/>
          </a:prstGeom>
        </p:spPr>
      </p:pic>
      <p:pic>
        <p:nvPicPr>
          <p:cNvPr id="11"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26553" y="5274514"/>
            <a:ext cx="1198713" cy="530352"/>
          </a:xfrm>
          <a:prstGeom prst="rect">
            <a:avLst/>
          </a:prstGeom>
        </p:spPr>
      </p:pic>
      <p:pic>
        <p:nvPicPr>
          <p:cNvPr id="68" name="1x1 Re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44841" y="5625496"/>
            <a:ext cx="471205" cy="530352"/>
          </a:xfrm>
          <a:prstGeom prst="rect">
            <a:avLst/>
          </a:prstGeom>
        </p:spPr>
      </p:pic>
      <p:pic>
        <p:nvPicPr>
          <p:cNvPr id="69" name="1x1 Re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569047" y="5615638"/>
            <a:ext cx="471205" cy="530352"/>
          </a:xfrm>
          <a:prstGeom prst="rect">
            <a:avLst/>
          </a:prstGeom>
        </p:spPr>
      </p:pic>
      <p:pic>
        <p:nvPicPr>
          <p:cNvPr id="65"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8377" y="4942332"/>
            <a:ext cx="870921" cy="1216152"/>
          </a:xfrm>
          <a:prstGeom prst="rect">
            <a:avLst/>
          </a:prstGeom>
        </p:spPr>
      </p:pic>
      <p:pic>
        <p:nvPicPr>
          <p:cNvPr id="10" name="1x1 Re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94047" y="5972127"/>
            <a:ext cx="471205" cy="530352"/>
          </a:xfrm>
          <a:prstGeom prst="rect">
            <a:avLst/>
          </a:prstGeom>
        </p:spPr>
      </p:pic>
      <p:pic>
        <p:nvPicPr>
          <p:cNvPr id="13" name="1x4 Re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6792" y="3922878"/>
            <a:ext cx="1557663" cy="530352"/>
          </a:xfrm>
          <a:prstGeom prst="rect">
            <a:avLst/>
          </a:prstGeom>
        </p:spPr>
      </p:pic>
      <p:pic>
        <p:nvPicPr>
          <p:cNvPr id="79"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645205" y="3911984"/>
            <a:ext cx="1198713" cy="530352"/>
          </a:xfrm>
          <a:prstGeom prst="rect">
            <a:avLst/>
          </a:prstGeom>
        </p:spPr>
      </p:pic>
      <p:pic>
        <p:nvPicPr>
          <p:cNvPr id="61" name="2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390567" y="4264994"/>
            <a:ext cx="838289" cy="859536"/>
          </a:xfrm>
          <a:prstGeom prst="rect">
            <a:avLst/>
          </a:prstGeom>
        </p:spPr>
      </p:pic>
      <p:pic>
        <p:nvPicPr>
          <p:cNvPr id="76"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50296" y="4948028"/>
            <a:ext cx="1198713" cy="530352"/>
          </a:xfrm>
          <a:prstGeom prst="rect">
            <a:avLst/>
          </a:prstGeom>
        </p:spPr>
      </p:pic>
      <p:pic>
        <p:nvPicPr>
          <p:cNvPr id="80"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717556" y="5292294"/>
            <a:ext cx="822960" cy="530352"/>
          </a:xfrm>
          <a:prstGeom prst="rect">
            <a:avLst/>
          </a:prstGeom>
        </p:spPr>
      </p:pic>
      <p:pic>
        <p:nvPicPr>
          <p:cNvPr id="71"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919544" y="3908296"/>
            <a:ext cx="870921" cy="1216152"/>
          </a:xfrm>
          <a:prstGeom prst="rect">
            <a:avLst/>
          </a:prstGeom>
        </p:spPr>
      </p:pic>
      <p:pic>
        <p:nvPicPr>
          <p:cNvPr id="72"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2979189" y="4940454"/>
            <a:ext cx="822960" cy="530352"/>
          </a:xfrm>
          <a:prstGeom prst="rect">
            <a:avLst/>
          </a:prstGeom>
        </p:spPr>
      </p:pic>
      <p:pic>
        <p:nvPicPr>
          <p:cNvPr id="73"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996969" y="5290546"/>
            <a:ext cx="870921" cy="1216152"/>
          </a:xfrm>
          <a:prstGeom prst="rect">
            <a:avLst/>
          </a:prstGeom>
        </p:spPr>
      </p:pic>
      <p:pic>
        <p:nvPicPr>
          <p:cNvPr id="81"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4100461" y="5643145"/>
            <a:ext cx="822960" cy="530352"/>
          </a:xfrm>
          <a:prstGeom prst="rect">
            <a:avLst/>
          </a:prstGeom>
        </p:spPr>
      </p:pic>
      <p:pic>
        <p:nvPicPr>
          <p:cNvPr id="82"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4499241" y="5987415"/>
            <a:ext cx="822960" cy="530352"/>
          </a:xfrm>
          <a:prstGeom prst="rect">
            <a:avLst/>
          </a:prstGeom>
        </p:spPr>
      </p:pic>
      <p:pic>
        <p:nvPicPr>
          <p:cNvPr id="85" name="2x2 Red"/>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5837350" y="4272992"/>
            <a:ext cx="850392" cy="859536"/>
          </a:xfrm>
          <a:prstGeom prst="rect">
            <a:avLst/>
          </a:prstGeom>
        </p:spPr>
      </p:pic>
      <p:pic>
        <p:nvPicPr>
          <p:cNvPr id="86"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879938" y="4949850"/>
            <a:ext cx="822960" cy="530352"/>
          </a:xfrm>
          <a:prstGeom prst="rect">
            <a:avLst/>
          </a:prstGeom>
        </p:spPr>
      </p:pic>
      <p:pic>
        <p:nvPicPr>
          <p:cNvPr id="91" name="2x2 Red"/>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5898326" y="5299914"/>
            <a:ext cx="850392" cy="859536"/>
          </a:xfrm>
          <a:prstGeom prst="rect">
            <a:avLst/>
          </a:prstGeom>
        </p:spPr>
      </p:pic>
      <p:pic>
        <p:nvPicPr>
          <p:cNvPr id="88" name="1x4 Re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567508" y="5987954"/>
            <a:ext cx="1557663" cy="530352"/>
          </a:xfrm>
          <a:prstGeom prst="rect">
            <a:avLst/>
          </a:prstGeom>
        </p:spPr>
      </p:pic>
      <p:pic>
        <p:nvPicPr>
          <p:cNvPr id="92"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369032" y="3924402"/>
            <a:ext cx="1198713" cy="530352"/>
          </a:xfrm>
          <a:prstGeom prst="rect">
            <a:avLst/>
          </a:prstGeom>
        </p:spPr>
      </p:pic>
      <p:pic>
        <p:nvPicPr>
          <p:cNvPr id="93"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272814" y="3920979"/>
            <a:ext cx="1198713" cy="530352"/>
          </a:xfrm>
          <a:prstGeom prst="rect">
            <a:avLst/>
          </a:prstGeom>
        </p:spPr>
      </p:pic>
      <p:pic>
        <p:nvPicPr>
          <p:cNvPr id="94" name="2x2 Red"/>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8017243" y="4278532"/>
            <a:ext cx="850392" cy="859536"/>
          </a:xfrm>
          <a:prstGeom prst="rect">
            <a:avLst/>
          </a:prstGeom>
        </p:spPr>
      </p:pic>
      <p:pic>
        <p:nvPicPr>
          <p:cNvPr id="95"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059831" y="4955390"/>
            <a:ext cx="822960" cy="530352"/>
          </a:xfrm>
          <a:prstGeom prst="rect">
            <a:avLst/>
          </a:prstGeom>
        </p:spPr>
      </p:pic>
      <p:pic>
        <p:nvPicPr>
          <p:cNvPr id="96" name="2x2 Red"/>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8078219" y="5305454"/>
            <a:ext cx="850392" cy="859536"/>
          </a:xfrm>
          <a:prstGeom prst="rect">
            <a:avLst/>
          </a:prstGeom>
        </p:spPr>
      </p:pic>
      <p:pic>
        <p:nvPicPr>
          <p:cNvPr id="107"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0601464" y="4965854"/>
            <a:ext cx="822960" cy="530352"/>
          </a:xfrm>
          <a:prstGeom prst="rect">
            <a:avLst/>
          </a:prstGeom>
        </p:spPr>
      </p:pic>
      <p:pic>
        <p:nvPicPr>
          <p:cNvPr id="97"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117226" y="5987415"/>
            <a:ext cx="822960" cy="530352"/>
          </a:xfrm>
          <a:prstGeom prst="rect">
            <a:avLst/>
          </a:prstGeom>
        </p:spPr>
      </p:pic>
      <p:pic>
        <p:nvPicPr>
          <p:cNvPr id="106"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540909" y="3927072"/>
            <a:ext cx="1198713" cy="530352"/>
          </a:xfrm>
          <a:prstGeom prst="rect">
            <a:avLst/>
          </a:prstGeom>
        </p:spPr>
      </p:pic>
      <p:pic>
        <p:nvPicPr>
          <p:cNvPr id="103"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15890" y="3922878"/>
            <a:ext cx="870921" cy="1216152"/>
          </a:xfrm>
          <a:prstGeom prst="rect">
            <a:avLst/>
          </a:prstGeom>
        </p:spPr>
      </p:pic>
      <p:pic>
        <p:nvPicPr>
          <p:cNvPr id="108"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653447" y="5994203"/>
            <a:ext cx="1198713" cy="530352"/>
          </a:xfrm>
          <a:prstGeom prst="rect">
            <a:avLst/>
          </a:prstGeom>
        </p:spPr>
      </p:pic>
      <p:pic>
        <p:nvPicPr>
          <p:cNvPr id="99"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9878725" y="4961421"/>
            <a:ext cx="822960" cy="530352"/>
          </a:xfrm>
          <a:prstGeom prst="rect">
            <a:avLst/>
          </a:prstGeom>
        </p:spPr>
      </p:pic>
      <p:pic>
        <p:nvPicPr>
          <p:cNvPr id="104"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89393" y="5304615"/>
            <a:ext cx="870921" cy="1216152"/>
          </a:xfrm>
          <a:prstGeom prst="rect">
            <a:avLst/>
          </a:prstGeom>
        </p:spPr>
      </p:pic>
      <p:pic>
        <p:nvPicPr>
          <p:cNvPr id="109"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716978" y="3927864"/>
            <a:ext cx="1198713" cy="530352"/>
          </a:xfrm>
          <a:prstGeom prst="rect">
            <a:avLst/>
          </a:prstGeom>
        </p:spPr>
      </p:pic>
      <p:pic>
        <p:nvPicPr>
          <p:cNvPr id="110" name="2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3462340" y="4280874"/>
            <a:ext cx="838289" cy="859536"/>
          </a:xfrm>
          <a:prstGeom prst="rect">
            <a:avLst/>
          </a:prstGeom>
        </p:spPr>
      </p:pic>
      <p:pic>
        <p:nvPicPr>
          <p:cNvPr id="111" name="1x3 Re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122069" y="4963908"/>
            <a:ext cx="1198713" cy="530352"/>
          </a:xfrm>
          <a:prstGeom prst="rect">
            <a:avLst/>
          </a:prstGeom>
        </p:spPr>
      </p:pic>
      <p:pic>
        <p:nvPicPr>
          <p:cNvPr id="112"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2789329" y="5308174"/>
            <a:ext cx="822960" cy="530352"/>
          </a:xfrm>
          <a:prstGeom prst="rect">
            <a:avLst/>
          </a:prstGeom>
        </p:spPr>
      </p:pic>
      <p:pic>
        <p:nvPicPr>
          <p:cNvPr id="113"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991317" y="3924176"/>
            <a:ext cx="870921" cy="1216152"/>
          </a:xfrm>
          <a:prstGeom prst="rect">
            <a:avLst/>
          </a:prstGeom>
        </p:spPr>
      </p:pic>
      <p:pic>
        <p:nvPicPr>
          <p:cNvPr id="114"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2050962" y="4956334"/>
            <a:ext cx="822960" cy="530352"/>
          </a:xfrm>
          <a:prstGeom prst="rect">
            <a:avLst/>
          </a:prstGeom>
        </p:spPr>
      </p:pic>
      <p:pic>
        <p:nvPicPr>
          <p:cNvPr id="115" name="3x2 R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068742" y="5306426"/>
            <a:ext cx="870921" cy="1216152"/>
          </a:xfrm>
          <a:prstGeom prst="rect">
            <a:avLst/>
          </a:prstGeom>
        </p:spPr>
      </p:pic>
      <p:pic>
        <p:nvPicPr>
          <p:cNvPr id="116"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3172234" y="5659025"/>
            <a:ext cx="822960" cy="530352"/>
          </a:xfrm>
          <a:prstGeom prst="rect">
            <a:avLst/>
          </a:prstGeom>
        </p:spPr>
      </p:pic>
      <p:pic>
        <p:nvPicPr>
          <p:cNvPr id="117" name="1x2 Red"/>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3571014" y="6003295"/>
            <a:ext cx="822960" cy="530352"/>
          </a:xfrm>
          <a:prstGeom prst="rect">
            <a:avLst/>
          </a:prstGeom>
        </p:spPr>
      </p:pic>
      <p:pic>
        <p:nvPicPr>
          <p:cNvPr id="8" name="Logo Plate"/>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174222" y="6819392"/>
            <a:ext cx="2261760" cy="1435608"/>
          </a:xfrm>
          <a:prstGeom prst="rect">
            <a:avLst/>
          </a:prstGeom>
        </p:spPr>
      </p:pic>
      <p:pic>
        <p:nvPicPr>
          <p:cNvPr id="5" name="Plastic Adrenalin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2086634" y="8428554"/>
            <a:ext cx="487363" cy="487363"/>
          </a:xfrm>
          <a:prstGeom prst="rect">
            <a:avLst/>
          </a:prstGeom>
        </p:spPr>
      </p:pic>
    </p:spTree>
    <p:extLst>
      <p:ext uri="{BB962C8B-B14F-4D97-AF65-F5344CB8AC3E}">
        <p14:creationId xmlns:p14="http://schemas.microsoft.com/office/powerpoint/2010/main" val="6772204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119" fill="hold"/>
                                        <p:tgtEl>
                                          <p:spTgt spid="5"/>
                                        </p:tgtEl>
                                      </p:cBhvr>
                                    </p:cmd>
                                  </p:childTnLst>
                                </p:cTn>
                              </p:par>
                              <p:par>
                                <p:cTn id="7" presetID="2" presetClass="entr" presetSubtype="1"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 calcmode="lin" valueType="num">
                                      <p:cBhvr additive="base">
                                        <p:cTn id="9" dur="250" fill="hold"/>
                                        <p:tgtEl>
                                          <p:spTgt spid="30"/>
                                        </p:tgtEl>
                                        <p:attrNameLst>
                                          <p:attrName>ppt_x</p:attrName>
                                        </p:attrNameLst>
                                      </p:cBhvr>
                                      <p:tavLst>
                                        <p:tav tm="0">
                                          <p:val>
                                            <p:strVal val="#ppt_x"/>
                                          </p:val>
                                        </p:tav>
                                        <p:tav tm="100000">
                                          <p:val>
                                            <p:strVal val="#ppt_x"/>
                                          </p:val>
                                        </p:tav>
                                      </p:tavLst>
                                    </p:anim>
                                    <p:anim calcmode="lin" valueType="num">
                                      <p:cBhvr additive="base">
                                        <p:cTn id="10" dur="250" fill="hold"/>
                                        <p:tgtEl>
                                          <p:spTgt spid="30"/>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250" fill="hold"/>
                                        <p:tgtEl>
                                          <p:spTgt spid="31"/>
                                        </p:tgtEl>
                                        <p:attrNameLst>
                                          <p:attrName>ppt_x</p:attrName>
                                        </p:attrNameLst>
                                      </p:cBhvr>
                                      <p:tavLst>
                                        <p:tav tm="0">
                                          <p:val>
                                            <p:strVal val="#ppt_x"/>
                                          </p:val>
                                        </p:tav>
                                        <p:tav tm="100000">
                                          <p:val>
                                            <p:strVal val="#ppt_x"/>
                                          </p:val>
                                        </p:tav>
                                      </p:tavLst>
                                    </p:anim>
                                    <p:anim calcmode="lin" valueType="num">
                                      <p:cBhvr additive="base">
                                        <p:cTn id="14" dur="250" fill="hold"/>
                                        <p:tgtEl>
                                          <p:spTgt spid="31"/>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250" fill="hold"/>
                                        <p:tgtEl>
                                          <p:spTgt spid="44"/>
                                        </p:tgtEl>
                                        <p:attrNameLst>
                                          <p:attrName>ppt_x</p:attrName>
                                        </p:attrNameLst>
                                      </p:cBhvr>
                                      <p:tavLst>
                                        <p:tav tm="0">
                                          <p:val>
                                            <p:strVal val="#ppt_x"/>
                                          </p:val>
                                        </p:tav>
                                        <p:tav tm="100000">
                                          <p:val>
                                            <p:strVal val="#ppt_x"/>
                                          </p:val>
                                        </p:tav>
                                      </p:tavLst>
                                    </p:anim>
                                    <p:anim calcmode="lin" valueType="num">
                                      <p:cBhvr additive="base">
                                        <p:cTn id="18" dur="250" fill="hold"/>
                                        <p:tgtEl>
                                          <p:spTgt spid="44"/>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250" fill="hold"/>
                                        <p:tgtEl>
                                          <p:spTgt spid="50"/>
                                        </p:tgtEl>
                                        <p:attrNameLst>
                                          <p:attrName>ppt_x</p:attrName>
                                        </p:attrNameLst>
                                      </p:cBhvr>
                                      <p:tavLst>
                                        <p:tav tm="0">
                                          <p:val>
                                            <p:strVal val="#ppt_x"/>
                                          </p:val>
                                        </p:tav>
                                        <p:tav tm="100000">
                                          <p:val>
                                            <p:strVal val="#ppt_x"/>
                                          </p:val>
                                        </p:tav>
                                      </p:tavLst>
                                    </p:anim>
                                    <p:anim calcmode="lin" valueType="num">
                                      <p:cBhvr additive="base">
                                        <p:cTn id="22" dur="250" fill="hold"/>
                                        <p:tgtEl>
                                          <p:spTgt spid="50"/>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250" fill="hold"/>
                                        <p:tgtEl>
                                          <p:spTgt spid="26"/>
                                        </p:tgtEl>
                                        <p:attrNameLst>
                                          <p:attrName>ppt_x</p:attrName>
                                        </p:attrNameLst>
                                      </p:cBhvr>
                                      <p:tavLst>
                                        <p:tav tm="0">
                                          <p:val>
                                            <p:strVal val="#ppt_x"/>
                                          </p:val>
                                        </p:tav>
                                        <p:tav tm="100000">
                                          <p:val>
                                            <p:strVal val="#ppt_x"/>
                                          </p:val>
                                        </p:tav>
                                      </p:tavLst>
                                    </p:anim>
                                    <p:anim calcmode="lin" valueType="num">
                                      <p:cBhvr additive="base">
                                        <p:cTn id="26" dur="25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5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250" fill="hold"/>
                                        <p:tgtEl>
                                          <p:spTgt spid="21"/>
                                        </p:tgtEl>
                                        <p:attrNameLst>
                                          <p:attrName>ppt_x</p:attrName>
                                        </p:attrNameLst>
                                      </p:cBhvr>
                                      <p:tavLst>
                                        <p:tav tm="0">
                                          <p:val>
                                            <p:strVal val="#ppt_x"/>
                                          </p:val>
                                        </p:tav>
                                        <p:tav tm="100000">
                                          <p:val>
                                            <p:strVal val="#ppt_x"/>
                                          </p:val>
                                        </p:tav>
                                      </p:tavLst>
                                    </p:anim>
                                    <p:anim calcmode="lin" valueType="num">
                                      <p:cBhvr additive="base">
                                        <p:cTn id="30" dur="250" fill="hold"/>
                                        <p:tgtEl>
                                          <p:spTgt spid="21"/>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50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250" fill="hold"/>
                                        <p:tgtEl>
                                          <p:spTgt spid="60"/>
                                        </p:tgtEl>
                                        <p:attrNameLst>
                                          <p:attrName>ppt_x</p:attrName>
                                        </p:attrNameLst>
                                      </p:cBhvr>
                                      <p:tavLst>
                                        <p:tav tm="0">
                                          <p:val>
                                            <p:strVal val="#ppt_x"/>
                                          </p:val>
                                        </p:tav>
                                        <p:tav tm="100000">
                                          <p:val>
                                            <p:strVal val="#ppt_x"/>
                                          </p:val>
                                        </p:tav>
                                      </p:tavLst>
                                    </p:anim>
                                    <p:anim calcmode="lin" valueType="num">
                                      <p:cBhvr additive="base">
                                        <p:cTn id="34" dur="250" fill="hold"/>
                                        <p:tgtEl>
                                          <p:spTgt spid="60"/>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10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10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ppt_x"/>
                                          </p:val>
                                        </p:tav>
                                        <p:tav tm="100000">
                                          <p:val>
                                            <p:strVal val="#ppt_x"/>
                                          </p:val>
                                        </p:tav>
                                      </p:tavLst>
                                    </p:anim>
                                    <p:anim calcmode="lin" valueType="num">
                                      <p:cBhvr additive="base">
                                        <p:cTn id="42" dur="250" fill="hold"/>
                                        <p:tgtEl>
                                          <p:spTgt spid="29"/>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10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250" fill="hold"/>
                                        <p:tgtEl>
                                          <p:spTgt spid="33"/>
                                        </p:tgtEl>
                                        <p:attrNameLst>
                                          <p:attrName>ppt_x</p:attrName>
                                        </p:attrNameLst>
                                      </p:cBhvr>
                                      <p:tavLst>
                                        <p:tav tm="0">
                                          <p:val>
                                            <p:strVal val="#ppt_x"/>
                                          </p:val>
                                        </p:tav>
                                        <p:tav tm="100000">
                                          <p:val>
                                            <p:strVal val="#ppt_x"/>
                                          </p:val>
                                        </p:tav>
                                      </p:tavLst>
                                    </p:anim>
                                    <p:anim calcmode="lin" valueType="num">
                                      <p:cBhvr additive="base">
                                        <p:cTn id="46" dur="250" fill="hold"/>
                                        <p:tgtEl>
                                          <p:spTgt spid="33"/>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100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250" fill="hold"/>
                                        <p:tgtEl>
                                          <p:spTgt spid="46"/>
                                        </p:tgtEl>
                                        <p:attrNameLst>
                                          <p:attrName>ppt_x</p:attrName>
                                        </p:attrNameLst>
                                      </p:cBhvr>
                                      <p:tavLst>
                                        <p:tav tm="0">
                                          <p:val>
                                            <p:strVal val="#ppt_x"/>
                                          </p:val>
                                        </p:tav>
                                        <p:tav tm="100000">
                                          <p:val>
                                            <p:strVal val="#ppt_x"/>
                                          </p:val>
                                        </p:tav>
                                      </p:tavLst>
                                    </p:anim>
                                    <p:anim calcmode="lin" valueType="num">
                                      <p:cBhvr additive="base">
                                        <p:cTn id="50" dur="250" fill="hold"/>
                                        <p:tgtEl>
                                          <p:spTgt spid="46"/>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100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250" fill="hold"/>
                                        <p:tgtEl>
                                          <p:spTgt spid="52"/>
                                        </p:tgtEl>
                                        <p:attrNameLst>
                                          <p:attrName>ppt_x</p:attrName>
                                        </p:attrNameLst>
                                      </p:cBhvr>
                                      <p:tavLst>
                                        <p:tav tm="0">
                                          <p:val>
                                            <p:strVal val="#ppt_x"/>
                                          </p:val>
                                        </p:tav>
                                        <p:tav tm="100000">
                                          <p:val>
                                            <p:strVal val="#ppt_x"/>
                                          </p:val>
                                        </p:tav>
                                      </p:tavLst>
                                    </p:anim>
                                    <p:anim calcmode="lin" valueType="num">
                                      <p:cBhvr additive="base">
                                        <p:cTn id="54" dur="250" fill="hold"/>
                                        <p:tgtEl>
                                          <p:spTgt spid="52"/>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stCondLst>
                                    <p:cond delay="150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250" fill="hold"/>
                                        <p:tgtEl>
                                          <p:spTgt spid="6"/>
                                        </p:tgtEl>
                                        <p:attrNameLst>
                                          <p:attrName>ppt_x</p:attrName>
                                        </p:attrNameLst>
                                      </p:cBhvr>
                                      <p:tavLst>
                                        <p:tav tm="0">
                                          <p:val>
                                            <p:strVal val="#ppt_x"/>
                                          </p:val>
                                        </p:tav>
                                        <p:tav tm="100000">
                                          <p:val>
                                            <p:strVal val="#ppt_x"/>
                                          </p:val>
                                        </p:tav>
                                      </p:tavLst>
                                    </p:anim>
                                    <p:anim calcmode="lin" valueType="num">
                                      <p:cBhvr additive="base">
                                        <p:cTn id="58" dur="250" fill="hold"/>
                                        <p:tgtEl>
                                          <p:spTgt spid="6"/>
                                        </p:tgtEl>
                                        <p:attrNameLst>
                                          <p:attrName>ppt_y</p:attrName>
                                        </p:attrNameLst>
                                      </p:cBhvr>
                                      <p:tavLst>
                                        <p:tav tm="0">
                                          <p:val>
                                            <p:strVal val="0-#ppt_h/2"/>
                                          </p:val>
                                        </p:tav>
                                        <p:tav tm="100000">
                                          <p:val>
                                            <p:strVal val="#ppt_y"/>
                                          </p:val>
                                        </p:tav>
                                      </p:tavLst>
                                    </p:anim>
                                  </p:childTnLst>
                                </p:cTn>
                              </p:par>
                              <p:par>
                                <p:cTn id="59" presetID="2" presetClass="entr" presetSubtype="1" fill="hold" nodeType="withEffect">
                                  <p:stCondLst>
                                    <p:cond delay="150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250" fill="hold"/>
                                        <p:tgtEl>
                                          <p:spTgt spid="45"/>
                                        </p:tgtEl>
                                        <p:attrNameLst>
                                          <p:attrName>ppt_x</p:attrName>
                                        </p:attrNameLst>
                                      </p:cBhvr>
                                      <p:tavLst>
                                        <p:tav tm="0">
                                          <p:val>
                                            <p:strVal val="#ppt_x"/>
                                          </p:val>
                                        </p:tav>
                                        <p:tav tm="100000">
                                          <p:val>
                                            <p:strVal val="#ppt_x"/>
                                          </p:val>
                                        </p:tav>
                                      </p:tavLst>
                                    </p:anim>
                                    <p:anim calcmode="lin" valueType="num">
                                      <p:cBhvr additive="base">
                                        <p:cTn id="62" dur="250" fill="hold"/>
                                        <p:tgtEl>
                                          <p:spTgt spid="45"/>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150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250" fill="hold"/>
                                        <p:tgtEl>
                                          <p:spTgt spid="32"/>
                                        </p:tgtEl>
                                        <p:attrNameLst>
                                          <p:attrName>ppt_x</p:attrName>
                                        </p:attrNameLst>
                                      </p:cBhvr>
                                      <p:tavLst>
                                        <p:tav tm="0">
                                          <p:val>
                                            <p:strVal val="#ppt_x"/>
                                          </p:val>
                                        </p:tav>
                                        <p:tav tm="100000">
                                          <p:val>
                                            <p:strVal val="#ppt_x"/>
                                          </p:val>
                                        </p:tav>
                                      </p:tavLst>
                                    </p:anim>
                                    <p:anim calcmode="lin" valueType="num">
                                      <p:cBhvr additive="base">
                                        <p:cTn id="66" dur="250" fill="hold"/>
                                        <p:tgtEl>
                                          <p:spTgt spid="32"/>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250" fill="hold"/>
                                        <p:tgtEl>
                                          <p:spTgt spid="53"/>
                                        </p:tgtEl>
                                        <p:attrNameLst>
                                          <p:attrName>ppt_x</p:attrName>
                                        </p:attrNameLst>
                                      </p:cBhvr>
                                      <p:tavLst>
                                        <p:tav tm="0">
                                          <p:val>
                                            <p:strVal val="#ppt_x"/>
                                          </p:val>
                                        </p:tav>
                                        <p:tav tm="100000">
                                          <p:val>
                                            <p:strVal val="#ppt_x"/>
                                          </p:val>
                                        </p:tav>
                                      </p:tavLst>
                                    </p:anim>
                                    <p:anim calcmode="lin" valueType="num">
                                      <p:cBhvr additive="base">
                                        <p:cTn id="70" dur="250" fill="hold"/>
                                        <p:tgtEl>
                                          <p:spTgt spid="53"/>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200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250" fill="hold"/>
                                        <p:tgtEl>
                                          <p:spTgt spid="25"/>
                                        </p:tgtEl>
                                        <p:attrNameLst>
                                          <p:attrName>ppt_x</p:attrName>
                                        </p:attrNameLst>
                                      </p:cBhvr>
                                      <p:tavLst>
                                        <p:tav tm="0">
                                          <p:val>
                                            <p:strVal val="#ppt_x"/>
                                          </p:val>
                                        </p:tav>
                                        <p:tav tm="100000">
                                          <p:val>
                                            <p:strVal val="#ppt_x"/>
                                          </p:val>
                                        </p:tav>
                                      </p:tavLst>
                                    </p:anim>
                                    <p:anim calcmode="lin" valueType="num">
                                      <p:cBhvr additive="base">
                                        <p:cTn id="74" dur="250" fill="hold"/>
                                        <p:tgtEl>
                                          <p:spTgt spid="25"/>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200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50" fill="hold"/>
                                        <p:tgtEl>
                                          <p:spTgt spid="40"/>
                                        </p:tgtEl>
                                        <p:attrNameLst>
                                          <p:attrName>ppt_x</p:attrName>
                                        </p:attrNameLst>
                                      </p:cBhvr>
                                      <p:tavLst>
                                        <p:tav tm="0">
                                          <p:val>
                                            <p:strVal val="#ppt_x"/>
                                          </p:val>
                                        </p:tav>
                                        <p:tav tm="100000">
                                          <p:val>
                                            <p:strVal val="#ppt_x"/>
                                          </p:val>
                                        </p:tav>
                                      </p:tavLst>
                                    </p:anim>
                                    <p:anim calcmode="lin" valueType="num">
                                      <p:cBhvr additive="base">
                                        <p:cTn id="78" dur="250" fill="hold"/>
                                        <p:tgtEl>
                                          <p:spTgt spid="40"/>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000"/>
                                  </p:stCondLst>
                                  <p:childTnLst>
                                    <p:set>
                                      <p:cBhvr>
                                        <p:cTn id="80" dur="1" fill="hold">
                                          <p:stCondLst>
                                            <p:cond delay="0"/>
                                          </p:stCondLst>
                                        </p:cTn>
                                        <p:tgtEl>
                                          <p:spTgt spid="37"/>
                                        </p:tgtEl>
                                        <p:attrNameLst>
                                          <p:attrName>style.visibility</p:attrName>
                                        </p:attrNameLst>
                                      </p:cBhvr>
                                      <p:to>
                                        <p:strVal val="visible"/>
                                      </p:to>
                                    </p:set>
                                    <p:anim calcmode="lin" valueType="num">
                                      <p:cBhvr additive="base">
                                        <p:cTn id="81" dur="250" fill="hold"/>
                                        <p:tgtEl>
                                          <p:spTgt spid="37"/>
                                        </p:tgtEl>
                                        <p:attrNameLst>
                                          <p:attrName>ppt_x</p:attrName>
                                        </p:attrNameLst>
                                      </p:cBhvr>
                                      <p:tavLst>
                                        <p:tav tm="0">
                                          <p:val>
                                            <p:strVal val="#ppt_x"/>
                                          </p:val>
                                        </p:tav>
                                        <p:tav tm="100000">
                                          <p:val>
                                            <p:strVal val="#ppt_x"/>
                                          </p:val>
                                        </p:tav>
                                      </p:tavLst>
                                    </p:anim>
                                    <p:anim calcmode="lin" valueType="num">
                                      <p:cBhvr additive="base">
                                        <p:cTn id="82" dur="250" fill="hold"/>
                                        <p:tgtEl>
                                          <p:spTgt spid="37"/>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00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250" fill="hold"/>
                                        <p:tgtEl>
                                          <p:spTgt spid="42"/>
                                        </p:tgtEl>
                                        <p:attrNameLst>
                                          <p:attrName>ppt_x</p:attrName>
                                        </p:attrNameLst>
                                      </p:cBhvr>
                                      <p:tavLst>
                                        <p:tav tm="0">
                                          <p:val>
                                            <p:strVal val="#ppt_x"/>
                                          </p:val>
                                        </p:tav>
                                        <p:tav tm="100000">
                                          <p:val>
                                            <p:strVal val="#ppt_x"/>
                                          </p:val>
                                        </p:tav>
                                      </p:tavLst>
                                    </p:anim>
                                    <p:anim calcmode="lin" valueType="num">
                                      <p:cBhvr additive="base">
                                        <p:cTn id="86" dur="250" fill="hold"/>
                                        <p:tgtEl>
                                          <p:spTgt spid="42"/>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000"/>
                                  </p:stCondLst>
                                  <p:childTnLst>
                                    <p:set>
                                      <p:cBhvr>
                                        <p:cTn id="88" dur="1" fill="hold">
                                          <p:stCondLst>
                                            <p:cond delay="0"/>
                                          </p:stCondLst>
                                        </p:cTn>
                                        <p:tgtEl>
                                          <p:spTgt spid="54"/>
                                        </p:tgtEl>
                                        <p:attrNameLst>
                                          <p:attrName>style.visibility</p:attrName>
                                        </p:attrNameLst>
                                      </p:cBhvr>
                                      <p:to>
                                        <p:strVal val="visible"/>
                                      </p:to>
                                    </p:set>
                                    <p:anim calcmode="lin" valueType="num">
                                      <p:cBhvr additive="base">
                                        <p:cTn id="89" dur="250" fill="hold"/>
                                        <p:tgtEl>
                                          <p:spTgt spid="54"/>
                                        </p:tgtEl>
                                        <p:attrNameLst>
                                          <p:attrName>ppt_x</p:attrName>
                                        </p:attrNameLst>
                                      </p:cBhvr>
                                      <p:tavLst>
                                        <p:tav tm="0">
                                          <p:val>
                                            <p:strVal val="#ppt_x"/>
                                          </p:val>
                                        </p:tav>
                                        <p:tav tm="100000">
                                          <p:val>
                                            <p:strVal val="#ppt_x"/>
                                          </p:val>
                                        </p:tav>
                                      </p:tavLst>
                                    </p:anim>
                                    <p:anim calcmode="lin" valueType="num">
                                      <p:cBhvr additive="base">
                                        <p:cTn id="90" dur="250" fill="hold"/>
                                        <p:tgtEl>
                                          <p:spTgt spid="54"/>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0"/>
                                  </p:stCondLst>
                                  <p:childTnLst>
                                    <p:set>
                                      <p:cBhvr>
                                        <p:cTn id="92" dur="1" fill="hold">
                                          <p:stCondLst>
                                            <p:cond delay="0"/>
                                          </p:stCondLst>
                                        </p:cTn>
                                        <p:tgtEl>
                                          <p:spTgt spid="4"/>
                                        </p:tgtEl>
                                        <p:attrNameLst>
                                          <p:attrName>style.visibility</p:attrName>
                                        </p:attrNameLst>
                                      </p:cBhvr>
                                      <p:to>
                                        <p:strVal val="visible"/>
                                      </p:to>
                                    </p:set>
                                    <p:anim calcmode="lin" valueType="num">
                                      <p:cBhvr additive="base">
                                        <p:cTn id="93" dur="250" fill="hold"/>
                                        <p:tgtEl>
                                          <p:spTgt spid="4"/>
                                        </p:tgtEl>
                                        <p:attrNameLst>
                                          <p:attrName>ppt_x</p:attrName>
                                        </p:attrNameLst>
                                      </p:cBhvr>
                                      <p:tavLst>
                                        <p:tav tm="0">
                                          <p:val>
                                            <p:strVal val="#ppt_x"/>
                                          </p:val>
                                        </p:tav>
                                        <p:tav tm="100000">
                                          <p:val>
                                            <p:strVal val="#ppt_x"/>
                                          </p:val>
                                        </p:tav>
                                      </p:tavLst>
                                    </p:anim>
                                    <p:anim calcmode="lin" valueType="num">
                                      <p:cBhvr additive="base">
                                        <p:cTn id="94" dur="250" fill="hold"/>
                                        <p:tgtEl>
                                          <p:spTgt spid="4"/>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0"/>
                                  </p:stCondLst>
                                  <p:childTnLst>
                                    <p:set>
                                      <p:cBhvr>
                                        <p:cTn id="96" dur="1" fill="hold">
                                          <p:stCondLst>
                                            <p:cond delay="0"/>
                                          </p:stCondLst>
                                        </p:cTn>
                                        <p:tgtEl>
                                          <p:spTgt spid="38"/>
                                        </p:tgtEl>
                                        <p:attrNameLst>
                                          <p:attrName>style.visibility</p:attrName>
                                        </p:attrNameLst>
                                      </p:cBhvr>
                                      <p:to>
                                        <p:strVal val="visible"/>
                                      </p:to>
                                    </p:set>
                                    <p:anim calcmode="lin" valueType="num">
                                      <p:cBhvr additive="base">
                                        <p:cTn id="97" dur="250" fill="hold"/>
                                        <p:tgtEl>
                                          <p:spTgt spid="38"/>
                                        </p:tgtEl>
                                        <p:attrNameLst>
                                          <p:attrName>ppt_x</p:attrName>
                                        </p:attrNameLst>
                                      </p:cBhvr>
                                      <p:tavLst>
                                        <p:tav tm="0">
                                          <p:val>
                                            <p:strVal val="#ppt_x"/>
                                          </p:val>
                                        </p:tav>
                                        <p:tav tm="100000">
                                          <p:val>
                                            <p:strVal val="#ppt_x"/>
                                          </p:val>
                                        </p:tav>
                                      </p:tavLst>
                                    </p:anim>
                                    <p:anim calcmode="lin" valueType="num">
                                      <p:cBhvr additive="base">
                                        <p:cTn id="98" dur="250" fill="hold"/>
                                        <p:tgtEl>
                                          <p:spTgt spid="38"/>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3000"/>
                                  </p:stCondLst>
                                  <p:childTnLst>
                                    <p:set>
                                      <p:cBhvr>
                                        <p:cTn id="100" dur="1" fill="hold">
                                          <p:stCondLst>
                                            <p:cond delay="0"/>
                                          </p:stCondLst>
                                        </p:cTn>
                                        <p:tgtEl>
                                          <p:spTgt spid="23"/>
                                        </p:tgtEl>
                                        <p:attrNameLst>
                                          <p:attrName>style.visibility</p:attrName>
                                        </p:attrNameLst>
                                      </p:cBhvr>
                                      <p:to>
                                        <p:strVal val="visible"/>
                                      </p:to>
                                    </p:set>
                                    <p:anim calcmode="lin" valueType="num">
                                      <p:cBhvr additive="base">
                                        <p:cTn id="101" dur="250" fill="hold"/>
                                        <p:tgtEl>
                                          <p:spTgt spid="23"/>
                                        </p:tgtEl>
                                        <p:attrNameLst>
                                          <p:attrName>ppt_x</p:attrName>
                                        </p:attrNameLst>
                                      </p:cBhvr>
                                      <p:tavLst>
                                        <p:tav tm="0">
                                          <p:val>
                                            <p:strVal val="#ppt_x"/>
                                          </p:val>
                                        </p:tav>
                                        <p:tav tm="100000">
                                          <p:val>
                                            <p:strVal val="#ppt_x"/>
                                          </p:val>
                                        </p:tav>
                                      </p:tavLst>
                                    </p:anim>
                                    <p:anim calcmode="lin" valueType="num">
                                      <p:cBhvr additive="base">
                                        <p:cTn id="102" dur="250" fill="hold"/>
                                        <p:tgtEl>
                                          <p:spTgt spid="23"/>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3000"/>
                                  </p:stCondLst>
                                  <p:childTnLst>
                                    <p:set>
                                      <p:cBhvr>
                                        <p:cTn id="104" dur="1" fill="hold">
                                          <p:stCondLst>
                                            <p:cond delay="0"/>
                                          </p:stCondLst>
                                        </p:cTn>
                                        <p:tgtEl>
                                          <p:spTgt spid="27"/>
                                        </p:tgtEl>
                                        <p:attrNameLst>
                                          <p:attrName>style.visibility</p:attrName>
                                        </p:attrNameLst>
                                      </p:cBhvr>
                                      <p:to>
                                        <p:strVal val="visible"/>
                                      </p:to>
                                    </p:set>
                                    <p:anim calcmode="lin" valueType="num">
                                      <p:cBhvr additive="base">
                                        <p:cTn id="105" dur="250" fill="hold"/>
                                        <p:tgtEl>
                                          <p:spTgt spid="27"/>
                                        </p:tgtEl>
                                        <p:attrNameLst>
                                          <p:attrName>ppt_x</p:attrName>
                                        </p:attrNameLst>
                                      </p:cBhvr>
                                      <p:tavLst>
                                        <p:tav tm="0">
                                          <p:val>
                                            <p:strVal val="#ppt_x"/>
                                          </p:val>
                                        </p:tav>
                                        <p:tav tm="100000">
                                          <p:val>
                                            <p:strVal val="#ppt_x"/>
                                          </p:val>
                                        </p:tav>
                                      </p:tavLst>
                                    </p:anim>
                                    <p:anim calcmode="lin" valueType="num">
                                      <p:cBhvr additive="base">
                                        <p:cTn id="106" dur="250" fill="hold"/>
                                        <p:tgtEl>
                                          <p:spTgt spid="27"/>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3000"/>
                                  </p:stCondLst>
                                  <p:childTnLst>
                                    <p:set>
                                      <p:cBhvr>
                                        <p:cTn id="108" dur="1" fill="hold">
                                          <p:stCondLst>
                                            <p:cond delay="0"/>
                                          </p:stCondLst>
                                        </p:cTn>
                                        <p:tgtEl>
                                          <p:spTgt spid="35"/>
                                        </p:tgtEl>
                                        <p:attrNameLst>
                                          <p:attrName>style.visibility</p:attrName>
                                        </p:attrNameLst>
                                      </p:cBhvr>
                                      <p:to>
                                        <p:strVal val="visible"/>
                                      </p:to>
                                    </p:set>
                                    <p:anim calcmode="lin" valueType="num">
                                      <p:cBhvr additive="base">
                                        <p:cTn id="109" dur="250" fill="hold"/>
                                        <p:tgtEl>
                                          <p:spTgt spid="35"/>
                                        </p:tgtEl>
                                        <p:attrNameLst>
                                          <p:attrName>ppt_x</p:attrName>
                                        </p:attrNameLst>
                                      </p:cBhvr>
                                      <p:tavLst>
                                        <p:tav tm="0">
                                          <p:val>
                                            <p:strVal val="#ppt_x"/>
                                          </p:val>
                                        </p:tav>
                                        <p:tav tm="100000">
                                          <p:val>
                                            <p:strVal val="#ppt_x"/>
                                          </p:val>
                                        </p:tav>
                                      </p:tavLst>
                                    </p:anim>
                                    <p:anim calcmode="lin" valueType="num">
                                      <p:cBhvr additive="base">
                                        <p:cTn id="110" dur="250" fill="hold"/>
                                        <p:tgtEl>
                                          <p:spTgt spid="35"/>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3000"/>
                                  </p:stCondLst>
                                  <p:childTnLst>
                                    <p:set>
                                      <p:cBhvr>
                                        <p:cTn id="112" dur="1" fill="hold">
                                          <p:stCondLst>
                                            <p:cond delay="0"/>
                                          </p:stCondLst>
                                        </p:cTn>
                                        <p:tgtEl>
                                          <p:spTgt spid="49"/>
                                        </p:tgtEl>
                                        <p:attrNameLst>
                                          <p:attrName>style.visibility</p:attrName>
                                        </p:attrNameLst>
                                      </p:cBhvr>
                                      <p:to>
                                        <p:strVal val="visible"/>
                                      </p:to>
                                    </p:set>
                                    <p:anim calcmode="lin" valueType="num">
                                      <p:cBhvr additive="base">
                                        <p:cTn id="113" dur="250" fill="hold"/>
                                        <p:tgtEl>
                                          <p:spTgt spid="49"/>
                                        </p:tgtEl>
                                        <p:attrNameLst>
                                          <p:attrName>ppt_x</p:attrName>
                                        </p:attrNameLst>
                                      </p:cBhvr>
                                      <p:tavLst>
                                        <p:tav tm="0">
                                          <p:val>
                                            <p:strVal val="#ppt_x"/>
                                          </p:val>
                                        </p:tav>
                                        <p:tav tm="100000">
                                          <p:val>
                                            <p:strVal val="#ppt_x"/>
                                          </p:val>
                                        </p:tav>
                                      </p:tavLst>
                                    </p:anim>
                                    <p:anim calcmode="lin" valueType="num">
                                      <p:cBhvr additive="base">
                                        <p:cTn id="114" dur="250" fill="hold"/>
                                        <p:tgtEl>
                                          <p:spTgt spid="49"/>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300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250" fill="hold"/>
                                        <p:tgtEl>
                                          <p:spTgt spid="56"/>
                                        </p:tgtEl>
                                        <p:attrNameLst>
                                          <p:attrName>ppt_x</p:attrName>
                                        </p:attrNameLst>
                                      </p:cBhvr>
                                      <p:tavLst>
                                        <p:tav tm="0">
                                          <p:val>
                                            <p:strVal val="#ppt_x"/>
                                          </p:val>
                                        </p:tav>
                                        <p:tav tm="100000">
                                          <p:val>
                                            <p:strVal val="#ppt_x"/>
                                          </p:val>
                                        </p:tav>
                                      </p:tavLst>
                                    </p:anim>
                                    <p:anim calcmode="lin" valueType="num">
                                      <p:cBhvr additive="base">
                                        <p:cTn id="118" dur="25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nodeType="withEffect">
                                  <p:stCondLst>
                                    <p:cond delay="3500"/>
                                  </p:stCondLst>
                                  <p:childTnLst>
                                    <p:set>
                                      <p:cBhvr>
                                        <p:cTn id="120" dur="1" fill="hold">
                                          <p:stCondLst>
                                            <p:cond delay="0"/>
                                          </p:stCondLst>
                                        </p:cTn>
                                        <p:tgtEl>
                                          <p:spTgt spid="17"/>
                                        </p:tgtEl>
                                        <p:attrNameLst>
                                          <p:attrName>style.visibility</p:attrName>
                                        </p:attrNameLst>
                                      </p:cBhvr>
                                      <p:to>
                                        <p:strVal val="visible"/>
                                      </p:to>
                                    </p:set>
                                    <p:anim calcmode="lin" valueType="num">
                                      <p:cBhvr additive="base">
                                        <p:cTn id="121" dur="250" fill="hold"/>
                                        <p:tgtEl>
                                          <p:spTgt spid="17"/>
                                        </p:tgtEl>
                                        <p:attrNameLst>
                                          <p:attrName>ppt_x</p:attrName>
                                        </p:attrNameLst>
                                      </p:cBhvr>
                                      <p:tavLst>
                                        <p:tav tm="0">
                                          <p:val>
                                            <p:strVal val="#ppt_x"/>
                                          </p:val>
                                        </p:tav>
                                        <p:tav tm="100000">
                                          <p:val>
                                            <p:strVal val="#ppt_x"/>
                                          </p:val>
                                        </p:tav>
                                      </p:tavLst>
                                    </p:anim>
                                    <p:anim calcmode="lin" valueType="num">
                                      <p:cBhvr additive="base">
                                        <p:cTn id="122" dur="250" fill="hold"/>
                                        <p:tgtEl>
                                          <p:spTgt spid="17"/>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3500"/>
                                  </p:stCondLst>
                                  <p:childTnLst>
                                    <p:set>
                                      <p:cBhvr>
                                        <p:cTn id="124" dur="1" fill="hold">
                                          <p:stCondLst>
                                            <p:cond delay="0"/>
                                          </p:stCondLst>
                                        </p:cTn>
                                        <p:tgtEl>
                                          <p:spTgt spid="34"/>
                                        </p:tgtEl>
                                        <p:attrNameLst>
                                          <p:attrName>style.visibility</p:attrName>
                                        </p:attrNameLst>
                                      </p:cBhvr>
                                      <p:to>
                                        <p:strVal val="visible"/>
                                      </p:to>
                                    </p:set>
                                    <p:anim calcmode="lin" valueType="num">
                                      <p:cBhvr additive="base">
                                        <p:cTn id="125" dur="250" fill="hold"/>
                                        <p:tgtEl>
                                          <p:spTgt spid="34"/>
                                        </p:tgtEl>
                                        <p:attrNameLst>
                                          <p:attrName>ppt_x</p:attrName>
                                        </p:attrNameLst>
                                      </p:cBhvr>
                                      <p:tavLst>
                                        <p:tav tm="0">
                                          <p:val>
                                            <p:strVal val="#ppt_x"/>
                                          </p:val>
                                        </p:tav>
                                        <p:tav tm="100000">
                                          <p:val>
                                            <p:strVal val="#ppt_x"/>
                                          </p:val>
                                        </p:tav>
                                      </p:tavLst>
                                    </p:anim>
                                    <p:anim calcmode="lin" valueType="num">
                                      <p:cBhvr additive="base">
                                        <p:cTn id="126" dur="250" fill="hold"/>
                                        <p:tgtEl>
                                          <p:spTgt spid="34"/>
                                        </p:tgtEl>
                                        <p:attrNameLst>
                                          <p:attrName>ppt_y</p:attrName>
                                        </p:attrNameLst>
                                      </p:cBhvr>
                                      <p:tavLst>
                                        <p:tav tm="0">
                                          <p:val>
                                            <p:strVal val="0-#ppt_h/2"/>
                                          </p:val>
                                        </p:tav>
                                        <p:tav tm="100000">
                                          <p:val>
                                            <p:strVal val="#ppt_y"/>
                                          </p:val>
                                        </p:tav>
                                      </p:tavLst>
                                    </p:anim>
                                  </p:childTnLst>
                                </p:cTn>
                              </p:par>
                              <p:par>
                                <p:cTn id="127" presetID="2" presetClass="entr" presetSubtype="1" fill="hold" nodeType="withEffect">
                                  <p:stCondLst>
                                    <p:cond delay="3500"/>
                                  </p:stCondLst>
                                  <p:childTnLst>
                                    <p:set>
                                      <p:cBhvr>
                                        <p:cTn id="128" dur="1" fill="hold">
                                          <p:stCondLst>
                                            <p:cond delay="0"/>
                                          </p:stCondLst>
                                        </p:cTn>
                                        <p:tgtEl>
                                          <p:spTgt spid="48"/>
                                        </p:tgtEl>
                                        <p:attrNameLst>
                                          <p:attrName>style.visibility</p:attrName>
                                        </p:attrNameLst>
                                      </p:cBhvr>
                                      <p:to>
                                        <p:strVal val="visible"/>
                                      </p:to>
                                    </p:set>
                                    <p:anim calcmode="lin" valueType="num">
                                      <p:cBhvr additive="base">
                                        <p:cTn id="129" dur="250" fill="hold"/>
                                        <p:tgtEl>
                                          <p:spTgt spid="48"/>
                                        </p:tgtEl>
                                        <p:attrNameLst>
                                          <p:attrName>ppt_x</p:attrName>
                                        </p:attrNameLst>
                                      </p:cBhvr>
                                      <p:tavLst>
                                        <p:tav tm="0">
                                          <p:val>
                                            <p:strVal val="#ppt_x"/>
                                          </p:val>
                                        </p:tav>
                                        <p:tav tm="100000">
                                          <p:val>
                                            <p:strVal val="#ppt_x"/>
                                          </p:val>
                                        </p:tav>
                                      </p:tavLst>
                                    </p:anim>
                                    <p:anim calcmode="lin" valueType="num">
                                      <p:cBhvr additive="base">
                                        <p:cTn id="130" dur="250" fill="hold"/>
                                        <p:tgtEl>
                                          <p:spTgt spid="48"/>
                                        </p:tgtEl>
                                        <p:attrNameLst>
                                          <p:attrName>ppt_y</p:attrName>
                                        </p:attrNameLst>
                                      </p:cBhvr>
                                      <p:tavLst>
                                        <p:tav tm="0">
                                          <p:val>
                                            <p:strVal val="0-#ppt_h/2"/>
                                          </p:val>
                                        </p:tav>
                                        <p:tav tm="100000">
                                          <p:val>
                                            <p:strVal val="#ppt_y"/>
                                          </p:val>
                                        </p:tav>
                                      </p:tavLst>
                                    </p:anim>
                                  </p:childTnLst>
                                </p:cTn>
                              </p:par>
                              <p:par>
                                <p:cTn id="131" presetID="2" presetClass="entr" presetSubtype="1" fill="hold" nodeType="withEffect">
                                  <p:stCondLst>
                                    <p:cond delay="3500"/>
                                  </p:stCondLst>
                                  <p:childTnLst>
                                    <p:set>
                                      <p:cBhvr>
                                        <p:cTn id="132" dur="1" fill="hold">
                                          <p:stCondLst>
                                            <p:cond delay="0"/>
                                          </p:stCondLst>
                                        </p:cTn>
                                        <p:tgtEl>
                                          <p:spTgt spid="51"/>
                                        </p:tgtEl>
                                        <p:attrNameLst>
                                          <p:attrName>style.visibility</p:attrName>
                                        </p:attrNameLst>
                                      </p:cBhvr>
                                      <p:to>
                                        <p:strVal val="visible"/>
                                      </p:to>
                                    </p:set>
                                    <p:anim calcmode="lin" valueType="num">
                                      <p:cBhvr additive="base">
                                        <p:cTn id="133" dur="250" fill="hold"/>
                                        <p:tgtEl>
                                          <p:spTgt spid="51"/>
                                        </p:tgtEl>
                                        <p:attrNameLst>
                                          <p:attrName>ppt_x</p:attrName>
                                        </p:attrNameLst>
                                      </p:cBhvr>
                                      <p:tavLst>
                                        <p:tav tm="0">
                                          <p:val>
                                            <p:strVal val="#ppt_x"/>
                                          </p:val>
                                        </p:tav>
                                        <p:tav tm="100000">
                                          <p:val>
                                            <p:strVal val="#ppt_x"/>
                                          </p:val>
                                        </p:tav>
                                      </p:tavLst>
                                    </p:anim>
                                    <p:anim calcmode="lin" valueType="num">
                                      <p:cBhvr additive="base">
                                        <p:cTn id="134" dur="250" fill="hold"/>
                                        <p:tgtEl>
                                          <p:spTgt spid="51"/>
                                        </p:tgtEl>
                                        <p:attrNameLst>
                                          <p:attrName>ppt_y</p:attrName>
                                        </p:attrNameLst>
                                      </p:cBhvr>
                                      <p:tavLst>
                                        <p:tav tm="0">
                                          <p:val>
                                            <p:strVal val="0-#ppt_h/2"/>
                                          </p:val>
                                        </p:tav>
                                        <p:tav tm="100000">
                                          <p:val>
                                            <p:strVal val="#ppt_y"/>
                                          </p:val>
                                        </p:tav>
                                      </p:tavLst>
                                    </p:anim>
                                  </p:childTnLst>
                                </p:cTn>
                              </p:par>
                              <p:par>
                                <p:cTn id="135" presetID="2" presetClass="entr" presetSubtype="1" fill="hold" nodeType="withEffect">
                                  <p:stCondLst>
                                    <p:cond delay="4000"/>
                                  </p:stCondLst>
                                  <p:childTnLst>
                                    <p:set>
                                      <p:cBhvr>
                                        <p:cTn id="136" dur="1" fill="hold">
                                          <p:stCondLst>
                                            <p:cond delay="0"/>
                                          </p:stCondLst>
                                        </p:cTn>
                                        <p:tgtEl>
                                          <p:spTgt spid="24"/>
                                        </p:tgtEl>
                                        <p:attrNameLst>
                                          <p:attrName>style.visibility</p:attrName>
                                        </p:attrNameLst>
                                      </p:cBhvr>
                                      <p:to>
                                        <p:strVal val="visible"/>
                                      </p:to>
                                    </p:set>
                                    <p:anim calcmode="lin" valueType="num">
                                      <p:cBhvr additive="base">
                                        <p:cTn id="137" dur="250" fill="hold"/>
                                        <p:tgtEl>
                                          <p:spTgt spid="24"/>
                                        </p:tgtEl>
                                        <p:attrNameLst>
                                          <p:attrName>ppt_x</p:attrName>
                                        </p:attrNameLst>
                                      </p:cBhvr>
                                      <p:tavLst>
                                        <p:tav tm="0">
                                          <p:val>
                                            <p:strVal val="#ppt_x"/>
                                          </p:val>
                                        </p:tav>
                                        <p:tav tm="100000">
                                          <p:val>
                                            <p:strVal val="#ppt_x"/>
                                          </p:val>
                                        </p:tav>
                                      </p:tavLst>
                                    </p:anim>
                                    <p:anim calcmode="lin" valueType="num">
                                      <p:cBhvr additive="base">
                                        <p:cTn id="138" dur="250" fill="hold"/>
                                        <p:tgtEl>
                                          <p:spTgt spid="24"/>
                                        </p:tgtEl>
                                        <p:attrNameLst>
                                          <p:attrName>ppt_y</p:attrName>
                                        </p:attrNameLst>
                                      </p:cBhvr>
                                      <p:tavLst>
                                        <p:tav tm="0">
                                          <p:val>
                                            <p:strVal val="0-#ppt_h/2"/>
                                          </p:val>
                                        </p:tav>
                                        <p:tav tm="100000">
                                          <p:val>
                                            <p:strVal val="#ppt_y"/>
                                          </p:val>
                                        </p:tav>
                                      </p:tavLst>
                                    </p:anim>
                                  </p:childTnLst>
                                </p:cTn>
                              </p:par>
                              <p:par>
                                <p:cTn id="139" presetID="2" presetClass="entr" presetSubtype="1" fill="hold" nodeType="withEffect">
                                  <p:stCondLst>
                                    <p:cond delay="4000"/>
                                  </p:stCondLst>
                                  <p:childTnLst>
                                    <p:set>
                                      <p:cBhvr>
                                        <p:cTn id="140" dur="1" fill="hold">
                                          <p:stCondLst>
                                            <p:cond delay="0"/>
                                          </p:stCondLst>
                                        </p:cTn>
                                        <p:tgtEl>
                                          <p:spTgt spid="39"/>
                                        </p:tgtEl>
                                        <p:attrNameLst>
                                          <p:attrName>style.visibility</p:attrName>
                                        </p:attrNameLst>
                                      </p:cBhvr>
                                      <p:to>
                                        <p:strVal val="visible"/>
                                      </p:to>
                                    </p:set>
                                    <p:anim calcmode="lin" valueType="num">
                                      <p:cBhvr additive="base">
                                        <p:cTn id="141" dur="250" fill="hold"/>
                                        <p:tgtEl>
                                          <p:spTgt spid="39"/>
                                        </p:tgtEl>
                                        <p:attrNameLst>
                                          <p:attrName>ppt_x</p:attrName>
                                        </p:attrNameLst>
                                      </p:cBhvr>
                                      <p:tavLst>
                                        <p:tav tm="0">
                                          <p:val>
                                            <p:strVal val="#ppt_x"/>
                                          </p:val>
                                        </p:tav>
                                        <p:tav tm="100000">
                                          <p:val>
                                            <p:strVal val="#ppt_x"/>
                                          </p:val>
                                        </p:tav>
                                      </p:tavLst>
                                    </p:anim>
                                    <p:anim calcmode="lin" valueType="num">
                                      <p:cBhvr additive="base">
                                        <p:cTn id="142" dur="250" fill="hold"/>
                                        <p:tgtEl>
                                          <p:spTgt spid="39"/>
                                        </p:tgtEl>
                                        <p:attrNameLst>
                                          <p:attrName>ppt_y</p:attrName>
                                        </p:attrNameLst>
                                      </p:cBhvr>
                                      <p:tavLst>
                                        <p:tav tm="0">
                                          <p:val>
                                            <p:strVal val="0-#ppt_h/2"/>
                                          </p:val>
                                        </p:tav>
                                        <p:tav tm="100000">
                                          <p:val>
                                            <p:strVal val="#ppt_y"/>
                                          </p:val>
                                        </p:tav>
                                      </p:tavLst>
                                    </p:anim>
                                  </p:childTnLst>
                                </p:cTn>
                              </p:par>
                              <p:par>
                                <p:cTn id="143" presetID="2" presetClass="entr" presetSubtype="1" fill="hold" nodeType="withEffect">
                                  <p:stCondLst>
                                    <p:cond delay="4000"/>
                                  </p:stCondLst>
                                  <p:childTnLst>
                                    <p:set>
                                      <p:cBhvr>
                                        <p:cTn id="144" dur="1" fill="hold">
                                          <p:stCondLst>
                                            <p:cond delay="0"/>
                                          </p:stCondLst>
                                        </p:cTn>
                                        <p:tgtEl>
                                          <p:spTgt spid="36"/>
                                        </p:tgtEl>
                                        <p:attrNameLst>
                                          <p:attrName>style.visibility</p:attrName>
                                        </p:attrNameLst>
                                      </p:cBhvr>
                                      <p:to>
                                        <p:strVal val="visible"/>
                                      </p:to>
                                    </p:set>
                                    <p:anim calcmode="lin" valueType="num">
                                      <p:cBhvr additive="base">
                                        <p:cTn id="145" dur="250" fill="hold"/>
                                        <p:tgtEl>
                                          <p:spTgt spid="36"/>
                                        </p:tgtEl>
                                        <p:attrNameLst>
                                          <p:attrName>ppt_x</p:attrName>
                                        </p:attrNameLst>
                                      </p:cBhvr>
                                      <p:tavLst>
                                        <p:tav tm="0">
                                          <p:val>
                                            <p:strVal val="#ppt_x"/>
                                          </p:val>
                                        </p:tav>
                                        <p:tav tm="100000">
                                          <p:val>
                                            <p:strVal val="#ppt_x"/>
                                          </p:val>
                                        </p:tav>
                                      </p:tavLst>
                                    </p:anim>
                                    <p:anim calcmode="lin" valueType="num">
                                      <p:cBhvr additive="base">
                                        <p:cTn id="146" dur="250" fill="hold"/>
                                        <p:tgtEl>
                                          <p:spTgt spid="36"/>
                                        </p:tgtEl>
                                        <p:attrNameLst>
                                          <p:attrName>ppt_y</p:attrName>
                                        </p:attrNameLst>
                                      </p:cBhvr>
                                      <p:tavLst>
                                        <p:tav tm="0">
                                          <p:val>
                                            <p:strVal val="0-#ppt_h/2"/>
                                          </p:val>
                                        </p:tav>
                                        <p:tav tm="100000">
                                          <p:val>
                                            <p:strVal val="#ppt_y"/>
                                          </p:val>
                                        </p:tav>
                                      </p:tavLst>
                                    </p:anim>
                                  </p:childTnLst>
                                </p:cTn>
                              </p:par>
                              <p:par>
                                <p:cTn id="147" presetID="2" presetClass="entr" presetSubtype="1" fill="hold" nodeType="withEffect">
                                  <p:stCondLst>
                                    <p:cond delay="4000"/>
                                  </p:stCondLst>
                                  <p:childTnLst>
                                    <p:set>
                                      <p:cBhvr>
                                        <p:cTn id="148" dur="1" fill="hold">
                                          <p:stCondLst>
                                            <p:cond delay="0"/>
                                          </p:stCondLst>
                                        </p:cTn>
                                        <p:tgtEl>
                                          <p:spTgt spid="47"/>
                                        </p:tgtEl>
                                        <p:attrNameLst>
                                          <p:attrName>style.visibility</p:attrName>
                                        </p:attrNameLst>
                                      </p:cBhvr>
                                      <p:to>
                                        <p:strVal val="visible"/>
                                      </p:to>
                                    </p:set>
                                    <p:anim calcmode="lin" valueType="num">
                                      <p:cBhvr additive="base">
                                        <p:cTn id="149" dur="250" fill="hold"/>
                                        <p:tgtEl>
                                          <p:spTgt spid="47"/>
                                        </p:tgtEl>
                                        <p:attrNameLst>
                                          <p:attrName>ppt_x</p:attrName>
                                        </p:attrNameLst>
                                      </p:cBhvr>
                                      <p:tavLst>
                                        <p:tav tm="0">
                                          <p:val>
                                            <p:strVal val="#ppt_x"/>
                                          </p:val>
                                        </p:tav>
                                        <p:tav tm="100000">
                                          <p:val>
                                            <p:strVal val="#ppt_x"/>
                                          </p:val>
                                        </p:tav>
                                      </p:tavLst>
                                    </p:anim>
                                    <p:anim calcmode="lin" valueType="num">
                                      <p:cBhvr additive="base">
                                        <p:cTn id="150" dur="250" fill="hold"/>
                                        <p:tgtEl>
                                          <p:spTgt spid="47"/>
                                        </p:tgtEl>
                                        <p:attrNameLst>
                                          <p:attrName>ppt_y</p:attrName>
                                        </p:attrNameLst>
                                      </p:cBhvr>
                                      <p:tavLst>
                                        <p:tav tm="0">
                                          <p:val>
                                            <p:strVal val="0-#ppt_h/2"/>
                                          </p:val>
                                        </p:tav>
                                        <p:tav tm="100000">
                                          <p:val>
                                            <p:strVal val="#ppt_y"/>
                                          </p:val>
                                        </p:tav>
                                      </p:tavLst>
                                    </p:anim>
                                  </p:childTnLst>
                                </p:cTn>
                              </p:par>
                              <p:par>
                                <p:cTn id="151" presetID="2" presetClass="entr" presetSubtype="1" fill="hold" nodeType="withEffect">
                                  <p:stCondLst>
                                    <p:cond delay="4000"/>
                                  </p:stCondLst>
                                  <p:childTnLst>
                                    <p:set>
                                      <p:cBhvr>
                                        <p:cTn id="152" dur="1" fill="hold">
                                          <p:stCondLst>
                                            <p:cond delay="0"/>
                                          </p:stCondLst>
                                        </p:cTn>
                                        <p:tgtEl>
                                          <p:spTgt spid="57"/>
                                        </p:tgtEl>
                                        <p:attrNameLst>
                                          <p:attrName>style.visibility</p:attrName>
                                        </p:attrNameLst>
                                      </p:cBhvr>
                                      <p:to>
                                        <p:strVal val="visible"/>
                                      </p:to>
                                    </p:set>
                                    <p:anim calcmode="lin" valueType="num">
                                      <p:cBhvr additive="base">
                                        <p:cTn id="153" dur="250" fill="hold"/>
                                        <p:tgtEl>
                                          <p:spTgt spid="57"/>
                                        </p:tgtEl>
                                        <p:attrNameLst>
                                          <p:attrName>ppt_x</p:attrName>
                                        </p:attrNameLst>
                                      </p:cBhvr>
                                      <p:tavLst>
                                        <p:tav tm="0">
                                          <p:val>
                                            <p:strVal val="#ppt_x"/>
                                          </p:val>
                                        </p:tav>
                                        <p:tav tm="100000">
                                          <p:val>
                                            <p:strVal val="#ppt_x"/>
                                          </p:val>
                                        </p:tav>
                                      </p:tavLst>
                                    </p:anim>
                                    <p:anim calcmode="lin" valueType="num">
                                      <p:cBhvr additive="base">
                                        <p:cTn id="154" dur="250" fill="hold"/>
                                        <p:tgtEl>
                                          <p:spTgt spid="57"/>
                                        </p:tgtEl>
                                        <p:attrNameLst>
                                          <p:attrName>ppt_y</p:attrName>
                                        </p:attrNameLst>
                                      </p:cBhvr>
                                      <p:tavLst>
                                        <p:tav tm="0">
                                          <p:val>
                                            <p:strVal val="0-#ppt_h/2"/>
                                          </p:val>
                                        </p:tav>
                                        <p:tav tm="100000">
                                          <p:val>
                                            <p:strVal val="#ppt_y"/>
                                          </p:val>
                                        </p:tav>
                                      </p:tavLst>
                                    </p:anim>
                                  </p:childTnLst>
                                </p:cTn>
                              </p:par>
                              <p:par>
                                <p:cTn id="155" presetID="2" presetClass="entr" presetSubtype="1" fill="hold" nodeType="withEffect">
                                  <p:stCondLst>
                                    <p:cond delay="4500"/>
                                  </p:stCondLst>
                                  <p:childTnLst>
                                    <p:set>
                                      <p:cBhvr>
                                        <p:cTn id="156" dur="1" fill="hold">
                                          <p:stCondLst>
                                            <p:cond delay="0"/>
                                          </p:stCondLst>
                                        </p:cTn>
                                        <p:tgtEl>
                                          <p:spTgt spid="20"/>
                                        </p:tgtEl>
                                        <p:attrNameLst>
                                          <p:attrName>style.visibility</p:attrName>
                                        </p:attrNameLst>
                                      </p:cBhvr>
                                      <p:to>
                                        <p:strVal val="visible"/>
                                      </p:to>
                                    </p:set>
                                    <p:anim calcmode="lin" valueType="num">
                                      <p:cBhvr additive="base">
                                        <p:cTn id="157" dur="250" fill="hold"/>
                                        <p:tgtEl>
                                          <p:spTgt spid="20"/>
                                        </p:tgtEl>
                                        <p:attrNameLst>
                                          <p:attrName>ppt_x</p:attrName>
                                        </p:attrNameLst>
                                      </p:cBhvr>
                                      <p:tavLst>
                                        <p:tav tm="0">
                                          <p:val>
                                            <p:strVal val="#ppt_x"/>
                                          </p:val>
                                        </p:tav>
                                        <p:tav tm="100000">
                                          <p:val>
                                            <p:strVal val="#ppt_x"/>
                                          </p:val>
                                        </p:tav>
                                      </p:tavLst>
                                    </p:anim>
                                    <p:anim calcmode="lin" valueType="num">
                                      <p:cBhvr additive="base">
                                        <p:cTn id="158" dur="250" fill="hold"/>
                                        <p:tgtEl>
                                          <p:spTgt spid="20"/>
                                        </p:tgtEl>
                                        <p:attrNameLst>
                                          <p:attrName>ppt_y</p:attrName>
                                        </p:attrNameLst>
                                      </p:cBhvr>
                                      <p:tavLst>
                                        <p:tav tm="0">
                                          <p:val>
                                            <p:strVal val="0-#ppt_h/2"/>
                                          </p:val>
                                        </p:tav>
                                        <p:tav tm="100000">
                                          <p:val>
                                            <p:strVal val="#ppt_y"/>
                                          </p:val>
                                        </p:tav>
                                      </p:tavLst>
                                    </p:anim>
                                  </p:childTnLst>
                                </p:cTn>
                              </p:par>
                              <p:par>
                                <p:cTn id="159" presetID="2" presetClass="entr" presetSubtype="1" fill="hold" nodeType="withEffect">
                                  <p:stCondLst>
                                    <p:cond delay="4500"/>
                                  </p:stCondLst>
                                  <p:childTnLst>
                                    <p:set>
                                      <p:cBhvr>
                                        <p:cTn id="160" dur="1" fill="hold">
                                          <p:stCondLst>
                                            <p:cond delay="0"/>
                                          </p:stCondLst>
                                        </p:cTn>
                                        <p:tgtEl>
                                          <p:spTgt spid="3"/>
                                        </p:tgtEl>
                                        <p:attrNameLst>
                                          <p:attrName>style.visibility</p:attrName>
                                        </p:attrNameLst>
                                      </p:cBhvr>
                                      <p:to>
                                        <p:strVal val="visible"/>
                                      </p:to>
                                    </p:set>
                                    <p:anim calcmode="lin" valueType="num">
                                      <p:cBhvr additive="base">
                                        <p:cTn id="161" dur="250" fill="hold"/>
                                        <p:tgtEl>
                                          <p:spTgt spid="3"/>
                                        </p:tgtEl>
                                        <p:attrNameLst>
                                          <p:attrName>ppt_x</p:attrName>
                                        </p:attrNameLst>
                                      </p:cBhvr>
                                      <p:tavLst>
                                        <p:tav tm="0">
                                          <p:val>
                                            <p:strVal val="#ppt_x"/>
                                          </p:val>
                                        </p:tav>
                                        <p:tav tm="100000">
                                          <p:val>
                                            <p:strVal val="#ppt_x"/>
                                          </p:val>
                                        </p:tav>
                                      </p:tavLst>
                                    </p:anim>
                                    <p:anim calcmode="lin" valueType="num">
                                      <p:cBhvr additive="base">
                                        <p:cTn id="162" dur="250" fill="hold"/>
                                        <p:tgtEl>
                                          <p:spTgt spid="3"/>
                                        </p:tgtEl>
                                        <p:attrNameLst>
                                          <p:attrName>ppt_y</p:attrName>
                                        </p:attrNameLst>
                                      </p:cBhvr>
                                      <p:tavLst>
                                        <p:tav tm="0">
                                          <p:val>
                                            <p:strVal val="0-#ppt_h/2"/>
                                          </p:val>
                                        </p:tav>
                                        <p:tav tm="100000">
                                          <p:val>
                                            <p:strVal val="#ppt_y"/>
                                          </p:val>
                                        </p:tav>
                                      </p:tavLst>
                                    </p:anim>
                                  </p:childTnLst>
                                </p:cTn>
                              </p:par>
                              <p:par>
                                <p:cTn id="163" presetID="2" presetClass="entr" presetSubtype="1" fill="hold" nodeType="withEffect">
                                  <p:stCondLst>
                                    <p:cond delay="4500"/>
                                  </p:stCondLst>
                                  <p:childTnLst>
                                    <p:set>
                                      <p:cBhvr>
                                        <p:cTn id="164" dur="1" fill="hold">
                                          <p:stCondLst>
                                            <p:cond delay="0"/>
                                          </p:stCondLst>
                                        </p:cTn>
                                        <p:tgtEl>
                                          <p:spTgt spid="59"/>
                                        </p:tgtEl>
                                        <p:attrNameLst>
                                          <p:attrName>style.visibility</p:attrName>
                                        </p:attrNameLst>
                                      </p:cBhvr>
                                      <p:to>
                                        <p:strVal val="visible"/>
                                      </p:to>
                                    </p:set>
                                    <p:anim calcmode="lin" valueType="num">
                                      <p:cBhvr additive="base">
                                        <p:cTn id="165" dur="250" fill="hold"/>
                                        <p:tgtEl>
                                          <p:spTgt spid="59"/>
                                        </p:tgtEl>
                                        <p:attrNameLst>
                                          <p:attrName>ppt_x</p:attrName>
                                        </p:attrNameLst>
                                      </p:cBhvr>
                                      <p:tavLst>
                                        <p:tav tm="0">
                                          <p:val>
                                            <p:strVal val="#ppt_x"/>
                                          </p:val>
                                        </p:tav>
                                        <p:tav tm="100000">
                                          <p:val>
                                            <p:strVal val="#ppt_x"/>
                                          </p:val>
                                        </p:tav>
                                      </p:tavLst>
                                    </p:anim>
                                    <p:anim calcmode="lin" valueType="num">
                                      <p:cBhvr additive="base">
                                        <p:cTn id="166" dur="250" fill="hold"/>
                                        <p:tgtEl>
                                          <p:spTgt spid="59"/>
                                        </p:tgtEl>
                                        <p:attrNameLst>
                                          <p:attrName>ppt_y</p:attrName>
                                        </p:attrNameLst>
                                      </p:cBhvr>
                                      <p:tavLst>
                                        <p:tav tm="0">
                                          <p:val>
                                            <p:strVal val="0-#ppt_h/2"/>
                                          </p:val>
                                        </p:tav>
                                        <p:tav tm="100000">
                                          <p:val>
                                            <p:strVal val="#ppt_y"/>
                                          </p:val>
                                        </p:tav>
                                      </p:tavLst>
                                    </p:anim>
                                  </p:childTnLst>
                                </p:cTn>
                              </p:par>
                              <p:par>
                                <p:cTn id="167" presetID="2" presetClass="entr" presetSubtype="1" fill="hold" nodeType="withEffect">
                                  <p:stCondLst>
                                    <p:cond delay="5000"/>
                                  </p:stCondLst>
                                  <p:childTnLst>
                                    <p:set>
                                      <p:cBhvr>
                                        <p:cTn id="168" dur="1" fill="hold">
                                          <p:stCondLst>
                                            <p:cond delay="0"/>
                                          </p:stCondLst>
                                        </p:cTn>
                                        <p:tgtEl>
                                          <p:spTgt spid="43"/>
                                        </p:tgtEl>
                                        <p:attrNameLst>
                                          <p:attrName>style.visibility</p:attrName>
                                        </p:attrNameLst>
                                      </p:cBhvr>
                                      <p:to>
                                        <p:strVal val="visible"/>
                                      </p:to>
                                    </p:set>
                                    <p:anim calcmode="lin" valueType="num">
                                      <p:cBhvr additive="base">
                                        <p:cTn id="169" dur="250" fill="hold"/>
                                        <p:tgtEl>
                                          <p:spTgt spid="43"/>
                                        </p:tgtEl>
                                        <p:attrNameLst>
                                          <p:attrName>ppt_x</p:attrName>
                                        </p:attrNameLst>
                                      </p:cBhvr>
                                      <p:tavLst>
                                        <p:tav tm="0">
                                          <p:val>
                                            <p:strVal val="#ppt_x"/>
                                          </p:val>
                                        </p:tav>
                                        <p:tav tm="100000">
                                          <p:val>
                                            <p:strVal val="#ppt_x"/>
                                          </p:val>
                                        </p:tav>
                                      </p:tavLst>
                                    </p:anim>
                                    <p:anim calcmode="lin" valueType="num">
                                      <p:cBhvr additive="base">
                                        <p:cTn id="170" dur="250" fill="hold"/>
                                        <p:tgtEl>
                                          <p:spTgt spid="43"/>
                                        </p:tgtEl>
                                        <p:attrNameLst>
                                          <p:attrName>ppt_y</p:attrName>
                                        </p:attrNameLst>
                                      </p:cBhvr>
                                      <p:tavLst>
                                        <p:tav tm="0">
                                          <p:val>
                                            <p:strVal val="0-#ppt_h/2"/>
                                          </p:val>
                                        </p:tav>
                                        <p:tav tm="100000">
                                          <p:val>
                                            <p:strVal val="#ppt_y"/>
                                          </p:val>
                                        </p:tav>
                                      </p:tavLst>
                                    </p:anim>
                                  </p:childTnLst>
                                </p:cTn>
                              </p:par>
                              <p:par>
                                <p:cTn id="171" presetID="2" presetClass="entr" presetSubtype="1" fill="hold" nodeType="withEffect">
                                  <p:stCondLst>
                                    <p:cond delay="5000"/>
                                  </p:stCondLst>
                                  <p:childTnLst>
                                    <p:set>
                                      <p:cBhvr>
                                        <p:cTn id="172" dur="1" fill="hold">
                                          <p:stCondLst>
                                            <p:cond delay="0"/>
                                          </p:stCondLst>
                                        </p:cTn>
                                        <p:tgtEl>
                                          <p:spTgt spid="71"/>
                                        </p:tgtEl>
                                        <p:attrNameLst>
                                          <p:attrName>style.visibility</p:attrName>
                                        </p:attrNameLst>
                                      </p:cBhvr>
                                      <p:to>
                                        <p:strVal val="visible"/>
                                      </p:to>
                                    </p:set>
                                    <p:anim calcmode="lin" valueType="num">
                                      <p:cBhvr additive="base">
                                        <p:cTn id="173" dur="250" fill="hold"/>
                                        <p:tgtEl>
                                          <p:spTgt spid="71"/>
                                        </p:tgtEl>
                                        <p:attrNameLst>
                                          <p:attrName>ppt_x</p:attrName>
                                        </p:attrNameLst>
                                      </p:cBhvr>
                                      <p:tavLst>
                                        <p:tav tm="0">
                                          <p:val>
                                            <p:strVal val="#ppt_x"/>
                                          </p:val>
                                        </p:tav>
                                        <p:tav tm="100000">
                                          <p:val>
                                            <p:strVal val="#ppt_x"/>
                                          </p:val>
                                        </p:tav>
                                      </p:tavLst>
                                    </p:anim>
                                    <p:anim calcmode="lin" valueType="num">
                                      <p:cBhvr additive="base">
                                        <p:cTn id="174" dur="250" fill="hold"/>
                                        <p:tgtEl>
                                          <p:spTgt spid="71"/>
                                        </p:tgtEl>
                                        <p:attrNameLst>
                                          <p:attrName>ppt_y</p:attrName>
                                        </p:attrNameLst>
                                      </p:cBhvr>
                                      <p:tavLst>
                                        <p:tav tm="0">
                                          <p:val>
                                            <p:strVal val="0-#ppt_h/2"/>
                                          </p:val>
                                        </p:tav>
                                        <p:tav tm="100000">
                                          <p:val>
                                            <p:strVal val="#ppt_y"/>
                                          </p:val>
                                        </p:tav>
                                      </p:tavLst>
                                    </p:anim>
                                  </p:childTnLst>
                                </p:cTn>
                              </p:par>
                              <p:par>
                                <p:cTn id="175" presetID="2" presetClass="entr" presetSubtype="1" fill="hold" nodeType="withEffect">
                                  <p:stCondLst>
                                    <p:cond delay="5000"/>
                                  </p:stCondLst>
                                  <p:childTnLst>
                                    <p:set>
                                      <p:cBhvr>
                                        <p:cTn id="176" dur="1" fill="hold">
                                          <p:stCondLst>
                                            <p:cond delay="0"/>
                                          </p:stCondLst>
                                        </p:cTn>
                                        <p:tgtEl>
                                          <p:spTgt spid="13"/>
                                        </p:tgtEl>
                                        <p:attrNameLst>
                                          <p:attrName>style.visibility</p:attrName>
                                        </p:attrNameLst>
                                      </p:cBhvr>
                                      <p:to>
                                        <p:strVal val="visible"/>
                                      </p:to>
                                    </p:set>
                                    <p:anim calcmode="lin" valueType="num">
                                      <p:cBhvr additive="base">
                                        <p:cTn id="177" dur="250" fill="hold"/>
                                        <p:tgtEl>
                                          <p:spTgt spid="13"/>
                                        </p:tgtEl>
                                        <p:attrNameLst>
                                          <p:attrName>ppt_x</p:attrName>
                                        </p:attrNameLst>
                                      </p:cBhvr>
                                      <p:tavLst>
                                        <p:tav tm="0">
                                          <p:val>
                                            <p:strVal val="#ppt_x"/>
                                          </p:val>
                                        </p:tav>
                                        <p:tav tm="100000">
                                          <p:val>
                                            <p:strVal val="#ppt_x"/>
                                          </p:val>
                                        </p:tav>
                                      </p:tavLst>
                                    </p:anim>
                                    <p:anim calcmode="lin" valueType="num">
                                      <p:cBhvr additive="base">
                                        <p:cTn id="178" dur="250" fill="hold"/>
                                        <p:tgtEl>
                                          <p:spTgt spid="13"/>
                                        </p:tgtEl>
                                        <p:attrNameLst>
                                          <p:attrName>ppt_y</p:attrName>
                                        </p:attrNameLst>
                                      </p:cBhvr>
                                      <p:tavLst>
                                        <p:tav tm="0">
                                          <p:val>
                                            <p:strVal val="0-#ppt_h/2"/>
                                          </p:val>
                                        </p:tav>
                                        <p:tav tm="100000">
                                          <p:val>
                                            <p:strVal val="#ppt_y"/>
                                          </p:val>
                                        </p:tav>
                                      </p:tavLst>
                                    </p:anim>
                                  </p:childTnLst>
                                </p:cTn>
                              </p:par>
                              <p:par>
                                <p:cTn id="179" presetID="2" presetClass="entr" presetSubtype="1" fill="hold" nodeType="withEffect">
                                  <p:stCondLst>
                                    <p:cond delay="5000"/>
                                  </p:stCondLst>
                                  <p:childTnLst>
                                    <p:set>
                                      <p:cBhvr>
                                        <p:cTn id="180" dur="1" fill="hold">
                                          <p:stCondLst>
                                            <p:cond delay="0"/>
                                          </p:stCondLst>
                                        </p:cTn>
                                        <p:tgtEl>
                                          <p:spTgt spid="93"/>
                                        </p:tgtEl>
                                        <p:attrNameLst>
                                          <p:attrName>style.visibility</p:attrName>
                                        </p:attrNameLst>
                                      </p:cBhvr>
                                      <p:to>
                                        <p:strVal val="visible"/>
                                      </p:to>
                                    </p:set>
                                    <p:anim calcmode="lin" valueType="num">
                                      <p:cBhvr additive="base">
                                        <p:cTn id="181" dur="250" fill="hold"/>
                                        <p:tgtEl>
                                          <p:spTgt spid="93"/>
                                        </p:tgtEl>
                                        <p:attrNameLst>
                                          <p:attrName>ppt_x</p:attrName>
                                        </p:attrNameLst>
                                      </p:cBhvr>
                                      <p:tavLst>
                                        <p:tav tm="0">
                                          <p:val>
                                            <p:strVal val="#ppt_x"/>
                                          </p:val>
                                        </p:tav>
                                        <p:tav tm="100000">
                                          <p:val>
                                            <p:strVal val="#ppt_x"/>
                                          </p:val>
                                        </p:tav>
                                      </p:tavLst>
                                    </p:anim>
                                    <p:anim calcmode="lin" valueType="num">
                                      <p:cBhvr additive="base">
                                        <p:cTn id="182" dur="250" fill="hold"/>
                                        <p:tgtEl>
                                          <p:spTgt spid="93"/>
                                        </p:tgtEl>
                                        <p:attrNameLst>
                                          <p:attrName>ppt_y</p:attrName>
                                        </p:attrNameLst>
                                      </p:cBhvr>
                                      <p:tavLst>
                                        <p:tav tm="0">
                                          <p:val>
                                            <p:strVal val="0-#ppt_h/2"/>
                                          </p:val>
                                        </p:tav>
                                        <p:tav tm="100000">
                                          <p:val>
                                            <p:strVal val="#ppt_y"/>
                                          </p:val>
                                        </p:tav>
                                      </p:tavLst>
                                    </p:anim>
                                  </p:childTnLst>
                                </p:cTn>
                              </p:par>
                              <p:par>
                                <p:cTn id="183" presetID="2" presetClass="entr" presetSubtype="1" fill="hold" nodeType="withEffect">
                                  <p:stCondLst>
                                    <p:cond delay="5000"/>
                                  </p:stCondLst>
                                  <p:childTnLst>
                                    <p:set>
                                      <p:cBhvr>
                                        <p:cTn id="184" dur="1" fill="hold">
                                          <p:stCondLst>
                                            <p:cond delay="0"/>
                                          </p:stCondLst>
                                        </p:cTn>
                                        <p:tgtEl>
                                          <p:spTgt spid="103"/>
                                        </p:tgtEl>
                                        <p:attrNameLst>
                                          <p:attrName>style.visibility</p:attrName>
                                        </p:attrNameLst>
                                      </p:cBhvr>
                                      <p:to>
                                        <p:strVal val="visible"/>
                                      </p:to>
                                    </p:set>
                                    <p:anim calcmode="lin" valueType="num">
                                      <p:cBhvr additive="base">
                                        <p:cTn id="185" dur="250" fill="hold"/>
                                        <p:tgtEl>
                                          <p:spTgt spid="103"/>
                                        </p:tgtEl>
                                        <p:attrNameLst>
                                          <p:attrName>ppt_x</p:attrName>
                                        </p:attrNameLst>
                                      </p:cBhvr>
                                      <p:tavLst>
                                        <p:tav tm="0">
                                          <p:val>
                                            <p:strVal val="#ppt_x"/>
                                          </p:val>
                                        </p:tav>
                                        <p:tav tm="100000">
                                          <p:val>
                                            <p:strVal val="#ppt_x"/>
                                          </p:val>
                                        </p:tav>
                                      </p:tavLst>
                                    </p:anim>
                                    <p:anim calcmode="lin" valueType="num">
                                      <p:cBhvr additive="base">
                                        <p:cTn id="186" dur="250" fill="hold"/>
                                        <p:tgtEl>
                                          <p:spTgt spid="103"/>
                                        </p:tgtEl>
                                        <p:attrNameLst>
                                          <p:attrName>ppt_y</p:attrName>
                                        </p:attrNameLst>
                                      </p:cBhvr>
                                      <p:tavLst>
                                        <p:tav tm="0">
                                          <p:val>
                                            <p:strVal val="0-#ppt_h/2"/>
                                          </p:val>
                                        </p:tav>
                                        <p:tav tm="100000">
                                          <p:val>
                                            <p:strVal val="#ppt_y"/>
                                          </p:val>
                                        </p:tav>
                                      </p:tavLst>
                                    </p:anim>
                                  </p:childTnLst>
                                </p:cTn>
                              </p:par>
                              <p:par>
                                <p:cTn id="187" presetID="2" presetClass="entr" presetSubtype="1" fill="hold" nodeType="withEffect">
                                  <p:stCondLst>
                                    <p:cond delay="5000"/>
                                  </p:stCondLst>
                                  <p:childTnLst>
                                    <p:set>
                                      <p:cBhvr>
                                        <p:cTn id="188" dur="1" fill="hold">
                                          <p:stCondLst>
                                            <p:cond delay="0"/>
                                          </p:stCondLst>
                                        </p:cTn>
                                        <p:tgtEl>
                                          <p:spTgt spid="113"/>
                                        </p:tgtEl>
                                        <p:attrNameLst>
                                          <p:attrName>style.visibility</p:attrName>
                                        </p:attrNameLst>
                                      </p:cBhvr>
                                      <p:to>
                                        <p:strVal val="visible"/>
                                      </p:to>
                                    </p:set>
                                    <p:anim calcmode="lin" valueType="num">
                                      <p:cBhvr additive="base">
                                        <p:cTn id="189" dur="250" fill="hold"/>
                                        <p:tgtEl>
                                          <p:spTgt spid="113"/>
                                        </p:tgtEl>
                                        <p:attrNameLst>
                                          <p:attrName>ppt_x</p:attrName>
                                        </p:attrNameLst>
                                      </p:cBhvr>
                                      <p:tavLst>
                                        <p:tav tm="0">
                                          <p:val>
                                            <p:strVal val="#ppt_x"/>
                                          </p:val>
                                        </p:tav>
                                        <p:tav tm="100000">
                                          <p:val>
                                            <p:strVal val="#ppt_x"/>
                                          </p:val>
                                        </p:tav>
                                      </p:tavLst>
                                    </p:anim>
                                    <p:anim calcmode="lin" valueType="num">
                                      <p:cBhvr additive="base">
                                        <p:cTn id="190" dur="250" fill="hold"/>
                                        <p:tgtEl>
                                          <p:spTgt spid="113"/>
                                        </p:tgtEl>
                                        <p:attrNameLst>
                                          <p:attrName>ppt_y</p:attrName>
                                        </p:attrNameLst>
                                      </p:cBhvr>
                                      <p:tavLst>
                                        <p:tav tm="0">
                                          <p:val>
                                            <p:strVal val="0-#ppt_h/2"/>
                                          </p:val>
                                        </p:tav>
                                        <p:tav tm="100000">
                                          <p:val>
                                            <p:strVal val="#ppt_y"/>
                                          </p:val>
                                        </p:tav>
                                      </p:tavLst>
                                    </p:anim>
                                  </p:childTnLst>
                                </p:cTn>
                              </p:par>
                              <p:par>
                                <p:cTn id="191" presetID="2" presetClass="entr" presetSubtype="1" fill="hold" nodeType="withEffect">
                                  <p:stCondLst>
                                    <p:cond delay="5500"/>
                                  </p:stCondLst>
                                  <p:childTnLst>
                                    <p:set>
                                      <p:cBhvr>
                                        <p:cTn id="192" dur="1" fill="hold">
                                          <p:stCondLst>
                                            <p:cond delay="0"/>
                                          </p:stCondLst>
                                        </p:cTn>
                                        <p:tgtEl>
                                          <p:spTgt spid="55"/>
                                        </p:tgtEl>
                                        <p:attrNameLst>
                                          <p:attrName>style.visibility</p:attrName>
                                        </p:attrNameLst>
                                      </p:cBhvr>
                                      <p:to>
                                        <p:strVal val="visible"/>
                                      </p:to>
                                    </p:set>
                                    <p:anim calcmode="lin" valueType="num">
                                      <p:cBhvr additive="base">
                                        <p:cTn id="193" dur="250" fill="hold"/>
                                        <p:tgtEl>
                                          <p:spTgt spid="55"/>
                                        </p:tgtEl>
                                        <p:attrNameLst>
                                          <p:attrName>ppt_x</p:attrName>
                                        </p:attrNameLst>
                                      </p:cBhvr>
                                      <p:tavLst>
                                        <p:tav tm="0">
                                          <p:val>
                                            <p:strVal val="#ppt_x"/>
                                          </p:val>
                                        </p:tav>
                                        <p:tav tm="100000">
                                          <p:val>
                                            <p:strVal val="#ppt_x"/>
                                          </p:val>
                                        </p:tav>
                                      </p:tavLst>
                                    </p:anim>
                                    <p:anim calcmode="lin" valueType="num">
                                      <p:cBhvr additive="base">
                                        <p:cTn id="194" dur="250" fill="hold"/>
                                        <p:tgtEl>
                                          <p:spTgt spid="55"/>
                                        </p:tgtEl>
                                        <p:attrNameLst>
                                          <p:attrName>ppt_y</p:attrName>
                                        </p:attrNameLst>
                                      </p:cBhvr>
                                      <p:tavLst>
                                        <p:tav tm="0">
                                          <p:val>
                                            <p:strVal val="0-#ppt_h/2"/>
                                          </p:val>
                                        </p:tav>
                                        <p:tav tm="100000">
                                          <p:val>
                                            <p:strVal val="#ppt_y"/>
                                          </p:val>
                                        </p:tav>
                                      </p:tavLst>
                                    </p:anim>
                                  </p:childTnLst>
                                </p:cTn>
                              </p:par>
                              <p:par>
                                <p:cTn id="195" presetID="2" presetClass="entr" presetSubtype="1" fill="hold" nodeType="withEffect">
                                  <p:stCondLst>
                                    <p:cond delay="5500"/>
                                  </p:stCondLst>
                                  <p:childTnLst>
                                    <p:set>
                                      <p:cBhvr>
                                        <p:cTn id="196" dur="1" fill="hold">
                                          <p:stCondLst>
                                            <p:cond delay="0"/>
                                          </p:stCondLst>
                                        </p:cTn>
                                        <p:tgtEl>
                                          <p:spTgt spid="79"/>
                                        </p:tgtEl>
                                        <p:attrNameLst>
                                          <p:attrName>style.visibility</p:attrName>
                                        </p:attrNameLst>
                                      </p:cBhvr>
                                      <p:to>
                                        <p:strVal val="visible"/>
                                      </p:to>
                                    </p:set>
                                    <p:anim calcmode="lin" valueType="num">
                                      <p:cBhvr additive="base">
                                        <p:cTn id="197" dur="250" fill="hold"/>
                                        <p:tgtEl>
                                          <p:spTgt spid="79"/>
                                        </p:tgtEl>
                                        <p:attrNameLst>
                                          <p:attrName>ppt_x</p:attrName>
                                        </p:attrNameLst>
                                      </p:cBhvr>
                                      <p:tavLst>
                                        <p:tav tm="0">
                                          <p:val>
                                            <p:strVal val="#ppt_x"/>
                                          </p:val>
                                        </p:tav>
                                        <p:tav tm="100000">
                                          <p:val>
                                            <p:strVal val="#ppt_x"/>
                                          </p:val>
                                        </p:tav>
                                      </p:tavLst>
                                    </p:anim>
                                    <p:anim calcmode="lin" valueType="num">
                                      <p:cBhvr additive="base">
                                        <p:cTn id="198" dur="250" fill="hold"/>
                                        <p:tgtEl>
                                          <p:spTgt spid="79"/>
                                        </p:tgtEl>
                                        <p:attrNameLst>
                                          <p:attrName>ppt_y</p:attrName>
                                        </p:attrNameLst>
                                      </p:cBhvr>
                                      <p:tavLst>
                                        <p:tav tm="0">
                                          <p:val>
                                            <p:strVal val="0-#ppt_h/2"/>
                                          </p:val>
                                        </p:tav>
                                        <p:tav tm="100000">
                                          <p:val>
                                            <p:strVal val="#ppt_y"/>
                                          </p:val>
                                        </p:tav>
                                      </p:tavLst>
                                    </p:anim>
                                  </p:childTnLst>
                                </p:cTn>
                              </p:par>
                              <p:par>
                                <p:cTn id="199" presetID="2" presetClass="entr" presetSubtype="1" fill="hold" nodeType="withEffect">
                                  <p:stCondLst>
                                    <p:cond delay="5500"/>
                                  </p:stCondLst>
                                  <p:childTnLst>
                                    <p:set>
                                      <p:cBhvr>
                                        <p:cTn id="200" dur="1" fill="hold">
                                          <p:stCondLst>
                                            <p:cond delay="0"/>
                                          </p:stCondLst>
                                        </p:cTn>
                                        <p:tgtEl>
                                          <p:spTgt spid="92"/>
                                        </p:tgtEl>
                                        <p:attrNameLst>
                                          <p:attrName>style.visibility</p:attrName>
                                        </p:attrNameLst>
                                      </p:cBhvr>
                                      <p:to>
                                        <p:strVal val="visible"/>
                                      </p:to>
                                    </p:set>
                                    <p:anim calcmode="lin" valueType="num">
                                      <p:cBhvr additive="base">
                                        <p:cTn id="201" dur="250" fill="hold"/>
                                        <p:tgtEl>
                                          <p:spTgt spid="92"/>
                                        </p:tgtEl>
                                        <p:attrNameLst>
                                          <p:attrName>ppt_x</p:attrName>
                                        </p:attrNameLst>
                                      </p:cBhvr>
                                      <p:tavLst>
                                        <p:tav tm="0">
                                          <p:val>
                                            <p:strVal val="#ppt_x"/>
                                          </p:val>
                                        </p:tav>
                                        <p:tav tm="100000">
                                          <p:val>
                                            <p:strVal val="#ppt_x"/>
                                          </p:val>
                                        </p:tav>
                                      </p:tavLst>
                                    </p:anim>
                                    <p:anim calcmode="lin" valueType="num">
                                      <p:cBhvr additive="base">
                                        <p:cTn id="202" dur="250" fill="hold"/>
                                        <p:tgtEl>
                                          <p:spTgt spid="92"/>
                                        </p:tgtEl>
                                        <p:attrNameLst>
                                          <p:attrName>ppt_y</p:attrName>
                                        </p:attrNameLst>
                                      </p:cBhvr>
                                      <p:tavLst>
                                        <p:tav tm="0">
                                          <p:val>
                                            <p:strVal val="0-#ppt_h/2"/>
                                          </p:val>
                                        </p:tav>
                                        <p:tav tm="100000">
                                          <p:val>
                                            <p:strVal val="#ppt_y"/>
                                          </p:val>
                                        </p:tav>
                                      </p:tavLst>
                                    </p:anim>
                                  </p:childTnLst>
                                </p:cTn>
                              </p:par>
                              <p:par>
                                <p:cTn id="203" presetID="2" presetClass="entr" presetSubtype="1" fill="hold" nodeType="withEffect">
                                  <p:stCondLst>
                                    <p:cond delay="5500"/>
                                  </p:stCondLst>
                                  <p:childTnLst>
                                    <p:set>
                                      <p:cBhvr>
                                        <p:cTn id="204" dur="1" fill="hold">
                                          <p:stCondLst>
                                            <p:cond delay="0"/>
                                          </p:stCondLst>
                                        </p:cTn>
                                        <p:tgtEl>
                                          <p:spTgt spid="106"/>
                                        </p:tgtEl>
                                        <p:attrNameLst>
                                          <p:attrName>style.visibility</p:attrName>
                                        </p:attrNameLst>
                                      </p:cBhvr>
                                      <p:to>
                                        <p:strVal val="visible"/>
                                      </p:to>
                                    </p:set>
                                    <p:anim calcmode="lin" valueType="num">
                                      <p:cBhvr additive="base">
                                        <p:cTn id="205" dur="250" fill="hold"/>
                                        <p:tgtEl>
                                          <p:spTgt spid="106"/>
                                        </p:tgtEl>
                                        <p:attrNameLst>
                                          <p:attrName>ppt_x</p:attrName>
                                        </p:attrNameLst>
                                      </p:cBhvr>
                                      <p:tavLst>
                                        <p:tav tm="0">
                                          <p:val>
                                            <p:strVal val="#ppt_x"/>
                                          </p:val>
                                        </p:tav>
                                        <p:tav tm="100000">
                                          <p:val>
                                            <p:strVal val="#ppt_x"/>
                                          </p:val>
                                        </p:tav>
                                      </p:tavLst>
                                    </p:anim>
                                    <p:anim calcmode="lin" valueType="num">
                                      <p:cBhvr additive="base">
                                        <p:cTn id="206" dur="250" fill="hold"/>
                                        <p:tgtEl>
                                          <p:spTgt spid="106"/>
                                        </p:tgtEl>
                                        <p:attrNameLst>
                                          <p:attrName>ppt_y</p:attrName>
                                        </p:attrNameLst>
                                      </p:cBhvr>
                                      <p:tavLst>
                                        <p:tav tm="0">
                                          <p:val>
                                            <p:strVal val="0-#ppt_h/2"/>
                                          </p:val>
                                        </p:tav>
                                        <p:tav tm="100000">
                                          <p:val>
                                            <p:strVal val="#ppt_y"/>
                                          </p:val>
                                        </p:tav>
                                      </p:tavLst>
                                    </p:anim>
                                  </p:childTnLst>
                                </p:cTn>
                              </p:par>
                              <p:par>
                                <p:cTn id="207" presetID="2" presetClass="entr" presetSubtype="1" fill="hold" nodeType="withEffect">
                                  <p:stCondLst>
                                    <p:cond delay="5500"/>
                                  </p:stCondLst>
                                  <p:childTnLst>
                                    <p:set>
                                      <p:cBhvr>
                                        <p:cTn id="208" dur="1" fill="hold">
                                          <p:stCondLst>
                                            <p:cond delay="0"/>
                                          </p:stCondLst>
                                        </p:cTn>
                                        <p:tgtEl>
                                          <p:spTgt spid="109"/>
                                        </p:tgtEl>
                                        <p:attrNameLst>
                                          <p:attrName>style.visibility</p:attrName>
                                        </p:attrNameLst>
                                      </p:cBhvr>
                                      <p:to>
                                        <p:strVal val="visible"/>
                                      </p:to>
                                    </p:set>
                                    <p:anim calcmode="lin" valueType="num">
                                      <p:cBhvr additive="base">
                                        <p:cTn id="209" dur="250" fill="hold"/>
                                        <p:tgtEl>
                                          <p:spTgt spid="109"/>
                                        </p:tgtEl>
                                        <p:attrNameLst>
                                          <p:attrName>ppt_x</p:attrName>
                                        </p:attrNameLst>
                                      </p:cBhvr>
                                      <p:tavLst>
                                        <p:tav tm="0">
                                          <p:val>
                                            <p:strVal val="#ppt_x"/>
                                          </p:val>
                                        </p:tav>
                                        <p:tav tm="100000">
                                          <p:val>
                                            <p:strVal val="#ppt_x"/>
                                          </p:val>
                                        </p:tav>
                                      </p:tavLst>
                                    </p:anim>
                                    <p:anim calcmode="lin" valueType="num">
                                      <p:cBhvr additive="base">
                                        <p:cTn id="210" dur="250" fill="hold"/>
                                        <p:tgtEl>
                                          <p:spTgt spid="109"/>
                                        </p:tgtEl>
                                        <p:attrNameLst>
                                          <p:attrName>ppt_y</p:attrName>
                                        </p:attrNameLst>
                                      </p:cBhvr>
                                      <p:tavLst>
                                        <p:tav tm="0">
                                          <p:val>
                                            <p:strVal val="0-#ppt_h/2"/>
                                          </p:val>
                                        </p:tav>
                                        <p:tav tm="100000">
                                          <p:val>
                                            <p:strVal val="#ppt_y"/>
                                          </p:val>
                                        </p:tav>
                                      </p:tavLst>
                                    </p:anim>
                                  </p:childTnLst>
                                </p:cTn>
                              </p:par>
                              <p:par>
                                <p:cTn id="211" presetID="2" presetClass="entr" presetSubtype="1" fill="hold" nodeType="withEffect">
                                  <p:stCondLst>
                                    <p:cond delay="6000"/>
                                  </p:stCondLst>
                                  <p:childTnLst>
                                    <p:set>
                                      <p:cBhvr>
                                        <p:cTn id="212" dur="1" fill="hold">
                                          <p:stCondLst>
                                            <p:cond delay="0"/>
                                          </p:stCondLst>
                                        </p:cTn>
                                        <p:tgtEl>
                                          <p:spTgt spid="64"/>
                                        </p:tgtEl>
                                        <p:attrNameLst>
                                          <p:attrName>style.visibility</p:attrName>
                                        </p:attrNameLst>
                                      </p:cBhvr>
                                      <p:to>
                                        <p:strVal val="visible"/>
                                      </p:to>
                                    </p:set>
                                    <p:anim calcmode="lin" valueType="num">
                                      <p:cBhvr additive="base">
                                        <p:cTn id="213" dur="250" fill="hold"/>
                                        <p:tgtEl>
                                          <p:spTgt spid="64"/>
                                        </p:tgtEl>
                                        <p:attrNameLst>
                                          <p:attrName>ppt_x</p:attrName>
                                        </p:attrNameLst>
                                      </p:cBhvr>
                                      <p:tavLst>
                                        <p:tav tm="0">
                                          <p:val>
                                            <p:strVal val="#ppt_x"/>
                                          </p:val>
                                        </p:tav>
                                        <p:tav tm="100000">
                                          <p:val>
                                            <p:strVal val="#ppt_x"/>
                                          </p:val>
                                        </p:tav>
                                      </p:tavLst>
                                    </p:anim>
                                    <p:anim calcmode="lin" valueType="num">
                                      <p:cBhvr additive="base">
                                        <p:cTn id="214" dur="250" fill="hold"/>
                                        <p:tgtEl>
                                          <p:spTgt spid="64"/>
                                        </p:tgtEl>
                                        <p:attrNameLst>
                                          <p:attrName>ppt_y</p:attrName>
                                        </p:attrNameLst>
                                      </p:cBhvr>
                                      <p:tavLst>
                                        <p:tav tm="0">
                                          <p:val>
                                            <p:strVal val="0-#ppt_h/2"/>
                                          </p:val>
                                        </p:tav>
                                        <p:tav tm="100000">
                                          <p:val>
                                            <p:strVal val="#ppt_y"/>
                                          </p:val>
                                        </p:tav>
                                      </p:tavLst>
                                    </p:anim>
                                  </p:childTnLst>
                                </p:cTn>
                              </p:par>
                              <p:par>
                                <p:cTn id="215" presetID="2" presetClass="entr" presetSubtype="1" fill="hold" nodeType="withEffect">
                                  <p:stCondLst>
                                    <p:cond delay="6000"/>
                                  </p:stCondLst>
                                  <p:childTnLst>
                                    <p:set>
                                      <p:cBhvr>
                                        <p:cTn id="216" dur="1" fill="hold">
                                          <p:stCondLst>
                                            <p:cond delay="0"/>
                                          </p:stCondLst>
                                        </p:cTn>
                                        <p:tgtEl>
                                          <p:spTgt spid="61"/>
                                        </p:tgtEl>
                                        <p:attrNameLst>
                                          <p:attrName>style.visibility</p:attrName>
                                        </p:attrNameLst>
                                      </p:cBhvr>
                                      <p:to>
                                        <p:strVal val="visible"/>
                                      </p:to>
                                    </p:set>
                                    <p:anim calcmode="lin" valueType="num">
                                      <p:cBhvr additive="base">
                                        <p:cTn id="217" dur="250" fill="hold"/>
                                        <p:tgtEl>
                                          <p:spTgt spid="61"/>
                                        </p:tgtEl>
                                        <p:attrNameLst>
                                          <p:attrName>ppt_x</p:attrName>
                                        </p:attrNameLst>
                                      </p:cBhvr>
                                      <p:tavLst>
                                        <p:tav tm="0">
                                          <p:val>
                                            <p:strVal val="#ppt_x"/>
                                          </p:val>
                                        </p:tav>
                                        <p:tav tm="100000">
                                          <p:val>
                                            <p:strVal val="#ppt_x"/>
                                          </p:val>
                                        </p:tav>
                                      </p:tavLst>
                                    </p:anim>
                                    <p:anim calcmode="lin" valueType="num">
                                      <p:cBhvr additive="base">
                                        <p:cTn id="218" dur="250" fill="hold"/>
                                        <p:tgtEl>
                                          <p:spTgt spid="61"/>
                                        </p:tgtEl>
                                        <p:attrNameLst>
                                          <p:attrName>ppt_y</p:attrName>
                                        </p:attrNameLst>
                                      </p:cBhvr>
                                      <p:tavLst>
                                        <p:tav tm="0">
                                          <p:val>
                                            <p:strVal val="0-#ppt_h/2"/>
                                          </p:val>
                                        </p:tav>
                                        <p:tav tm="100000">
                                          <p:val>
                                            <p:strVal val="#ppt_y"/>
                                          </p:val>
                                        </p:tav>
                                      </p:tavLst>
                                    </p:anim>
                                  </p:childTnLst>
                                </p:cTn>
                              </p:par>
                              <p:par>
                                <p:cTn id="219" presetID="2" presetClass="entr" presetSubtype="1" fill="hold" nodeType="withEffect">
                                  <p:stCondLst>
                                    <p:cond delay="6000"/>
                                  </p:stCondLst>
                                  <p:childTnLst>
                                    <p:set>
                                      <p:cBhvr>
                                        <p:cTn id="220" dur="1" fill="hold">
                                          <p:stCondLst>
                                            <p:cond delay="0"/>
                                          </p:stCondLst>
                                        </p:cTn>
                                        <p:tgtEl>
                                          <p:spTgt spid="110"/>
                                        </p:tgtEl>
                                        <p:attrNameLst>
                                          <p:attrName>style.visibility</p:attrName>
                                        </p:attrNameLst>
                                      </p:cBhvr>
                                      <p:to>
                                        <p:strVal val="visible"/>
                                      </p:to>
                                    </p:set>
                                    <p:anim calcmode="lin" valueType="num">
                                      <p:cBhvr additive="base">
                                        <p:cTn id="221" dur="250" fill="hold"/>
                                        <p:tgtEl>
                                          <p:spTgt spid="110"/>
                                        </p:tgtEl>
                                        <p:attrNameLst>
                                          <p:attrName>ppt_x</p:attrName>
                                        </p:attrNameLst>
                                      </p:cBhvr>
                                      <p:tavLst>
                                        <p:tav tm="0">
                                          <p:val>
                                            <p:strVal val="#ppt_x"/>
                                          </p:val>
                                        </p:tav>
                                        <p:tav tm="100000">
                                          <p:val>
                                            <p:strVal val="#ppt_x"/>
                                          </p:val>
                                        </p:tav>
                                      </p:tavLst>
                                    </p:anim>
                                    <p:anim calcmode="lin" valueType="num">
                                      <p:cBhvr additive="base">
                                        <p:cTn id="222" dur="250" fill="hold"/>
                                        <p:tgtEl>
                                          <p:spTgt spid="110"/>
                                        </p:tgtEl>
                                        <p:attrNameLst>
                                          <p:attrName>ppt_y</p:attrName>
                                        </p:attrNameLst>
                                      </p:cBhvr>
                                      <p:tavLst>
                                        <p:tav tm="0">
                                          <p:val>
                                            <p:strVal val="0-#ppt_h/2"/>
                                          </p:val>
                                        </p:tav>
                                        <p:tav tm="100000">
                                          <p:val>
                                            <p:strVal val="#ppt_y"/>
                                          </p:val>
                                        </p:tav>
                                      </p:tavLst>
                                    </p:anim>
                                  </p:childTnLst>
                                </p:cTn>
                              </p:par>
                              <p:par>
                                <p:cTn id="223" presetID="2" presetClass="entr" presetSubtype="1" fill="hold" nodeType="withEffect">
                                  <p:stCondLst>
                                    <p:cond delay="6000"/>
                                  </p:stCondLst>
                                  <p:childTnLst>
                                    <p:set>
                                      <p:cBhvr>
                                        <p:cTn id="224" dur="1" fill="hold">
                                          <p:stCondLst>
                                            <p:cond delay="0"/>
                                          </p:stCondLst>
                                        </p:cTn>
                                        <p:tgtEl>
                                          <p:spTgt spid="85"/>
                                        </p:tgtEl>
                                        <p:attrNameLst>
                                          <p:attrName>style.visibility</p:attrName>
                                        </p:attrNameLst>
                                      </p:cBhvr>
                                      <p:to>
                                        <p:strVal val="visible"/>
                                      </p:to>
                                    </p:set>
                                    <p:anim calcmode="lin" valueType="num">
                                      <p:cBhvr additive="base">
                                        <p:cTn id="225" dur="250" fill="hold"/>
                                        <p:tgtEl>
                                          <p:spTgt spid="85"/>
                                        </p:tgtEl>
                                        <p:attrNameLst>
                                          <p:attrName>ppt_x</p:attrName>
                                        </p:attrNameLst>
                                      </p:cBhvr>
                                      <p:tavLst>
                                        <p:tav tm="0">
                                          <p:val>
                                            <p:strVal val="#ppt_x"/>
                                          </p:val>
                                        </p:tav>
                                        <p:tav tm="100000">
                                          <p:val>
                                            <p:strVal val="#ppt_x"/>
                                          </p:val>
                                        </p:tav>
                                      </p:tavLst>
                                    </p:anim>
                                    <p:anim calcmode="lin" valueType="num">
                                      <p:cBhvr additive="base">
                                        <p:cTn id="226" dur="250" fill="hold"/>
                                        <p:tgtEl>
                                          <p:spTgt spid="85"/>
                                        </p:tgtEl>
                                        <p:attrNameLst>
                                          <p:attrName>ppt_y</p:attrName>
                                        </p:attrNameLst>
                                      </p:cBhvr>
                                      <p:tavLst>
                                        <p:tav tm="0">
                                          <p:val>
                                            <p:strVal val="0-#ppt_h/2"/>
                                          </p:val>
                                        </p:tav>
                                        <p:tav tm="100000">
                                          <p:val>
                                            <p:strVal val="#ppt_y"/>
                                          </p:val>
                                        </p:tav>
                                      </p:tavLst>
                                    </p:anim>
                                  </p:childTnLst>
                                </p:cTn>
                              </p:par>
                              <p:par>
                                <p:cTn id="227" presetID="2" presetClass="entr" presetSubtype="1" fill="hold" nodeType="withEffect">
                                  <p:stCondLst>
                                    <p:cond delay="6000"/>
                                  </p:stCondLst>
                                  <p:childTnLst>
                                    <p:set>
                                      <p:cBhvr>
                                        <p:cTn id="228" dur="1" fill="hold">
                                          <p:stCondLst>
                                            <p:cond delay="0"/>
                                          </p:stCondLst>
                                        </p:cTn>
                                        <p:tgtEl>
                                          <p:spTgt spid="94"/>
                                        </p:tgtEl>
                                        <p:attrNameLst>
                                          <p:attrName>style.visibility</p:attrName>
                                        </p:attrNameLst>
                                      </p:cBhvr>
                                      <p:to>
                                        <p:strVal val="visible"/>
                                      </p:to>
                                    </p:set>
                                    <p:anim calcmode="lin" valueType="num">
                                      <p:cBhvr additive="base">
                                        <p:cTn id="229" dur="250" fill="hold"/>
                                        <p:tgtEl>
                                          <p:spTgt spid="94"/>
                                        </p:tgtEl>
                                        <p:attrNameLst>
                                          <p:attrName>ppt_x</p:attrName>
                                        </p:attrNameLst>
                                      </p:cBhvr>
                                      <p:tavLst>
                                        <p:tav tm="0">
                                          <p:val>
                                            <p:strVal val="#ppt_x"/>
                                          </p:val>
                                        </p:tav>
                                        <p:tav tm="100000">
                                          <p:val>
                                            <p:strVal val="#ppt_x"/>
                                          </p:val>
                                        </p:tav>
                                      </p:tavLst>
                                    </p:anim>
                                    <p:anim calcmode="lin" valueType="num">
                                      <p:cBhvr additive="base">
                                        <p:cTn id="230" dur="250" fill="hold"/>
                                        <p:tgtEl>
                                          <p:spTgt spid="94"/>
                                        </p:tgtEl>
                                        <p:attrNameLst>
                                          <p:attrName>ppt_y</p:attrName>
                                        </p:attrNameLst>
                                      </p:cBhvr>
                                      <p:tavLst>
                                        <p:tav tm="0">
                                          <p:val>
                                            <p:strVal val="0-#ppt_h/2"/>
                                          </p:val>
                                        </p:tav>
                                        <p:tav tm="100000">
                                          <p:val>
                                            <p:strVal val="#ppt_y"/>
                                          </p:val>
                                        </p:tav>
                                      </p:tavLst>
                                    </p:anim>
                                  </p:childTnLst>
                                </p:cTn>
                              </p:par>
                              <p:par>
                                <p:cTn id="231" presetID="2" presetClass="entr" presetSubtype="1" fill="hold" nodeType="withEffect">
                                  <p:stCondLst>
                                    <p:cond delay="6500"/>
                                  </p:stCondLst>
                                  <p:childTnLst>
                                    <p:set>
                                      <p:cBhvr>
                                        <p:cTn id="232" dur="1" fill="hold">
                                          <p:stCondLst>
                                            <p:cond delay="0"/>
                                          </p:stCondLst>
                                        </p:cTn>
                                        <p:tgtEl>
                                          <p:spTgt spid="65"/>
                                        </p:tgtEl>
                                        <p:attrNameLst>
                                          <p:attrName>style.visibility</p:attrName>
                                        </p:attrNameLst>
                                      </p:cBhvr>
                                      <p:to>
                                        <p:strVal val="visible"/>
                                      </p:to>
                                    </p:set>
                                    <p:anim calcmode="lin" valueType="num">
                                      <p:cBhvr additive="base">
                                        <p:cTn id="233" dur="250" fill="hold"/>
                                        <p:tgtEl>
                                          <p:spTgt spid="65"/>
                                        </p:tgtEl>
                                        <p:attrNameLst>
                                          <p:attrName>ppt_x</p:attrName>
                                        </p:attrNameLst>
                                      </p:cBhvr>
                                      <p:tavLst>
                                        <p:tav tm="0">
                                          <p:val>
                                            <p:strVal val="#ppt_x"/>
                                          </p:val>
                                        </p:tav>
                                        <p:tav tm="100000">
                                          <p:val>
                                            <p:strVal val="#ppt_x"/>
                                          </p:val>
                                        </p:tav>
                                      </p:tavLst>
                                    </p:anim>
                                    <p:anim calcmode="lin" valueType="num">
                                      <p:cBhvr additive="base">
                                        <p:cTn id="234" dur="250" fill="hold"/>
                                        <p:tgtEl>
                                          <p:spTgt spid="65"/>
                                        </p:tgtEl>
                                        <p:attrNameLst>
                                          <p:attrName>ppt_y</p:attrName>
                                        </p:attrNameLst>
                                      </p:cBhvr>
                                      <p:tavLst>
                                        <p:tav tm="0">
                                          <p:val>
                                            <p:strVal val="0-#ppt_h/2"/>
                                          </p:val>
                                        </p:tav>
                                        <p:tav tm="100000">
                                          <p:val>
                                            <p:strVal val="#ppt_y"/>
                                          </p:val>
                                        </p:tav>
                                      </p:tavLst>
                                    </p:anim>
                                  </p:childTnLst>
                                </p:cTn>
                              </p:par>
                              <p:par>
                                <p:cTn id="235" presetID="2" presetClass="entr" presetSubtype="1" fill="hold" nodeType="withEffect">
                                  <p:stCondLst>
                                    <p:cond delay="6500"/>
                                  </p:stCondLst>
                                  <p:childTnLst>
                                    <p:set>
                                      <p:cBhvr>
                                        <p:cTn id="236" dur="1" fill="hold">
                                          <p:stCondLst>
                                            <p:cond delay="0"/>
                                          </p:stCondLst>
                                        </p:cTn>
                                        <p:tgtEl>
                                          <p:spTgt spid="72"/>
                                        </p:tgtEl>
                                        <p:attrNameLst>
                                          <p:attrName>style.visibility</p:attrName>
                                        </p:attrNameLst>
                                      </p:cBhvr>
                                      <p:to>
                                        <p:strVal val="visible"/>
                                      </p:to>
                                    </p:set>
                                    <p:anim calcmode="lin" valueType="num">
                                      <p:cBhvr additive="base">
                                        <p:cTn id="237" dur="250" fill="hold"/>
                                        <p:tgtEl>
                                          <p:spTgt spid="72"/>
                                        </p:tgtEl>
                                        <p:attrNameLst>
                                          <p:attrName>ppt_x</p:attrName>
                                        </p:attrNameLst>
                                      </p:cBhvr>
                                      <p:tavLst>
                                        <p:tav tm="0">
                                          <p:val>
                                            <p:strVal val="#ppt_x"/>
                                          </p:val>
                                        </p:tav>
                                        <p:tav tm="100000">
                                          <p:val>
                                            <p:strVal val="#ppt_x"/>
                                          </p:val>
                                        </p:tav>
                                      </p:tavLst>
                                    </p:anim>
                                    <p:anim calcmode="lin" valueType="num">
                                      <p:cBhvr additive="base">
                                        <p:cTn id="238" dur="250" fill="hold"/>
                                        <p:tgtEl>
                                          <p:spTgt spid="72"/>
                                        </p:tgtEl>
                                        <p:attrNameLst>
                                          <p:attrName>ppt_y</p:attrName>
                                        </p:attrNameLst>
                                      </p:cBhvr>
                                      <p:tavLst>
                                        <p:tav tm="0">
                                          <p:val>
                                            <p:strVal val="0-#ppt_h/2"/>
                                          </p:val>
                                        </p:tav>
                                        <p:tav tm="100000">
                                          <p:val>
                                            <p:strVal val="#ppt_y"/>
                                          </p:val>
                                        </p:tav>
                                      </p:tavLst>
                                    </p:anim>
                                  </p:childTnLst>
                                </p:cTn>
                              </p:par>
                              <p:par>
                                <p:cTn id="239" presetID="2" presetClass="entr" presetSubtype="1" fill="hold" nodeType="withEffect">
                                  <p:stCondLst>
                                    <p:cond delay="6500"/>
                                  </p:stCondLst>
                                  <p:childTnLst>
                                    <p:set>
                                      <p:cBhvr>
                                        <p:cTn id="240" dur="1" fill="hold">
                                          <p:stCondLst>
                                            <p:cond delay="0"/>
                                          </p:stCondLst>
                                        </p:cTn>
                                        <p:tgtEl>
                                          <p:spTgt spid="86"/>
                                        </p:tgtEl>
                                        <p:attrNameLst>
                                          <p:attrName>style.visibility</p:attrName>
                                        </p:attrNameLst>
                                      </p:cBhvr>
                                      <p:to>
                                        <p:strVal val="visible"/>
                                      </p:to>
                                    </p:set>
                                    <p:anim calcmode="lin" valueType="num">
                                      <p:cBhvr additive="base">
                                        <p:cTn id="241" dur="250" fill="hold"/>
                                        <p:tgtEl>
                                          <p:spTgt spid="86"/>
                                        </p:tgtEl>
                                        <p:attrNameLst>
                                          <p:attrName>ppt_x</p:attrName>
                                        </p:attrNameLst>
                                      </p:cBhvr>
                                      <p:tavLst>
                                        <p:tav tm="0">
                                          <p:val>
                                            <p:strVal val="#ppt_x"/>
                                          </p:val>
                                        </p:tav>
                                        <p:tav tm="100000">
                                          <p:val>
                                            <p:strVal val="#ppt_x"/>
                                          </p:val>
                                        </p:tav>
                                      </p:tavLst>
                                    </p:anim>
                                    <p:anim calcmode="lin" valueType="num">
                                      <p:cBhvr additive="base">
                                        <p:cTn id="242" dur="250" fill="hold"/>
                                        <p:tgtEl>
                                          <p:spTgt spid="86"/>
                                        </p:tgtEl>
                                        <p:attrNameLst>
                                          <p:attrName>ppt_y</p:attrName>
                                        </p:attrNameLst>
                                      </p:cBhvr>
                                      <p:tavLst>
                                        <p:tav tm="0">
                                          <p:val>
                                            <p:strVal val="0-#ppt_h/2"/>
                                          </p:val>
                                        </p:tav>
                                        <p:tav tm="100000">
                                          <p:val>
                                            <p:strVal val="#ppt_y"/>
                                          </p:val>
                                        </p:tav>
                                      </p:tavLst>
                                    </p:anim>
                                  </p:childTnLst>
                                </p:cTn>
                              </p:par>
                              <p:par>
                                <p:cTn id="243" presetID="2" presetClass="entr" presetSubtype="1" fill="hold" nodeType="withEffect">
                                  <p:stCondLst>
                                    <p:cond delay="6500"/>
                                  </p:stCondLst>
                                  <p:childTnLst>
                                    <p:set>
                                      <p:cBhvr>
                                        <p:cTn id="244" dur="1" fill="hold">
                                          <p:stCondLst>
                                            <p:cond delay="0"/>
                                          </p:stCondLst>
                                        </p:cTn>
                                        <p:tgtEl>
                                          <p:spTgt spid="95"/>
                                        </p:tgtEl>
                                        <p:attrNameLst>
                                          <p:attrName>style.visibility</p:attrName>
                                        </p:attrNameLst>
                                      </p:cBhvr>
                                      <p:to>
                                        <p:strVal val="visible"/>
                                      </p:to>
                                    </p:set>
                                    <p:anim calcmode="lin" valueType="num">
                                      <p:cBhvr additive="base">
                                        <p:cTn id="245" dur="250" fill="hold"/>
                                        <p:tgtEl>
                                          <p:spTgt spid="95"/>
                                        </p:tgtEl>
                                        <p:attrNameLst>
                                          <p:attrName>ppt_x</p:attrName>
                                        </p:attrNameLst>
                                      </p:cBhvr>
                                      <p:tavLst>
                                        <p:tav tm="0">
                                          <p:val>
                                            <p:strVal val="#ppt_x"/>
                                          </p:val>
                                        </p:tav>
                                        <p:tav tm="100000">
                                          <p:val>
                                            <p:strVal val="#ppt_x"/>
                                          </p:val>
                                        </p:tav>
                                      </p:tavLst>
                                    </p:anim>
                                    <p:anim calcmode="lin" valueType="num">
                                      <p:cBhvr additive="base">
                                        <p:cTn id="246" dur="250" fill="hold"/>
                                        <p:tgtEl>
                                          <p:spTgt spid="95"/>
                                        </p:tgtEl>
                                        <p:attrNameLst>
                                          <p:attrName>ppt_y</p:attrName>
                                        </p:attrNameLst>
                                      </p:cBhvr>
                                      <p:tavLst>
                                        <p:tav tm="0">
                                          <p:val>
                                            <p:strVal val="0-#ppt_h/2"/>
                                          </p:val>
                                        </p:tav>
                                        <p:tav tm="100000">
                                          <p:val>
                                            <p:strVal val="#ppt_y"/>
                                          </p:val>
                                        </p:tav>
                                      </p:tavLst>
                                    </p:anim>
                                  </p:childTnLst>
                                </p:cTn>
                              </p:par>
                              <p:par>
                                <p:cTn id="247" presetID="2" presetClass="entr" presetSubtype="1" fill="hold" nodeType="withEffect">
                                  <p:stCondLst>
                                    <p:cond delay="6500"/>
                                  </p:stCondLst>
                                  <p:childTnLst>
                                    <p:set>
                                      <p:cBhvr>
                                        <p:cTn id="248" dur="1" fill="hold">
                                          <p:stCondLst>
                                            <p:cond delay="0"/>
                                          </p:stCondLst>
                                        </p:cTn>
                                        <p:tgtEl>
                                          <p:spTgt spid="99"/>
                                        </p:tgtEl>
                                        <p:attrNameLst>
                                          <p:attrName>style.visibility</p:attrName>
                                        </p:attrNameLst>
                                      </p:cBhvr>
                                      <p:to>
                                        <p:strVal val="visible"/>
                                      </p:to>
                                    </p:set>
                                    <p:anim calcmode="lin" valueType="num">
                                      <p:cBhvr additive="base">
                                        <p:cTn id="249" dur="250" fill="hold"/>
                                        <p:tgtEl>
                                          <p:spTgt spid="99"/>
                                        </p:tgtEl>
                                        <p:attrNameLst>
                                          <p:attrName>ppt_x</p:attrName>
                                        </p:attrNameLst>
                                      </p:cBhvr>
                                      <p:tavLst>
                                        <p:tav tm="0">
                                          <p:val>
                                            <p:strVal val="#ppt_x"/>
                                          </p:val>
                                        </p:tav>
                                        <p:tav tm="100000">
                                          <p:val>
                                            <p:strVal val="#ppt_x"/>
                                          </p:val>
                                        </p:tav>
                                      </p:tavLst>
                                    </p:anim>
                                    <p:anim calcmode="lin" valueType="num">
                                      <p:cBhvr additive="base">
                                        <p:cTn id="250" dur="250" fill="hold"/>
                                        <p:tgtEl>
                                          <p:spTgt spid="99"/>
                                        </p:tgtEl>
                                        <p:attrNameLst>
                                          <p:attrName>ppt_y</p:attrName>
                                        </p:attrNameLst>
                                      </p:cBhvr>
                                      <p:tavLst>
                                        <p:tav tm="0">
                                          <p:val>
                                            <p:strVal val="0-#ppt_h/2"/>
                                          </p:val>
                                        </p:tav>
                                        <p:tav tm="100000">
                                          <p:val>
                                            <p:strVal val="#ppt_y"/>
                                          </p:val>
                                        </p:tav>
                                      </p:tavLst>
                                    </p:anim>
                                  </p:childTnLst>
                                </p:cTn>
                              </p:par>
                              <p:par>
                                <p:cTn id="251" presetID="2" presetClass="entr" presetSubtype="1" fill="hold" nodeType="withEffect">
                                  <p:stCondLst>
                                    <p:cond delay="6500"/>
                                  </p:stCondLst>
                                  <p:childTnLst>
                                    <p:set>
                                      <p:cBhvr>
                                        <p:cTn id="252" dur="1" fill="hold">
                                          <p:stCondLst>
                                            <p:cond delay="0"/>
                                          </p:stCondLst>
                                        </p:cTn>
                                        <p:tgtEl>
                                          <p:spTgt spid="114"/>
                                        </p:tgtEl>
                                        <p:attrNameLst>
                                          <p:attrName>style.visibility</p:attrName>
                                        </p:attrNameLst>
                                      </p:cBhvr>
                                      <p:to>
                                        <p:strVal val="visible"/>
                                      </p:to>
                                    </p:set>
                                    <p:anim calcmode="lin" valueType="num">
                                      <p:cBhvr additive="base">
                                        <p:cTn id="253" dur="250" fill="hold"/>
                                        <p:tgtEl>
                                          <p:spTgt spid="114"/>
                                        </p:tgtEl>
                                        <p:attrNameLst>
                                          <p:attrName>ppt_x</p:attrName>
                                        </p:attrNameLst>
                                      </p:cBhvr>
                                      <p:tavLst>
                                        <p:tav tm="0">
                                          <p:val>
                                            <p:strVal val="#ppt_x"/>
                                          </p:val>
                                        </p:tav>
                                        <p:tav tm="100000">
                                          <p:val>
                                            <p:strVal val="#ppt_x"/>
                                          </p:val>
                                        </p:tav>
                                      </p:tavLst>
                                    </p:anim>
                                    <p:anim calcmode="lin" valueType="num">
                                      <p:cBhvr additive="base">
                                        <p:cTn id="254" dur="250" fill="hold"/>
                                        <p:tgtEl>
                                          <p:spTgt spid="114"/>
                                        </p:tgtEl>
                                        <p:attrNameLst>
                                          <p:attrName>ppt_y</p:attrName>
                                        </p:attrNameLst>
                                      </p:cBhvr>
                                      <p:tavLst>
                                        <p:tav tm="0">
                                          <p:val>
                                            <p:strVal val="0-#ppt_h/2"/>
                                          </p:val>
                                        </p:tav>
                                        <p:tav tm="100000">
                                          <p:val>
                                            <p:strVal val="#ppt_y"/>
                                          </p:val>
                                        </p:tav>
                                      </p:tavLst>
                                    </p:anim>
                                  </p:childTnLst>
                                </p:cTn>
                              </p:par>
                              <p:par>
                                <p:cTn id="255" presetID="2" presetClass="entr" presetSubtype="1" fill="hold" nodeType="withEffect">
                                  <p:stCondLst>
                                    <p:cond delay="7000"/>
                                  </p:stCondLst>
                                  <p:childTnLst>
                                    <p:set>
                                      <p:cBhvr>
                                        <p:cTn id="256" dur="1" fill="hold">
                                          <p:stCondLst>
                                            <p:cond delay="0"/>
                                          </p:stCondLst>
                                        </p:cTn>
                                        <p:tgtEl>
                                          <p:spTgt spid="67"/>
                                        </p:tgtEl>
                                        <p:attrNameLst>
                                          <p:attrName>style.visibility</p:attrName>
                                        </p:attrNameLst>
                                      </p:cBhvr>
                                      <p:to>
                                        <p:strVal val="visible"/>
                                      </p:to>
                                    </p:set>
                                    <p:anim calcmode="lin" valueType="num">
                                      <p:cBhvr additive="base">
                                        <p:cTn id="257" dur="250" fill="hold"/>
                                        <p:tgtEl>
                                          <p:spTgt spid="67"/>
                                        </p:tgtEl>
                                        <p:attrNameLst>
                                          <p:attrName>ppt_x</p:attrName>
                                        </p:attrNameLst>
                                      </p:cBhvr>
                                      <p:tavLst>
                                        <p:tav tm="0">
                                          <p:val>
                                            <p:strVal val="#ppt_x"/>
                                          </p:val>
                                        </p:tav>
                                        <p:tav tm="100000">
                                          <p:val>
                                            <p:strVal val="#ppt_x"/>
                                          </p:val>
                                        </p:tav>
                                      </p:tavLst>
                                    </p:anim>
                                    <p:anim calcmode="lin" valueType="num">
                                      <p:cBhvr additive="base">
                                        <p:cTn id="258" dur="250" fill="hold"/>
                                        <p:tgtEl>
                                          <p:spTgt spid="67"/>
                                        </p:tgtEl>
                                        <p:attrNameLst>
                                          <p:attrName>ppt_y</p:attrName>
                                        </p:attrNameLst>
                                      </p:cBhvr>
                                      <p:tavLst>
                                        <p:tav tm="0">
                                          <p:val>
                                            <p:strVal val="0-#ppt_h/2"/>
                                          </p:val>
                                        </p:tav>
                                        <p:tav tm="100000">
                                          <p:val>
                                            <p:strVal val="#ppt_y"/>
                                          </p:val>
                                        </p:tav>
                                      </p:tavLst>
                                    </p:anim>
                                  </p:childTnLst>
                                </p:cTn>
                              </p:par>
                              <p:par>
                                <p:cTn id="259" presetID="2" presetClass="entr" presetSubtype="1" fill="hold" nodeType="withEffect">
                                  <p:stCondLst>
                                    <p:cond delay="7000"/>
                                  </p:stCondLst>
                                  <p:childTnLst>
                                    <p:set>
                                      <p:cBhvr>
                                        <p:cTn id="260" dur="1" fill="hold">
                                          <p:stCondLst>
                                            <p:cond delay="0"/>
                                          </p:stCondLst>
                                        </p:cTn>
                                        <p:tgtEl>
                                          <p:spTgt spid="76"/>
                                        </p:tgtEl>
                                        <p:attrNameLst>
                                          <p:attrName>style.visibility</p:attrName>
                                        </p:attrNameLst>
                                      </p:cBhvr>
                                      <p:to>
                                        <p:strVal val="visible"/>
                                      </p:to>
                                    </p:set>
                                    <p:anim calcmode="lin" valueType="num">
                                      <p:cBhvr additive="base">
                                        <p:cTn id="261" dur="250" fill="hold"/>
                                        <p:tgtEl>
                                          <p:spTgt spid="76"/>
                                        </p:tgtEl>
                                        <p:attrNameLst>
                                          <p:attrName>ppt_x</p:attrName>
                                        </p:attrNameLst>
                                      </p:cBhvr>
                                      <p:tavLst>
                                        <p:tav tm="0">
                                          <p:val>
                                            <p:strVal val="#ppt_x"/>
                                          </p:val>
                                        </p:tav>
                                        <p:tav tm="100000">
                                          <p:val>
                                            <p:strVal val="#ppt_x"/>
                                          </p:val>
                                        </p:tav>
                                      </p:tavLst>
                                    </p:anim>
                                    <p:anim calcmode="lin" valueType="num">
                                      <p:cBhvr additive="base">
                                        <p:cTn id="262" dur="250" fill="hold"/>
                                        <p:tgtEl>
                                          <p:spTgt spid="76"/>
                                        </p:tgtEl>
                                        <p:attrNameLst>
                                          <p:attrName>ppt_y</p:attrName>
                                        </p:attrNameLst>
                                      </p:cBhvr>
                                      <p:tavLst>
                                        <p:tav tm="0">
                                          <p:val>
                                            <p:strVal val="0-#ppt_h/2"/>
                                          </p:val>
                                        </p:tav>
                                        <p:tav tm="100000">
                                          <p:val>
                                            <p:strVal val="#ppt_y"/>
                                          </p:val>
                                        </p:tav>
                                      </p:tavLst>
                                    </p:anim>
                                  </p:childTnLst>
                                </p:cTn>
                              </p:par>
                              <p:par>
                                <p:cTn id="263" presetID="2" presetClass="entr" presetSubtype="1" fill="hold" nodeType="withEffect">
                                  <p:stCondLst>
                                    <p:cond delay="7000"/>
                                  </p:stCondLst>
                                  <p:childTnLst>
                                    <p:set>
                                      <p:cBhvr>
                                        <p:cTn id="264" dur="1" fill="hold">
                                          <p:stCondLst>
                                            <p:cond delay="0"/>
                                          </p:stCondLst>
                                        </p:cTn>
                                        <p:tgtEl>
                                          <p:spTgt spid="107"/>
                                        </p:tgtEl>
                                        <p:attrNameLst>
                                          <p:attrName>style.visibility</p:attrName>
                                        </p:attrNameLst>
                                      </p:cBhvr>
                                      <p:to>
                                        <p:strVal val="visible"/>
                                      </p:to>
                                    </p:set>
                                    <p:anim calcmode="lin" valueType="num">
                                      <p:cBhvr additive="base">
                                        <p:cTn id="265" dur="250" fill="hold"/>
                                        <p:tgtEl>
                                          <p:spTgt spid="107"/>
                                        </p:tgtEl>
                                        <p:attrNameLst>
                                          <p:attrName>ppt_x</p:attrName>
                                        </p:attrNameLst>
                                      </p:cBhvr>
                                      <p:tavLst>
                                        <p:tav tm="0">
                                          <p:val>
                                            <p:strVal val="#ppt_x"/>
                                          </p:val>
                                        </p:tav>
                                        <p:tav tm="100000">
                                          <p:val>
                                            <p:strVal val="#ppt_x"/>
                                          </p:val>
                                        </p:tav>
                                      </p:tavLst>
                                    </p:anim>
                                    <p:anim calcmode="lin" valueType="num">
                                      <p:cBhvr additive="base">
                                        <p:cTn id="266" dur="250" fill="hold"/>
                                        <p:tgtEl>
                                          <p:spTgt spid="107"/>
                                        </p:tgtEl>
                                        <p:attrNameLst>
                                          <p:attrName>ppt_y</p:attrName>
                                        </p:attrNameLst>
                                      </p:cBhvr>
                                      <p:tavLst>
                                        <p:tav tm="0">
                                          <p:val>
                                            <p:strVal val="0-#ppt_h/2"/>
                                          </p:val>
                                        </p:tav>
                                        <p:tav tm="100000">
                                          <p:val>
                                            <p:strVal val="#ppt_y"/>
                                          </p:val>
                                        </p:tav>
                                      </p:tavLst>
                                    </p:anim>
                                  </p:childTnLst>
                                </p:cTn>
                              </p:par>
                              <p:par>
                                <p:cTn id="267" presetID="2" presetClass="entr" presetSubtype="1" fill="hold" nodeType="withEffect">
                                  <p:stCondLst>
                                    <p:cond delay="7000"/>
                                  </p:stCondLst>
                                  <p:childTnLst>
                                    <p:set>
                                      <p:cBhvr>
                                        <p:cTn id="268" dur="1" fill="hold">
                                          <p:stCondLst>
                                            <p:cond delay="0"/>
                                          </p:stCondLst>
                                        </p:cTn>
                                        <p:tgtEl>
                                          <p:spTgt spid="111"/>
                                        </p:tgtEl>
                                        <p:attrNameLst>
                                          <p:attrName>style.visibility</p:attrName>
                                        </p:attrNameLst>
                                      </p:cBhvr>
                                      <p:to>
                                        <p:strVal val="visible"/>
                                      </p:to>
                                    </p:set>
                                    <p:anim calcmode="lin" valueType="num">
                                      <p:cBhvr additive="base">
                                        <p:cTn id="269" dur="250" fill="hold"/>
                                        <p:tgtEl>
                                          <p:spTgt spid="111"/>
                                        </p:tgtEl>
                                        <p:attrNameLst>
                                          <p:attrName>ppt_x</p:attrName>
                                        </p:attrNameLst>
                                      </p:cBhvr>
                                      <p:tavLst>
                                        <p:tav tm="0">
                                          <p:val>
                                            <p:strVal val="#ppt_x"/>
                                          </p:val>
                                        </p:tav>
                                        <p:tav tm="100000">
                                          <p:val>
                                            <p:strVal val="#ppt_x"/>
                                          </p:val>
                                        </p:tav>
                                      </p:tavLst>
                                    </p:anim>
                                    <p:anim calcmode="lin" valueType="num">
                                      <p:cBhvr additive="base">
                                        <p:cTn id="270" dur="250" fill="hold"/>
                                        <p:tgtEl>
                                          <p:spTgt spid="111"/>
                                        </p:tgtEl>
                                        <p:attrNameLst>
                                          <p:attrName>ppt_y</p:attrName>
                                        </p:attrNameLst>
                                      </p:cBhvr>
                                      <p:tavLst>
                                        <p:tav tm="0">
                                          <p:val>
                                            <p:strVal val="0-#ppt_h/2"/>
                                          </p:val>
                                        </p:tav>
                                        <p:tav tm="100000">
                                          <p:val>
                                            <p:strVal val="#ppt_y"/>
                                          </p:val>
                                        </p:tav>
                                      </p:tavLst>
                                    </p:anim>
                                  </p:childTnLst>
                                </p:cTn>
                              </p:par>
                              <p:par>
                                <p:cTn id="271" presetID="2" presetClass="entr" presetSubtype="1" fill="hold" nodeType="withEffect">
                                  <p:stCondLst>
                                    <p:cond delay="7500"/>
                                  </p:stCondLst>
                                  <p:childTnLst>
                                    <p:set>
                                      <p:cBhvr>
                                        <p:cTn id="272" dur="1" fill="hold">
                                          <p:stCondLst>
                                            <p:cond delay="0"/>
                                          </p:stCondLst>
                                        </p:cTn>
                                        <p:tgtEl>
                                          <p:spTgt spid="66"/>
                                        </p:tgtEl>
                                        <p:attrNameLst>
                                          <p:attrName>style.visibility</p:attrName>
                                        </p:attrNameLst>
                                      </p:cBhvr>
                                      <p:to>
                                        <p:strVal val="visible"/>
                                      </p:to>
                                    </p:set>
                                    <p:anim calcmode="lin" valueType="num">
                                      <p:cBhvr additive="base">
                                        <p:cTn id="273" dur="250" fill="hold"/>
                                        <p:tgtEl>
                                          <p:spTgt spid="66"/>
                                        </p:tgtEl>
                                        <p:attrNameLst>
                                          <p:attrName>ppt_x</p:attrName>
                                        </p:attrNameLst>
                                      </p:cBhvr>
                                      <p:tavLst>
                                        <p:tav tm="0">
                                          <p:val>
                                            <p:strVal val="#ppt_x"/>
                                          </p:val>
                                        </p:tav>
                                        <p:tav tm="100000">
                                          <p:val>
                                            <p:strVal val="#ppt_x"/>
                                          </p:val>
                                        </p:tav>
                                      </p:tavLst>
                                    </p:anim>
                                    <p:anim calcmode="lin" valueType="num">
                                      <p:cBhvr additive="base">
                                        <p:cTn id="274" dur="250" fill="hold"/>
                                        <p:tgtEl>
                                          <p:spTgt spid="66"/>
                                        </p:tgtEl>
                                        <p:attrNameLst>
                                          <p:attrName>ppt_y</p:attrName>
                                        </p:attrNameLst>
                                      </p:cBhvr>
                                      <p:tavLst>
                                        <p:tav tm="0">
                                          <p:val>
                                            <p:strVal val="0-#ppt_h/2"/>
                                          </p:val>
                                        </p:tav>
                                        <p:tav tm="100000">
                                          <p:val>
                                            <p:strVal val="#ppt_y"/>
                                          </p:val>
                                        </p:tav>
                                      </p:tavLst>
                                    </p:anim>
                                  </p:childTnLst>
                                </p:cTn>
                              </p:par>
                              <p:par>
                                <p:cTn id="275" presetID="2" presetClass="entr" presetSubtype="1" fill="hold" nodeType="withEffect">
                                  <p:stCondLst>
                                    <p:cond delay="7500"/>
                                  </p:stCondLst>
                                  <p:childTnLst>
                                    <p:set>
                                      <p:cBhvr>
                                        <p:cTn id="276" dur="1" fill="hold">
                                          <p:stCondLst>
                                            <p:cond delay="0"/>
                                          </p:stCondLst>
                                        </p:cTn>
                                        <p:tgtEl>
                                          <p:spTgt spid="73"/>
                                        </p:tgtEl>
                                        <p:attrNameLst>
                                          <p:attrName>style.visibility</p:attrName>
                                        </p:attrNameLst>
                                      </p:cBhvr>
                                      <p:to>
                                        <p:strVal val="visible"/>
                                      </p:to>
                                    </p:set>
                                    <p:anim calcmode="lin" valueType="num">
                                      <p:cBhvr additive="base">
                                        <p:cTn id="277" dur="250" fill="hold"/>
                                        <p:tgtEl>
                                          <p:spTgt spid="73"/>
                                        </p:tgtEl>
                                        <p:attrNameLst>
                                          <p:attrName>ppt_x</p:attrName>
                                        </p:attrNameLst>
                                      </p:cBhvr>
                                      <p:tavLst>
                                        <p:tav tm="0">
                                          <p:val>
                                            <p:strVal val="#ppt_x"/>
                                          </p:val>
                                        </p:tav>
                                        <p:tav tm="100000">
                                          <p:val>
                                            <p:strVal val="#ppt_x"/>
                                          </p:val>
                                        </p:tav>
                                      </p:tavLst>
                                    </p:anim>
                                    <p:anim calcmode="lin" valueType="num">
                                      <p:cBhvr additive="base">
                                        <p:cTn id="278" dur="250" fill="hold"/>
                                        <p:tgtEl>
                                          <p:spTgt spid="73"/>
                                        </p:tgtEl>
                                        <p:attrNameLst>
                                          <p:attrName>ppt_y</p:attrName>
                                        </p:attrNameLst>
                                      </p:cBhvr>
                                      <p:tavLst>
                                        <p:tav tm="0">
                                          <p:val>
                                            <p:strVal val="0-#ppt_h/2"/>
                                          </p:val>
                                        </p:tav>
                                        <p:tav tm="100000">
                                          <p:val>
                                            <p:strVal val="#ppt_y"/>
                                          </p:val>
                                        </p:tav>
                                      </p:tavLst>
                                    </p:anim>
                                  </p:childTnLst>
                                </p:cTn>
                              </p:par>
                              <p:par>
                                <p:cTn id="279" presetID="2" presetClass="entr" presetSubtype="1" fill="hold" nodeType="withEffect">
                                  <p:stCondLst>
                                    <p:cond delay="7500"/>
                                  </p:stCondLst>
                                  <p:childTnLst>
                                    <p:set>
                                      <p:cBhvr>
                                        <p:cTn id="280" dur="1" fill="hold">
                                          <p:stCondLst>
                                            <p:cond delay="0"/>
                                          </p:stCondLst>
                                        </p:cTn>
                                        <p:tgtEl>
                                          <p:spTgt spid="91"/>
                                        </p:tgtEl>
                                        <p:attrNameLst>
                                          <p:attrName>style.visibility</p:attrName>
                                        </p:attrNameLst>
                                      </p:cBhvr>
                                      <p:to>
                                        <p:strVal val="visible"/>
                                      </p:to>
                                    </p:set>
                                    <p:anim calcmode="lin" valueType="num">
                                      <p:cBhvr additive="base">
                                        <p:cTn id="281" dur="250" fill="hold"/>
                                        <p:tgtEl>
                                          <p:spTgt spid="91"/>
                                        </p:tgtEl>
                                        <p:attrNameLst>
                                          <p:attrName>ppt_x</p:attrName>
                                        </p:attrNameLst>
                                      </p:cBhvr>
                                      <p:tavLst>
                                        <p:tav tm="0">
                                          <p:val>
                                            <p:strVal val="#ppt_x"/>
                                          </p:val>
                                        </p:tav>
                                        <p:tav tm="100000">
                                          <p:val>
                                            <p:strVal val="#ppt_x"/>
                                          </p:val>
                                        </p:tav>
                                      </p:tavLst>
                                    </p:anim>
                                    <p:anim calcmode="lin" valueType="num">
                                      <p:cBhvr additive="base">
                                        <p:cTn id="282" dur="250" fill="hold"/>
                                        <p:tgtEl>
                                          <p:spTgt spid="91"/>
                                        </p:tgtEl>
                                        <p:attrNameLst>
                                          <p:attrName>ppt_y</p:attrName>
                                        </p:attrNameLst>
                                      </p:cBhvr>
                                      <p:tavLst>
                                        <p:tav tm="0">
                                          <p:val>
                                            <p:strVal val="0-#ppt_h/2"/>
                                          </p:val>
                                        </p:tav>
                                        <p:tav tm="100000">
                                          <p:val>
                                            <p:strVal val="#ppt_y"/>
                                          </p:val>
                                        </p:tav>
                                      </p:tavLst>
                                    </p:anim>
                                  </p:childTnLst>
                                </p:cTn>
                              </p:par>
                              <p:par>
                                <p:cTn id="283" presetID="2" presetClass="entr" presetSubtype="1" fill="hold" nodeType="withEffect">
                                  <p:stCondLst>
                                    <p:cond delay="7500"/>
                                  </p:stCondLst>
                                  <p:childTnLst>
                                    <p:set>
                                      <p:cBhvr>
                                        <p:cTn id="284" dur="1" fill="hold">
                                          <p:stCondLst>
                                            <p:cond delay="0"/>
                                          </p:stCondLst>
                                        </p:cTn>
                                        <p:tgtEl>
                                          <p:spTgt spid="96"/>
                                        </p:tgtEl>
                                        <p:attrNameLst>
                                          <p:attrName>style.visibility</p:attrName>
                                        </p:attrNameLst>
                                      </p:cBhvr>
                                      <p:to>
                                        <p:strVal val="visible"/>
                                      </p:to>
                                    </p:set>
                                    <p:anim calcmode="lin" valueType="num">
                                      <p:cBhvr additive="base">
                                        <p:cTn id="285" dur="250" fill="hold"/>
                                        <p:tgtEl>
                                          <p:spTgt spid="96"/>
                                        </p:tgtEl>
                                        <p:attrNameLst>
                                          <p:attrName>ppt_x</p:attrName>
                                        </p:attrNameLst>
                                      </p:cBhvr>
                                      <p:tavLst>
                                        <p:tav tm="0">
                                          <p:val>
                                            <p:strVal val="#ppt_x"/>
                                          </p:val>
                                        </p:tav>
                                        <p:tav tm="100000">
                                          <p:val>
                                            <p:strVal val="#ppt_x"/>
                                          </p:val>
                                        </p:tav>
                                      </p:tavLst>
                                    </p:anim>
                                    <p:anim calcmode="lin" valueType="num">
                                      <p:cBhvr additive="base">
                                        <p:cTn id="286" dur="250" fill="hold"/>
                                        <p:tgtEl>
                                          <p:spTgt spid="96"/>
                                        </p:tgtEl>
                                        <p:attrNameLst>
                                          <p:attrName>ppt_y</p:attrName>
                                        </p:attrNameLst>
                                      </p:cBhvr>
                                      <p:tavLst>
                                        <p:tav tm="0">
                                          <p:val>
                                            <p:strVal val="0-#ppt_h/2"/>
                                          </p:val>
                                        </p:tav>
                                        <p:tav tm="100000">
                                          <p:val>
                                            <p:strVal val="#ppt_y"/>
                                          </p:val>
                                        </p:tav>
                                      </p:tavLst>
                                    </p:anim>
                                  </p:childTnLst>
                                </p:cTn>
                              </p:par>
                              <p:par>
                                <p:cTn id="287" presetID="2" presetClass="entr" presetSubtype="1" fill="hold" nodeType="withEffect">
                                  <p:stCondLst>
                                    <p:cond delay="7500"/>
                                  </p:stCondLst>
                                  <p:childTnLst>
                                    <p:set>
                                      <p:cBhvr>
                                        <p:cTn id="288" dur="1" fill="hold">
                                          <p:stCondLst>
                                            <p:cond delay="0"/>
                                          </p:stCondLst>
                                        </p:cTn>
                                        <p:tgtEl>
                                          <p:spTgt spid="104"/>
                                        </p:tgtEl>
                                        <p:attrNameLst>
                                          <p:attrName>style.visibility</p:attrName>
                                        </p:attrNameLst>
                                      </p:cBhvr>
                                      <p:to>
                                        <p:strVal val="visible"/>
                                      </p:to>
                                    </p:set>
                                    <p:anim calcmode="lin" valueType="num">
                                      <p:cBhvr additive="base">
                                        <p:cTn id="289" dur="250" fill="hold"/>
                                        <p:tgtEl>
                                          <p:spTgt spid="104"/>
                                        </p:tgtEl>
                                        <p:attrNameLst>
                                          <p:attrName>ppt_x</p:attrName>
                                        </p:attrNameLst>
                                      </p:cBhvr>
                                      <p:tavLst>
                                        <p:tav tm="0">
                                          <p:val>
                                            <p:strVal val="#ppt_x"/>
                                          </p:val>
                                        </p:tav>
                                        <p:tav tm="100000">
                                          <p:val>
                                            <p:strVal val="#ppt_x"/>
                                          </p:val>
                                        </p:tav>
                                      </p:tavLst>
                                    </p:anim>
                                    <p:anim calcmode="lin" valueType="num">
                                      <p:cBhvr additive="base">
                                        <p:cTn id="290" dur="250" fill="hold"/>
                                        <p:tgtEl>
                                          <p:spTgt spid="104"/>
                                        </p:tgtEl>
                                        <p:attrNameLst>
                                          <p:attrName>ppt_y</p:attrName>
                                        </p:attrNameLst>
                                      </p:cBhvr>
                                      <p:tavLst>
                                        <p:tav tm="0">
                                          <p:val>
                                            <p:strVal val="0-#ppt_h/2"/>
                                          </p:val>
                                        </p:tav>
                                        <p:tav tm="100000">
                                          <p:val>
                                            <p:strVal val="#ppt_y"/>
                                          </p:val>
                                        </p:tav>
                                      </p:tavLst>
                                    </p:anim>
                                  </p:childTnLst>
                                </p:cTn>
                              </p:par>
                              <p:par>
                                <p:cTn id="291" presetID="2" presetClass="entr" presetSubtype="1" fill="hold" nodeType="withEffect">
                                  <p:stCondLst>
                                    <p:cond delay="7500"/>
                                  </p:stCondLst>
                                  <p:childTnLst>
                                    <p:set>
                                      <p:cBhvr>
                                        <p:cTn id="292" dur="1" fill="hold">
                                          <p:stCondLst>
                                            <p:cond delay="0"/>
                                          </p:stCondLst>
                                        </p:cTn>
                                        <p:tgtEl>
                                          <p:spTgt spid="115"/>
                                        </p:tgtEl>
                                        <p:attrNameLst>
                                          <p:attrName>style.visibility</p:attrName>
                                        </p:attrNameLst>
                                      </p:cBhvr>
                                      <p:to>
                                        <p:strVal val="visible"/>
                                      </p:to>
                                    </p:set>
                                    <p:anim calcmode="lin" valueType="num">
                                      <p:cBhvr additive="base">
                                        <p:cTn id="293" dur="250" fill="hold"/>
                                        <p:tgtEl>
                                          <p:spTgt spid="115"/>
                                        </p:tgtEl>
                                        <p:attrNameLst>
                                          <p:attrName>ppt_x</p:attrName>
                                        </p:attrNameLst>
                                      </p:cBhvr>
                                      <p:tavLst>
                                        <p:tav tm="0">
                                          <p:val>
                                            <p:strVal val="#ppt_x"/>
                                          </p:val>
                                        </p:tav>
                                        <p:tav tm="100000">
                                          <p:val>
                                            <p:strVal val="#ppt_x"/>
                                          </p:val>
                                        </p:tav>
                                      </p:tavLst>
                                    </p:anim>
                                    <p:anim calcmode="lin" valueType="num">
                                      <p:cBhvr additive="base">
                                        <p:cTn id="294" dur="250" fill="hold"/>
                                        <p:tgtEl>
                                          <p:spTgt spid="115"/>
                                        </p:tgtEl>
                                        <p:attrNameLst>
                                          <p:attrName>ppt_y</p:attrName>
                                        </p:attrNameLst>
                                      </p:cBhvr>
                                      <p:tavLst>
                                        <p:tav tm="0">
                                          <p:val>
                                            <p:strVal val="0-#ppt_h/2"/>
                                          </p:val>
                                        </p:tav>
                                        <p:tav tm="100000">
                                          <p:val>
                                            <p:strVal val="#ppt_y"/>
                                          </p:val>
                                        </p:tav>
                                      </p:tavLst>
                                    </p:anim>
                                  </p:childTnLst>
                                </p:cTn>
                              </p:par>
                              <p:par>
                                <p:cTn id="295" presetID="2" presetClass="entr" presetSubtype="1" fill="hold" nodeType="withEffect">
                                  <p:stCondLst>
                                    <p:cond delay="8000"/>
                                  </p:stCondLst>
                                  <p:childTnLst>
                                    <p:set>
                                      <p:cBhvr>
                                        <p:cTn id="296" dur="1" fill="hold">
                                          <p:stCondLst>
                                            <p:cond delay="0"/>
                                          </p:stCondLst>
                                        </p:cTn>
                                        <p:tgtEl>
                                          <p:spTgt spid="11"/>
                                        </p:tgtEl>
                                        <p:attrNameLst>
                                          <p:attrName>style.visibility</p:attrName>
                                        </p:attrNameLst>
                                      </p:cBhvr>
                                      <p:to>
                                        <p:strVal val="visible"/>
                                      </p:to>
                                    </p:set>
                                    <p:anim calcmode="lin" valueType="num">
                                      <p:cBhvr additive="base">
                                        <p:cTn id="297" dur="250" fill="hold"/>
                                        <p:tgtEl>
                                          <p:spTgt spid="11"/>
                                        </p:tgtEl>
                                        <p:attrNameLst>
                                          <p:attrName>ppt_x</p:attrName>
                                        </p:attrNameLst>
                                      </p:cBhvr>
                                      <p:tavLst>
                                        <p:tav tm="0">
                                          <p:val>
                                            <p:strVal val="#ppt_x"/>
                                          </p:val>
                                        </p:tav>
                                        <p:tav tm="100000">
                                          <p:val>
                                            <p:strVal val="#ppt_x"/>
                                          </p:val>
                                        </p:tav>
                                      </p:tavLst>
                                    </p:anim>
                                    <p:anim calcmode="lin" valueType="num">
                                      <p:cBhvr additive="base">
                                        <p:cTn id="298" dur="250" fill="hold"/>
                                        <p:tgtEl>
                                          <p:spTgt spid="11"/>
                                        </p:tgtEl>
                                        <p:attrNameLst>
                                          <p:attrName>ppt_y</p:attrName>
                                        </p:attrNameLst>
                                      </p:cBhvr>
                                      <p:tavLst>
                                        <p:tav tm="0">
                                          <p:val>
                                            <p:strVal val="0-#ppt_h/2"/>
                                          </p:val>
                                        </p:tav>
                                        <p:tav tm="100000">
                                          <p:val>
                                            <p:strVal val="#ppt_y"/>
                                          </p:val>
                                        </p:tav>
                                      </p:tavLst>
                                    </p:anim>
                                  </p:childTnLst>
                                </p:cTn>
                              </p:par>
                              <p:par>
                                <p:cTn id="299" presetID="2" presetClass="entr" presetSubtype="1" fill="hold" nodeType="withEffect">
                                  <p:stCondLst>
                                    <p:cond delay="8000"/>
                                  </p:stCondLst>
                                  <p:childTnLst>
                                    <p:set>
                                      <p:cBhvr>
                                        <p:cTn id="300" dur="1" fill="hold">
                                          <p:stCondLst>
                                            <p:cond delay="0"/>
                                          </p:stCondLst>
                                        </p:cTn>
                                        <p:tgtEl>
                                          <p:spTgt spid="80"/>
                                        </p:tgtEl>
                                        <p:attrNameLst>
                                          <p:attrName>style.visibility</p:attrName>
                                        </p:attrNameLst>
                                      </p:cBhvr>
                                      <p:to>
                                        <p:strVal val="visible"/>
                                      </p:to>
                                    </p:set>
                                    <p:anim calcmode="lin" valueType="num">
                                      <p:cBhvr additive="base">
                                        <p:cTn id="301" dur="250" fill="hold"/>
                                        <p:tgtEl>
                                          <p:spTgt spid="80"/>
                                        </p:tgtEl>
                                        <p:attrNameLst>
                                          <p:attrName>ppt_x</p:attrName>
                                        </p:attrNameLst>
                                      </p:cBhvr>
                                      <p:tavLst>
                                        <p:tav tm="0">
                                          <p:val>
                                            <p:strVal val="#ppt_x"/>
                                          </p:val>
                                        </p:tav>
                                        <p:tav tm="100000">
                                          <p:val>
                                            <p:strVal val="#ppt_x"/>
                                          </p:val>
                                        </p:tav>
                                      </p:tavLst>
                                    </p:anim>
                                    <p:anim calcmode="lin" valueType="num">
                                      <p:cBhvr additive="base">
                                        <p:cTn id="302" dur="250" fill="hold"/>
                                        <p:tgtEl>
                                          <p:spTgt spid="80"/>
                                        </p:tgtEl>
                                        <p:attrNameLst>
                                          <p:attrName>ppt_y</p:attrName>
                                        </p:attrNameLst>
                                      </p:cBhvr>
                                      <p:tavLst>
                                        <p:tav tm="0">
                                          <p:val>
                                            <p:strVal val="0-#ppt_h/2"/>
                                          </p:val>
                                        </p:tav>
                                        <p:tav tm="100000">
                                          <p:val>
                                            <p:strVal val="#ppt_y"/>
                                          </p:val>
                                        </p:tav>
                                      </p:tavLst>
                                    </p:anim>
                                  </p:childTnLst>
                                </p:cTn>
                              </p:par>
                              <p:par>
                                <p:cTn id="303" presetID="2" presetClass="entr" presetSubtype="1" fill="hold" nodeType="withEffect">
                                  <p:stCondLst>
                                    <p:cond delay="8000"/>
                                  </p:stCondLst>
                                  <p:childTnLst>
                                    <p:set>
                                      <p:cBhvr>
                                        <p:cTn id="304" dur="1" fill="hold">
                                          <p:stCondLst>
                                            <p:cond delay="0"/>
                                          </p:stCondLst>
                                        </p:cTn>
                                        <p:tgtEl>
                                          <p:spTgt spid="112"/>
                                        </p:tgtEl>
                                        <p:attrNameLst>
                                          <p:attrName>style.visibility</p:attrName>
                                        </p:attrNameLst>
                                      </p:cBhvr>
                                      <p:to>
                                        <p:strVal val="visible"/>
                                      </p:to>
                                    </p:set>
                                    <p:anim calcmode="lin" valueType="num">
                                      <p:cBhvr additive="base">
                                        <p:cTn id="305" dur="250" fill="hold"/>
                                        <p:tgtEl>
                                          <p:spTgt spid="112"/>
                                        </p:tgtEl>
                                        <p:attrNameLst>
                                          <p:attrName>ppt_x</p:attrName>
                                        </p:attrNameLst>
                                      </p:cBhvr>
                                      <p:tavLst>
                                        <p:tav tm="0">
                                          <p:val>
                                            <p:strVal val="#ppt_x"/>
                                          </p:val>
                                        </p:tav>
                                        <p:tav tm="100000">
                                          <p:val>
                                            <p:strVal val="#ppt_x"/>
                                          </p:val>
                                        </p:tav>
                                      </p:tavLst>
                                    </p:anim>
                                    <p:anim calcmode="lin" valueType="num">
                                      <p:cBhvr additive="base">
                                        <p:cTn id="306" dur="250" fill="hold"/>
                                        <p:tgtEl>
                                          <p:spTgt spid="112"/>
                                        </p:tgtEl>
                                        <p:attrNameLst>
                                          <p:attrName>ppt_y</p:attrName>
                                        </p:attrNameLst>
                                      </p:cBhvr>
                                      <p:tavLst>
                                        <p:tav tm="0">
                                          <p:val>
                                            <p:strVal val="0-#ppt_h/2"/>
                                          </p:val>
                                        </p:tav>
                                        <p:tav tm="100000">
                                          <p:val>
                                            <p:strVal val="#ppt_y"/>
                                          </p:val>
                                        </p:tav>
                                      </p:tavLst>
                                    </p:anim>
                                  </p:childTnLst>
                                </p:cTn>
                              </p:par>
                              <p:par>
                                <p:cTn id="307" presetID="2" presetClass="entr" presetSubtype="1" fill="hold" nodeType="withEffect">
                                  <p:stCondLst>
                                    <p:cond delay="8500"/>
                                  </p:stCondLst>
                                  <p:childTnLst>
                                    <p:set>
                                      <p:cBhvr>
                                        <p:cTn id="308" dur="1" fill="hold">
                                          <p:stCondLst>
                                            <p:cond delay="0"/>
                                          </p:stCondLst>
                                        </p:cTn>
                                        <p:tgtEl>
                                          <p:spTgt spid="68"/>
                                        </p:tgtEl>
                                        <p:attrNameLst>
                                          <p:attrName>style.visibility</p:attrName>
                                        </p:attrNameLst>
                                      </p:cBhvr>
                                      <p:to>
                                        <p:strVal val="visible"/>
                                      </p:to>
                                    </p:set>
                                    <p:anim calcmode="lin" valueType="num">
                                      <p:cBhvr additive="base">
                                        <p:cTn id="309" dur="250" fill="hold"/>
                                        <p:tgtEl>
                                          <p:spTgt spid="68"/>
                                        </p:tgtEl>
                                        <p:attrNameLst>
                                          <p:attrName>ppt_x</p:attrName>
                                        </p:attrNameLst>
                                      </p:cBhvr>
                                      <p:tavLst>
                                        <p:tav tm="0">
                                          <p:val>
                                            <p:strVal val="#ppt_x"/>
                                          </p:val>
                                        </p:tav>
                                        <p:tav tm="100000">
                                          <p:val>
                                            <p:strVal val="#ppt_x"/>
                                          </p:val>
                                        </p:tav>
                                      </p:tavLst>
                                    </p:anim>
                                    <p:anim calcmode="lin" valueType="num">
                                      <p:cBhvr additive="base">
                                        <p:cTn id="310" dur="250" fill="hold"/>
                                        <p:tgtEl>
                                          <p:spTgt spid="68"/>
                                        </p:tgtEl>
                                        <p:attrNameLst>
                                          <p:attrName>ppt_y</p:attrName>
                                        </p:attrNameLst>
                                      </p:cBhvr>
                                      <p:tavLst>
                                        <p:tav tm="0">
                                          <p:val>
                                            <p:strVal val="0-#ppt_h/2"/>
                                          </p:val>
                                        </p:tav>
                                        <p:tav tm="100000">
                                          <p:val>
                                            <p:strVal val="#ppt_y"/>
                                          </p:val>
                                        </p:tav>
                                      </p:tavLst>
                                    </p:anim>
                                  </p:childTnLst>
                                </p:cTn>
                              </p:par>
                              <p:par>
                                <p:cTn id="311" presetID="2" presetClass="entr" presetSubtype="1" fill="hold" nodeType="withEffect">
                                  <p:stCondLst>
                                    <p:cond delay="8500"/>
                                  </p:stCondLst>
                                  <p:childTnLst>
                                    <p:set>
                                      <p:cBhvr>
                                        <p:cTn id="312" dur="1" fill="hold">
                                          <p:stCondLst>
                                            <p:cond delay="0"/>
                                          </p:stCondLst>
                                        </p:cTn>
                                        <p:tgtEl>
                                          <p:spTgt spid="69"/>
                                        </p:tgtEl>
                                        <p:attrNameLst>
                                          <p:attrName>style.visibility</p:attrName>
                                        </p:attrNameLst>
                                      </p:cBhvr>
                                      <p:to>
                                        <p:strVal val="visible"/>
                                      </p:to>
                                    </p:set>
                                    <p:anim calcmode="lin" valueType="num">
                                      <p:cBhvr additive="base">
                                        <p:cTn id="313" dur="250" fill="hold"/>
                                        <p:tgtEl>
                                          <p:spTgt spid="69"/>
                                        </p:tgtEl>
                                        <p:attrNameLst>
                                          <p:attrName>ppt_x</p:attrName>
                                        </p:attrNameLst>
                                      </p:cBhvr>
                                      <p:tavLst>
                                        <p:tav tm="0">
                                          <p:val>
                                            <p:strVal val="#ppt_x"/>
                                          </p:val>
                                        </p:tav>
                                        <p:tav tm="100000">
                                          <p:val>
                                            <p:strVal val="#ppt_x"/>
                                          </p:val>
                                        </p:tav>
                                      </p:tavLst>
                                    </p:anim>
                                    <p:anim calcmode="lin" valueType="num">
                                      <p:cBhvr additive="base">
                                        <p:cTn id="314" dur="250" fill="hold"/>
                                        <p:tgtEl>
                                          <p:spTgt spid="69"/>
                                        </p:tgtEl>
                                        <p:attrNameLst>
                                          <p:attrName>ppt_y</p:attrName>
                                        </p:attrNameLst>
                                      </p:cBhvr>
                                      <p:tavLst>
                                        <p:tav tm="0">
                                          <p:val>
                                            <p:strVal val="0-#ppt_h/2"/>
                                          </p:val>
                                        </p:tav>
                                        <p:tav tm="100000">
                                          <p:val>
                                            <p:strVal val="#ppt_y"/>
                                          </p:val>
                                        </p:tav>
                                      </p:tavLst>
                                    </p:anim>
                                  </p:childTnLst>
                                </p:cTn>
                              </p:par>
                              <p:par>
                                <p:cTn id="315" presetID="2" presetClass="entr" presetSubtype="1" fill="hold" nodeType="withEffect">
                                  <p:stCondLst>
                                    <p:cond delay="8500"/>
                                  </p:stCondLst>
                                  <p:childTnLst>
                                    <p:set>
                                      <p:cBhvr>
                                        <p:cTn id="316" dur="1" fill="hold">
                                          <p:stCondLst>
                                            <p:cond delay="0"/>
                                          </p:stCondLst>
                                        </p:cTn>
                                        <p:tgtEl>
                                          <p:spTgt spid="81"/>
                                        </p:tgtEl>
                                        <p:attrNameLst>
                                          <p:attrName>style.visibility</p:attrName>
                                        </p:attrNameLst>
                                      </p:cBhvr>
                                      <p:to>
                                        <p:strVal val="visible"/>
                                      </p:to>
                                    </p:set>
                                    <p:anim calcmode="lin" valueType="num">
                                      <p:cBhvr additive="base">
                                        <p:cTn id="317" dur="250" fill="hold"/>
                                        <p:tgtEl>
                                          <p:spTgt spid="81"/>
                                        </p:tgtEl>
                                        <p:attrNameLst>
                                          <p:attrName>ppt_x</p:attrName>
                                        </p:attrNameLst>
                                      </p:cBhvr>
                                      <p:tavLst>
                                        <p:tav tm="0">
                                          <p:val>
                                            <p:strVal val="#ppt_x"/>
                                          </p:val>
                                        </p:tav>
                                        <p:tav tm="100000">
                                          <p:val>
                                            <p:strVal val="#ppt_x"/>
                                          </p:val>
                                        </p:tav>
                                      </p:tavLst>
                                    </p:anim>
                                    <p:anim calcmode="lin" valueType="num">
                                      <p:cBhvr additive="base">
                                        <p:cTn id="318" dur="250" fill="hold"/>
                                        <p:tgtEl>
                                          <p:spTgt spid="81"/>
                                        </p:tgtEl>
                                        <p:attrNameLst>
                                          <p:attrName>ppt_y</p:attrName>
                                        </p:attrNameLst>
                                      </p:cBhvr>
                                      <p:tavLst>
                                        <p:tav tm="0">
                                          <p:val>
                                            <p:strVal val="0-#ppt_h/2"/>
                                          </p:val>
                                        </p:tav>
                                        <p:tav tm="100000">
                                          <p:val>
                                            <p:strVal val="#ppt_y"/>
                                          </p:val>
                                        </p:tav>
                                      </p:tavLst>
                                    </p:anim>
                                  </p:childTnLst>
                                </p:cTn>
                              </p:par>
                              <p:par>
                                <p:cTn id="319" presetID="2" presetClass="entr" presetSubtype="1" fill="hold" nodeType="withEffect">
                                  <p:stCondLst>
                                    <p:cond delay="8500"/>
                                  </p:stCondLst>
                                  <p:childTnLst>
                                    <p:set>
                                      <p:cBhvr>
                                        <p:cTn id="320" dur="1" fill="hold">
                                          <p:stCondLst>
                                            <p:cond delay="0"/>
                                          </p:stCondLst>
                                        </p:cTn>
                                        <p:tgtEl>
                                          <p:spTgt spid="116"/>
                                        </p:tgtEl>
                                        <p:attrNameLst>
                                          <p:attrName>style.visibility</p:attrName>
                                        </p:attrNameLst>
                                      </p:cBhvr>
                                      <p:to>
                                        <p:strVal val="visible"/>
                                      </p:to>
                                    </p:set>
                                    <p:anim calcmode="lin" valueType="num">
                                      <p:cBhvr additive="base">
                                        <p:cTn id="321" dur="250" fill="hold"/>
                                        <p:tgtEl>
                                          <p:spTgt spid="116"/>
                                        </p:tgtEl>
                                        <p:attrNameLst>
                                          <p:attrName>ppt_x</p:attrName>
                                        </p:attrNameLst>
                                      </p:cBhvr>
                                      <p:tavLst>
                                        <p:tav tm="0">
                                          <p:val>
                                            <p:strVal val="#ppt_x"/>
                                          </p:val>
                                        </p:tav>
                                        <p:tav tm="100000">
                                          <p:val>
                                            <p:strVal val="#ppt_x"/>
                                          </p:val>
                                        </p:tav>
                                      </p:tavLst>
                                    </p:anim>
                                    <p:anim calcmode="lin" valueType="num">
                                      <p:cBhvr additive="base">
                                        <p:cTn id="322" dur="250" fill="hold"/>
                                        <p:tgtEl>
                                          <p:spTgt spid="116"/>
                                        </p:tgtEl>
                                        <p:attrNameLst>
                                          <p:attrName>ppt_y</p:attrName>
                                        </p:attrNameLst>
                                      </p:cBhvr>
                                      <p:tavLst>
                                        <p:tav tm="0">
                                          <p:val>
                                            <p:strVal val="0-#ppt_h/2"/>
                                          </p:val>
                                        </p:tav>
                                        <p:tav tm="100000">
                                          <p:val>
                                            <p:strVal val="#ppt_y"/>
                                          </p:val>
                                        </p:tav>
                                      </p:tavLst>
                                    </p:anim>
                                  </p:childTnLst>
                                </p:cTn>
                              </p:par>
                              <p:par>
                                <p:cTn id="323" presetID="2" presetClass="entr" presetSubtype="1" fill="hold" nodeType="withEffect">
                                  <p:stCondLst>
                                    <p:cond delay="9000"/>
                                  </p:stCondLst>
                                  <p:childTnLst>
                                    <p:set>
                                      <p:cBhvr>
                                        <p:cTn id="324" dur="1" fill="hold">
                                          <p:stCondLst>
                                            <p:cond delay="0"/>
                                          </p:stCondLst>
                                        </p:cTn>
                                        <p:tgtEl>
                                          <p:spTgt spid="10"/>
                                        </p:tgtEl>
                                        <p:attrNameLst>
                                          <p:attrName>style.visibility</p:attrName>
                                        </p:attrNameLst>
                                      </p:cBhvr>
                                      <p:to>
                                        <p:strVal val="visible"/>
                                      </p:to>
                                    </p:set>
                                    <p:anim calcmode="lin" valueType="num">
                                      <p:cBhvr additive="base">
                                        <p:cTn id="325" dur="250" fill="hold"/>
                                        <p:tgtEl>
                                          <p:spTgt spid="10"/>
                                        </p:tgtEl>
                                        <p:attrNameLst>
                                          <p:attrName>ppt_x</p:attrName>
                                        </p:attrNameLst>
                                      </p:cBhvr>
                                      <p:tavLst>
                                        <p:tav tm="0">
                                          <p:val>
                                            <p:strVal val="#ppt_x"/>
                                          </p:val>
                                        </p:tav>
                                        <p:tav tm="100000">
                                          <p:val>
                                            <p:strVal val="#ppt_x"/>
                                          </p:val>
                                        </p:tav>
                                      </p:tavLst>
                                    </p:anim>
                                    <p:anim calcmode="lin" valueType="num">
                                      <p:cBhvr additive="base">
                                        <p:cTn id="326" dur="250" fill="hold"/>
                                        <p:tgtEl>
                                          <p:spTgt spid="10"/>
                                        </p:tgtEl>
                                        <p:attrNameLst>
                                          <p:attrName>ppt_y</p:attrName>
                                        </p:attrNameLst>
                                      </p:cBhvr>
                                      <p:tavLst>
                                        <p:tav tm="0">
                                          <p:val>
                                            <p:strVal val="0-#ppt_h/2"/>
                                          </p:val>
                                        </p:tav>
                                        <p:tav tm="100000">
                                          <p:val>
                                            <p:strVal val="#ppt_y"/>
                                          </p:val>
                                        </p:tav>
                                      </p:tavLst>
                                    </p:anim>
                                  </p:childTnLst>
                                </p:cTn>
                              </p:par>
                              <p:par>
                                <p:cTn id="327" presetID="2" presetClass="entr" presetSubtype="1" fill="hold" nodeType="withEffect">
                                  <p:stCondLst>
                                    <p:cond delay="9000"/>
                                  </p:stCondLst>
                                  <p:childTnLst>
                                    <p:set>
                                      <p:cBhvr>
                                        <p:cTn id="328" dur="1" fill="hold">
                                          <p:stCondLst>
                                            <p:cond delay="0"/>
                                          </p:stCondLst>
                                        </p:cTn>
                                        <p:tgtEl>
                                          <p:spTgt spid="62"/>
                                        </p:tgtEl>
                                        <p:attrNameLst>
                                          <p:attrName>style.visibility</p:attrName>
                                        </p:attrNameLst>
                                      </p:cBhvr>
                                      <p:to>
                                        <p:strVal val="visible"/>
                                      </p:to>
                                    </p:set>
                                    <p:anim calcmode="lin" valueType="num">
                                      <p:cBhvr additive="base">
                                        <p:cTn id="329" dur="250" fill="hold"/>
                                        <p:tgtEl>
                                          <p:spTgt spid="62"/>
                                        </p:tgtEl>
                                        <p:attrNameLst>
                                          <p:attrName>ppt_x</p:attrName>
                                        </p:attrNameLst>
                                      </p:cBhvr>
                                      <p:tavLst>
                                        <p:tav tm="0">
                                          <p:val>
                                            <p:strVal val="#ppt_x"/>
                                          </p:val>
                                        </p:tav>
                                        <p:tav tm="100000">
                                          <p:val>
                                            <p:strVal val="#ppt_x"/>
                                          </p:val>
                                        </p:tav>
                                      </p:tavLst>
                                    </p:anim>
                                    <p:anim calcmode="lin" valueType="num">
                                      <p:cBhvr additive="base">
                                        <p:cTn id="330" dur="250" fill="hold"/>
                                        <p:tgtEl>
                                          <p:spTgt spid="62"/>
                                        </p:tgtEl>
                                        <p:attrNameLst>
                                          <p:attrName>ppt_y</p:attrName>
                                        </p:attrNameLst>
                                      </p:cBhvr>
                                      <p:tavLst>
                                        <p:tav tm="0">
                                          <p:val>
                                            <p:strVal val="0-#ppt_h/2"/>
                                          </p:val>
                                        </p:tav>
                                        <p:tav tm="100000">
                                          <p:val>
                                            <p:strVal val="#ppt_y"/>
                                          </p:val>
                                        </p:tav>
                                      </p:tavLst>
                                    </p:anim>
                                  </p:childTnLst>
                                </p:cTn>
                              </p:par>
                              <p:par>
                                <p:cTn id="331" presetID="2" presetClass="entr" presetSubtype="1" fill="hold" nodeType="withEffect">
                                  <p:stCondLst>
                                    <p:cond delay="9000"/>
                                  </p:stCondLst>
                                  <p:childTnLst>
                                    <p:set>
                                      <p:cBhvr>
                                        <p:cTn id="332" dur="1" fill="hold">
                                          <p:stCondLst>
                                            <p:cond delay="0"/>
                                          </p:stCondLst>
                                        </p:cTn>
                                        <p:tgtEl>
                                          <p:spTgt spid="82"/>
                                        </p:tgtEl>
                                        <p:attrNameLst>
                                          <p:attrName>style.visibility</p:attrName>
                                        </p:attrNameLst>
                                      </p:cBhvr>
                                      <p:to>
                                        <p:strVal val="visible"/>
                                      </p:to>
                                    </p:set>
                                    <p:anim calcmode="lin" valueType="num">
                                      <p:cBhvr additive="base">
                                        <p:cTn id="333" dur="250" fill="hold"/>
                                        <p:tgtEl>
                                          <p:spTgt spid="82"/>
                                        </p:tgtEl>
                                        <p:attrNameLst>
                                          <p:attrName>ppt_x</p:attrName>
                                        </p:attrNameLst>
                                      </p:cBhvr>
                                      <p:tavLst>
                                        <p:tav tm="0">
                                          <p:val>
                                            <p:strVal val="#ppt_x"/>
                                          </p:val>
                                        </p:tav>
                                        <p:tav tm="100000">
                                          <p:val>
                                            <p:strVal val="#ppt_x"/>
                                          </p:val>
                                        </p:tav>
                                      </p:tavLst>
                                    </p:anim>
                                    <p:anim calcmode="lin" valueType="num">
                                      <p:cBhvr additive="base">
                                        <p:cTn id="334" dur="250" fill="hold"/>
                                        <p:tgtEl>
                                          <p:spTgt spid="82"/>
                                        </p:tgtEl>
                                        <p:attrNameLst>
                                          <p:attrName>ppt_y</p:attrName>
                                        </p:attrNameLst>
                                      </p:cBhvr>
                                      <p:tavLst>
                                        <p:tav tm="0">
                                          <p:val>
                                            <p:strVal val="0-#ppt_h/2"/>
                                          </p:val>
                                        </p:tav>
                                        <p:tav tm="100000">
                                          <p:val>
                                            <p:strVal val="#ppt_y"/>
                                          </p:val>
                                        </p:tav>
                                      </p:tavLst>
                                    </p:anim>
                                  </p:childTnLst>
                                </p:cTn>
                              </p:par>
                              <p:par>
                                <p:cTn id="335" presetID="2" presetClass="entr" presetSubtype="1" fill="hold" nodeType="withEffect">
                                  <p:stCondLst>
                                    <p:cond delay="9000"/>
                                  </p:stCondLst>
                                  <p:childTnLst>
                                    <p:set>
                                      <p:cBhvr>
                                        <p:cTn id="336" dur="1" fill="hold">
                                          <p:stCondLst>
                                            <p:cond delay="0"/>
                                          </p:stCondLst>
                                        </p:cTn>
                                        <p:tgtEl>
                                          <p:spTgt spid="88"/>
                                        </p:tgtEl>
                                        <p:attrNameLst>
                                          <p:attrName>style.visibility</p:attrName>
                                        </p:attrNameLst>
                                      </p:cBhvr>
                                      <p:to>
                                        <p:strVal val="visible"/>
                                      </p:to>
                                    </p:set>
                                    <p:anim calcmode="lin" valueType="num">
                                      <p:cBhvr additive="base">
                                        <p:cTn id="337" dur="250" fill="hold"/>
                                        <p:tgtEl>
                                          <p:spTgt spid="88"/>
                                        </p:tgtEl>
                                        <p:attrNameLst>
                                          <p:attrName>ppt_x</p:attrName>
                                        </p:attrNameLst>
                                      </p:cBhvr>
                                      <p:tavLst>
                                        <p:tav tm="0">
                                          <p:val>
                                            <p:strVal val="#ppt_x"/>
                                          </p:val>
                                        </p:tav>
                                        <p:tav tm="100000">
                                          <p:val>
                                            <p:strVal val="#ppt_x"/>
                                          </p:val>
                                        </p:tav>
                                      </p:tavLst>
                                    </p:anim>
                                    <p:anim calcmode="lin" valueType="num">
                                      <p:cBhvr additive="base">
                                        <p:cTn id="338" dur="250" fill="hold"/>
                                        <p:tgtEl>
                                          <p:spTgt spid="88"/>
                                        </p:tgtEl>
                                        <p:attrNameLst>
                                          <p:attrName>ppt_y</p:attrName>
                                        </p:attrNameLst>
                                      </p:cBhvr>
                                      <p:tavLst>
                                        <p:tav tm="0">
                                          <p:val>
                                            <p:strVal val="0-#ppt_h/2"/>
                                          </p:val>
                                        </p:tav>
                                        <p:tav tm="100000">
                                          <p:val>
                                            <p:strVal val="#ppt_y"/>
                                          </p:val>
                                        </p:tav>
                                      </p:tavLst>
                                    </p:anim>
                                  </p:childTnLst>
                                </p:cTn>
                              </p:par>
                              <p:par>
                                <p:cTn id="339" presetID="2" presetClass="entr" presetSubtype="1" fill="hold" nodeType="withEffect">
                                  <p:stCondLst>
                                    <p:cond delay="9000"/>
                                  </p:stCondLst>
                                  <p:childTnLst>
                                    <p:set>
                                      <p:cBhvr>
                                        <p:cTn id="340" dur="1" fill="hold">
                                          <p:stCondLst>
                                            <p:cond delay="0"/>
                                          </p:stCondLst>
                                        </p:cTn>
                                        <p:tgtEl>
                                          <p:spTgt spid="97"/>
                                        </p:tgtEl>
                                        <p:attrNameLst>
                                          <p:attrName>style.visibility</p:attrName>
                                        </p:attrNameLst>
                                      </p:cBhvr>
                                      <p:to>
                                        <p:strVal val="visible"/>
                                      </p:to>
                                    </p:set>
                                    <p:anim calcmode="lin" valueType="num">
                                      <p:cBhvr additive="base">
                                        <p:cTn id="341" dur="250" fill="hold"/>
                                        <p:tgtEl>
                                          <p:spTgt spid="97"/>
                                        </p:tgtEl>
                                        <p:attrNameLst>
                                          <p:attrName>ppt_x</p:attrName>
                                        </p:attrNameLst>
                                      </p:cBhvr>
                                      <p:tavLst>
                                        <p:tav tm="0">
                                          <p:val>
                                            <p:strVal val="#ppt_x"/>
                                          </p:val>
                                        </p:tav>
                                        <p:tav tm="100000">
                                          <p:val>
                                            <p:strVal val="#ppt_x"/>
                                          </p:val>
                                        </p:tav>
                                      </p:tavLst>
                                    </p:anim>
                                    <p:anim calcmode="lin" valueType="num">
                                      <p:cBhvr additive="base">
                                        <p:cTn id="342" dur="250" fill="hold"/>
                                        <p:tgtEl>
                                          <p:spTgt spid="97"/>
                                        </p:tgtEl>
                                        <p:attrNameLst>
                                          <p:attrName>ppt_y</p:attrName>
                                        </p:attrNameLst>
                                      </p:cBhvr>
                                      <p:tavLst>
                                        <p:tav tm="0">
                                          <p:val>
                                            <p:strVal val="0-#ppt_h/2"/>
                                          </p:val>
                                        </p:tav>
                                        <p:tav tm="100000">
                                          <p:val>
                                            <p:strVal val="#ppt_y"/>
                                          </p:val>
                                        </p:tav>
                                      </p:tavLst>
                                    </p:anim>
                                  </p:childTnLst>
                                </p:cTn>
                              </p:par>
                              <p:par>
                                <p:cTn id="343" presetID="2" presetClass="entr" presetSubtype="1" fill="hold" nodeType="withEffect">
                                  <p:stCondLst>
                                    <p:cond delay="9000"/>
                                  </p:stCondLst>
                                  <p:childTnLst>
                                    <p:set>
                                      <p:cBhvr>
                                        <p:cTn id="344" dur="1" fill="hold">
                                          <p:stCondLst>
                                            <p:cond delay="0"/>
                                          </p:stCondLst>
                                        </p:cTn>
                                        <p:tgtEl>
                                          <p:spTgt spid="108"/>
                                        </p:tgtEl>
                                        <p:attrNameLst>
                                          <p:attrName>style.visibility</p:attrName>
                                        </p:attrNameLst>
                                      </p:cBhvr>
                                      <p:to>
                                        <p:strVal val="visible"/>
                                      </p:to>
                                    </p:set>
                                    <p:anim calcmode="lin" valueType="num">
                                      <p:cBhvr additive="base">
                                        <p:cTn id="345" dur="250" fill="hold"/>
                                        <p:tgtEl>
                                          <p:spTgt spid="108"/>
                                        </p:tgtEl>
                                        <p:attrNameLst>
                                          <p:attrName>ppt_x</p:attrName>
                                        </p:attrNameLst>
                                      </p:cBhvr>
                                      <p:tavLst>
                                        <p:tav tm="0">
                                          <p:val>
                                            <p:strVal val="#ppt_x"/>
                                          </p:val>
                                        </p:tav>
                                        <p:tav tm="100000">
                                          <p:val>
                                            <p:strVal val="#ppt_x"/>
                                          </p:val>
                                        </p:tav>
                                      </p:tavLst>
                                    </p:anim>
                                    <p:anim calcmode="lin" valueType="num">
                                      <p:cBhvr additive="base">
                                        <p:cTn id="346" dur="250" fill="hold"/>
                                        <p:tgtEl>
                                          <p:spTgt spid="108"/>
                                        </p:tgtEl>
                                        <p:attrNameLst>
                                          <p:attrName>ppt_y</p:attrName>
                                        </p:attrNameLst>
                                      </p:cBhvr>
                                      <p:tavLst>
                                        <p:tav tm="0">
                                          <p:val>
                                            <p:strVal val="0-#ppt_h/2"/>
                                          </p:val>
                                        </p:tav>
                                        <p:tav tm="100000">
                                          <p:val>
                                            <p:strVal val="#ppt_y"/>
                                          </p:val>
                                        </p:tav>
                                      </p:tavLst>
                                    </p:anim>
                                  </p:childTnLst>
                                </p:cTn>
                              </p:par>
                              <p:par>
                                <p:cTn id="347" presetID="2" presetClass="entr" presetSubtype="1" fill="hold" nodeType="withEffect">
                                  <p:stCondLst>
                                    <p:cond delay="9000"/>
                                  </p:stCondLst>
                                  <p:childTnLst>
                                    <p:set>
                                      <p:cBhvr>
                                        <p:cTn id="348" dur="1" fill="hold">
                                          <p:stCondLst>
                                            <p:cond delay="0"/>
                                          </p:stCondLst>
                                        </p:cTn>
                                        <p:tgtEl>
                                          <p:spTgt spid="117"/>
                                        </p:tgtEl>
                                        <p:attrNameLst>
                                          <p:attrName>style.visibility</p:attrName>
                                        </p:attrNameLst>
                                      </p:cBhvr>
                                      <p:to>
                                        <p:strVal val="visible"/>
                                      </p:to>
                                    </p:set>
                                    <p:anim calcmode="lin" valueType="num">
                                      <p:cBhvr additive="base">
                                        <p:cTn id="349" dur="250" fill="hold"/>
                                        <p:tgtEl>
                                          <p:spTgt spid="117"/>
                                        </p:tgtEl>
                                        <p:attrNameLst>
                                          <p:attrName>ppt_x</p:attrName>
                                        </p:attrNameLst>
                                      </p:cBhvr>
                                      <p:tavLst>
                                        <p:tav tm="0">
                                          <p:val>
                                            <p:strVal val="#ppt_x"/>
                                          </p:val>
                                        </p:tav>
                                        <p:tav tm="100000">
                                          <p:val>
                                            <p:strVal val="#ppt_x"/>
                                          </p:val>
                                        </p:tav>
                                      </p:tavLst>
                                    </p:anim>
                                    <p:anim calcmode="lin" valueType="num">
                                      <p:cBhvr additive="base">
                                        <p:cTn id="350" dur="250" fill="hold"/>
                                        <p:tgtEl>
                                          <p:spTgt spid="117"/>
                                        </p:tgtEl>
                                        <p:attrNameLst>
                                          <p:attrName>ppt_y</p:attrName>
                                        </p:attrNameLst>
                                      </p:cBhvr>
                                      <p:tavLst>
                                        <p:tav tm="0">
                                          <p:val>
                                            <p:strVal val="0-#ppt_h/2"/>
                                          </p:val>
                                        </p:tav>
                                        <p:tav tm="100000">
                                          <p:val>
                                            <p:strVal val="#ppt_y"/>
                                          </p:val>
                                        </p:tav>
                                      </p:tavLst>
                                    </p:anim>
                                  </p:childTnLst>
                                </p:cTn>
                              </p:par>
                              <p:par>
                                <p:cTn id="351" presetID="2" presetClass="entr" presetSubtype="6" fill="hold" nodeType="withEffect">
                                  <p:stCondLst>
                                    <p:cond delay="9500"/>
                                  </p:stCondLst>
                                  <p:childTnLst>
                                    <p:set>
                                      <p:cBhvr>
                                        <p:cTn id="352" dur="1" fill="hold">
                                          <p:stCondLst>
                                            <p:cond delay="0"/>
                                          </p:stCondLst>
                                        </p:cTn>
                                        <p:tgtEl>
                                          <p:spTgt spid="8"/>
                                        </p:tgtEl>
                                        <p:attrNameLst>
                                          <p:attrName>style.visibility</p:attrName>
                                        </p:attrNameLst>
                                      </p:cBhvr>
                                      <p:to>
                                        <p:strVal val="visible"/>
                                      </p:to>
                                    </p:set>
                                    <p:anim calcmode="lin" valueType="num">
                                      <p:cBhvr additive="base">
                                        <p:cTn id="353" dur="500" fill="hold"/>
                                        <p:tgtEl>
                                          <p:spTgt spid="8"/>
                                        </p:tgtEl>
                                        <p:attrNameLst>
                                          <p:attrName>ppt_x</p:attrName>
                                        </p:attrNameLst>
                                      </p:cBhvr>
                                      <p:tavLst>
                                        <p:tav tm="0">
                                          <p:val>
                                            <p:strVal val="1+#ppt_w/2"/>
                                          </p:val>
                                        </p:tav>
                                        <p:tav tm="100000">
                                          <p:val>
                                            <p:strVal val="#ppt_x"/>
                                          </p:val>
                                        </p:tav>
                                      </p:tavLst>
                                    </p:anim>
                                    <p:anim calcmode="lin" valueType="num">
                                      <p:cBhvr additive="base">
                                        <p:cTn id="354" dur="500" fill="hold"/>
                                        <p:tgtEl>
                                          <p:spTgt spid="8"/>
                                        </p:tgtEl>
                                        <p:attrNameLst>
                                          <p:attrName>ppt_y</p:attrName>
                                        </p:attrNameLst>
                                      </p:cBhvr>
                                      <p:tavLst>
                                        <p:tav tm="0">
                                          <p:val>
                                            <p:strVal val="1+#ppt_h/2"/>
                                          </p:val>
                                        </p:tav>
                                        <p:tav tm="100000">
                                          <p:val>
                                            <p:strVal val="#ppt_y"/>
                                          </p:val>
                                        </p:tav>
                                      </p:tavLst>
                                    </p:anim>
                                  </p:childTnLst>
                                </p:cTn>
                              </p:par>
                              <p:par>
                                <p:cTn id="355" presetID="6" presetClass="emph" presetSubtype="0" autoRev="1" fill="hold" nodeType="withEffect">
                                  <p:stCondLst>
                                    <p:cond delay="9500"/>
                                  </p:stCondLst>
                                  <p:childTnLst>
                                    <p:animScale>
                                      <p:cBhvr>
                                        <p:cTn id="356" dur="50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100000">
                <p:cTn id="35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69"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87"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4668" y="2024150"/>
            <a:ext cx="3461795" cy="1724154"/>
          </a:xfrm>
          <a:prstGeom prst="rect">
            <a:avLst/>
          </a:prstGeom>
        </p:spPr>
      </p:pic>
      <p:sp>
        <p:nvSpPr>
          <p:cNvPr id="18" name="Red Cap 2"/>
          <p:cNvSpPr>
            <a:spLocks noChangeAspect="1"/>
          </p:cNvSpPr>
          <p:nvPr/>
        </p:nvSpPr>
        <p:spPr>
          <a:xfrm>
            <a:off x="4138169" y="19159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0"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02936" y="4451850"/>
            <a:ext cx="3461795" cy="1724154"/>
          </a:xfrm>
          <a:prstGeom prst="rect">
            <a:avLst/>
          </a:prstGeom>
        </p:spPr>
      </p:pic>
      <p:grpSp>
        <p:nvGrpSpPr>
          <p:cNvPr id="6" name="Black Line"/>
          <p:cNvGrpSpPr/>
          <p:nvPr/>
        </p:nvGrpSpPr>
        <p:grpSpPr>
          <a:xfrm>
            <a:off x="3661927" y="3906918"/>
            <a:ext cx="9525041" cy="555037"/>
            <a:chOff x="3661927" y="3906918"/>
            <a:chExt cx="9525041" cy="555037"/>
          </a:xfrm>
        </p:grpSpPr>
        <p:pic>
          <p:nvPicPr>
            <p:cNvPr id="39" name="Black 1x4"/>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11632488" y="3922459"/>
              <a:ext cx="1554480" cy="539496"/>
            </a:xfrm>
            <a:prstGeom prst="rect">
              <a:avLst/>
            </a:prstGeom>
          </p:spPr>
        </p:pic>
        <p:sp>
          <p:nvSpPr>
            <p:cNvPr id="46" name="Shade"/>
            <p:cNvSpPr>
              <a:spLocks/>
            </p:cNvSpPr>
            <p:nvPr/>
          </p:nvSpPr>
          <p:spPr>
            <a:xfrm>
              <a:off x="11462385" y="4004327"/>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Black 1x4"/>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10183992" y="3919521"/>
              <a:ext cx="1554480" cy="539496"/>
            </a:xfrm>
            <a:prstGeom prst="rect">
              <a:avLst/>
            </a:prstGeom>
          </p:spPr>
        </p:pic>
        <p:sp>
          <p:nvSpPr>
            <p:cNvPr id="45" name="Shade"/>
            <p:cNvSpPr>
              <a:spLocks/>
            </p:cNvSpPr>
            <p:nvPr/>
          </p:nvSpPr>
          <p:spPr>
            <a:xfrm>
              <a:off x="9988296" y="4000500"/>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Black 1x4"/>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8725337" y="3917738"/>
              <a:ext cx="1554480" cy="539496"/>
            </a:xfrm>
            <a:prstGeom prst="rect">
              <a:avLst/>
            </a:prstGeom>
          </p:spPr>
        </p:pic>
        <p:sp>
          <p:nvSpPr>
            <p:cNvPr id="44" name="Shade"/>
            <p:cNvSpPr>
              <a:spLocks/>
            </p:cNvSpPr>
            <p:nvPr/>
          </p:nvSpPr>
          <p:spPr>
            <a:xfrm>
              <a:off x="8526780" y="4002151"/>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Black 1x2"/>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7990269" y="3916427"/>
              <a:ext cx="832104" cy="534978"/>
            </a:xfrm>
            <a:prstGeom prst="rect">
              <a:avLst/>
            </a:prstGeom>
          </p:spPr>
        </p:pic>
        <p:sp>
          <p:nvSpPr>
            <p:cNvPr id="43" name="Shade"/>
            <p:cNvSpPr>
              <a:spLocks/>
            </p:cNvSpPr>
            <p:nvPr/>
          </p:nvSpPr>
          <p:spPr>
            <a:xfrm>
              <a:off x="7792720" y="3996436"/>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Black 1x4"/>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6543678" y="3912409"/>
              <a:ext cx="1545336" cy="539496"/>
            </a:xfrm>
            <a:prstGeom prst="rect">
              <a:avLst/>
            </a:prstGeom>
          </p:spPr>
        </p:pic>
        <p:sp>
          <p:nvSpPr>
            <p:cNvPr id="47" name="Shade"/>
            <p:cNvSpPr>
              <a:spLocks/>
            </p:cNvSpPr>
            <p:nvPr/>
          </p:nvSpPr>
          <p:spPr>
            <a:xfrm>
              <a:off x="6367526" y="4002398"/>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Black 1x4"/>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5102802" y="3909856"/>
              <a:ext cx="1545336" cy="539496"/>
            </a:xfrm>
            <a:prstGeom prst="rect">
              <a:avLst/>
            </a:prstGeom>
          </p:spPr>
        </p:pic>
        <p:sp>
          <p:nvSpPr>
            <p:cNvPr id="48" name="Shade"/>
            <p:cNvSpPr>
              <a:spLocks/>
            </p:cNvSpPr>
            <p:nvPr/>
          </p:nvSpPr>
          <p:spPr>
            <a:xfrm>
              <a:off x="4925060" y="4004056"/>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lack 1x4"/>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3661927" y="3906918"/>
              <a:ext cx="1545336" cy="539496"/>
            </a:xfrm>
            <a:prstGeom prst="rect">
              <a:avLst/>
            </a:prstGeom>
          </p:spPr>
        </p:pic>
      </p:grpSp>
      <p:sp>
        <p:nvSpPr>
          <p:cNvPr id="21" name="Red Cap 3"/>
          <p:cNvSpPr>
            <a:spLocks noChangeAspect="1"/>
          </p:cNvSpPr>
          <p:nvPr/>
        </p:nvSpPr>
        <p:spPr>
          <a:xfrm>
            <a:off x="426720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3"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24019" y="6157175"/>
            <a:ext cx="3461795" cy="1724154"/>
          </a:xfrm>
          <a:prstGeom prst="rect">
            <a:avLst/>
          </a:prstGeom>
        </p:spPr>
      </p:pic>
      <p:sp>
        <p:nvSpPr>
          <p:cNvPr id="24" name="Red Cap 4"/>
          <p:cNvSpPr>
            <a:spLocks noChangeAspect="1"/>
          </p:cNvSpPr>
          <p:nvPr/>
        </p:nvSpPr>
        <p:spPr>
          <a:xfrm>
            <a:off x="4389629" y="604897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385162" y="2034761"/>
            <a:ext cx="3456007" cy="1724155"/>
          </a:xfrm>
          <a:prstGeom prst="rect">
            <a:avLst/>
          </a:prstGeom>
        </p:spPr>
      </p:pic>
      <p:sp>
        <p:nvSpPr>
          <p:cNvPr id="31" name="Green Cap 2"/>
          <p:cNvSpPr>
            <a:spLocks noChangeAspect="1"/>
          </p:cNvSpPr>
          <p:nvPr/>
        </p:nvSpPr>
        <p:spPr>
          <a:xfrm>
            <a:off x="9948419" y="192655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624953" y="6178006"/>
            <a:ext cx="3456007" cy="1724155"/>
          </a:xfrm>
          <a:prstGeom prst="rect">
            <a:avLst/>
          </a:prstGeom>
        </p:spPr>
      </p:pic>
      <p:sp>
        <p:nvSpPr>
          <p:cNvPr id="37" name="Green Cap 4"/>
          <p:cNvSpPr>
            <a:spLocks noChangeAspect="1"/>
          </p:cNvSpPr>
          <p:nvPr/>
        </p:nvSpPr>
        <p:spPr>
          <a:xfrm>
            <a:off x="10190989" y="606980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5"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56"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58" name="Gold Coin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59" name="Gold Coin 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831778" y="965080"/>
            <a:ext cx="400420" cy="374904"/>
          </a:xfrm>
          <a:prstGeom prst="rect">
            <a:avLst/>
          </a:prstGeom>
        </p:spPr>
      </p:pic>
      <p:pic>
        <p:nvPicPr>
          <p:cNvPr id="60" name="Gold Coin 5"/>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449312" y="618217"/>
            <a:ext cx="400420" cy="374904"/>
          </a:xfrm>
          <a:prstGeom prst="rect">
            <a:avLst/>
          </a:prstGeom>
        </p:spPr>
      </p:pic>
      <p:pic>
        <p:nvPicPr>
          <p:cNvPr id="54"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174991" y="1985875"/>
            <a:ext cx="400420" cy="374904"/>
          </a:xfrm>
          <a:prstGeom prst="rect">
            <a:avLst/>
          </a:prstGeom>
        </p:spPr>
      </p:pic>
      <p:pic>
        <p:nvPicPr>
          <p:cNvPr id="57"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894900" y="1991971"/>
            <a:ext cx="400420" cy="374904"/>
          </a:xfrm>
          <a:prstGeom prst="rect">
            <a:avLst/>
          </a:prstGeom>
        </p:spPr>
      </p:pic>
      <p:pic>
        <p:nvPicPr>
          <p:cNvPr id="49"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303008" y="4415131"/>
            <a:ext cx="400420" cy="374904"/>
          </a:xfrm>
          <a:prstGeom prst="rect">
            <a:avLst/>
          </a:prstGeom>
        </p:spPr>
      </p:pic>
      <p:pic>
        <p:nvPicPr>
          <p:cNvPr id="50"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025892" y="4415131"/>
            <a:ext cx="400420" cy="374904"/>
          </a:xfrm>
          <a:prstGeom prst="rect">
            <a:avLst/>
          </a:prstGeom>
        </p:spPr>
      </p:pic>
      <p:pic>
        <p:nvPicPr>
          <p:cNvPr id="51" name="Gold Coin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340730" y="5108187"/>
            <a:ext cx="400420" cy="374904"/>
          </a:xfrm>
          <a:prstGeom prst="rect">
            <a:avLst/>
          </a:prstGeom>
        </p:spPr>
      </p:pic>
      <p:pic>
        <p:nvPicPr>
          <p:cNvPr id="52"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395542" y="6123361"/>
            <a:ext cx="400420" cy="374904"/>
          </a:xfrm>
          <a:prstGeom prst="rect">
            <a:avLst/>
          </a:prstGeom>
        </p:spPr>
      </p:pic>
      <p:pic>
        <p:nvPicPr>
          <p:cNvPr id="53"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23428" y="6129457"/>
            <a:ext cx="400420" cy="374904"/>
          </a:xfrm>
          <a:prstGeom prst="rect">
            <a:avLst/>
          </a:prstGeom>
        </p:spPr>
      </p:pic>
      <p:pic>
        <p:nvPicPr>
          <p:cNvPr id="61" name="Gold Coin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431024" y="6819608"/>
            <a:ext cx="400420" cy="374904"/>
          </a:xfrm>
          <a:prstGeom prst="rect">
            <a:avLst/>
          </a:prstGeom>
        </p:spPr>
      </p:pic>
      <p:pic>
        <p:nvPicPr>
          <p:cNvPr id="62" name="Gold Coin 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60004" y="6825704"/>
            <a:ext cx="400420" cy="374904"/>
          </a:xfrm>
          <a:prstGeom prst="rect">
            <a:avLst/>
          </a:prstGeom>
        </p:spPr>
      </p:pic>
      <p:pic>
        <p:nvPicPr>
          <p:cNvPr id="64"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873185" y="279400"/>
            <a:ext cx="400420" cy="374904"/>
          </a:xfrm>
          <a:prstGeom prst="rect">
            <a:avLst/>
          </a:prstGeom>
        </p:spPr>
      </p:pic>
      <p:pic>
        <p:nvPicPr>
          <p:cNvPr id="65"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593094" y="285496"/>
            <a:ext cx="400420" cy="374904"/>
          </a:xfrm>
          <a:prstGeom prst="rect">
            <a:avLst/>
          </a:prstGeom>
        </p:spPr>
      </p:pic>
      <p:pic>
        <p:nvPicPr>
          <p:cNvPr id="74"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970534" y="2008910"/>
            <a:ext cx="400420" cy="374904"/>
          </a:xfrm>
          <a:prstGeom prst="rect">
            <a:avLst/>
          </a:prstGeom>
        </p:spPr>
      </p:pic>
      <p:pic>
        <p:nvPicPr>
          <p:cNvPr id="75"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693418" y="2008910"/>
            <a:ext cx="400420" cy="374904"/>
          </a:xfrm>
          <a:prstGeom prst="rect">
            <a:avLst/>
          </a:prstGeom>
        </p:spPr>
      </p:pic>
      <p:pic>
        <p:nvPicPr>
          <p:cNvPr id="76" name="Gold Coin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008256" y="2701966"/>
            <a:ext cx="400420" cy="374904"/>
          </a:xfrm>
          <a:prstGeom prst="rect">
            <a:avLst/>
          </a:prstGeom>
        </p:spPr>
      </p:pic>
      <p:pic>
        <p:nvPicPr>
          <p:cNvPr id="63"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098780" y="4426819"/>
            <a:ext cx="400420" cy="374904"/>
          </a:xfrm>
          <a:prstGeom prst="rect">
            <a:avLst/>
          </a:prstGeom>
        </p:spPr>
      </p:pic>
      <p:pic>
        <p:nvPicPr>
          <p:cNvPr id="70" name="Gold Coin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833006" y="4424889"/>
            <a:ext cx="400420" cy="374904"/>
          </a:xfrm>
          <a:prstGeom prst="rect">
            <a:avLst/>
          </a:prstGeom>
        </p:spPr>
      </p:pic>
      <p:pic>
        <p:nvPicPr>
          <p:cNvPr id="71" name="Gold Coin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140602" y="5115040"/>
            <a:ext cx="400420" cy="374904"/>
          </a:xfrm>
          <a:prstGeom prst="rect">
            <a:avLst/>
          </a:prstGeom>
        </p:spPr>
      </p:pic>
      <p:pic>
        <p:nvPicPr>
          <p:cNvPr id="72" name="Gold Coin 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869582" y="5116056"/>
            <a:ext cx="400420" cy="374904"/>
          </a:xfrm>
          <a:prstGeom prst="rect">
            <a:avLst/>
          </a:prstGeom>
        </p:spPr>
      </p:pic>
      <p:pic>
        <p:nvPicPr>
          <p:cNvPr id="73"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202384" y="6143058"/>
            <a:ext cx="400420" cy="374904"/>
          </a:xfrm>
          <a:prstGeom prst="rect">
            <a:avLst/>
          </a:prstGeom>
        </p:spPr>
      </p:pic>
      <p:pic>
        <p:nvPicPr>
          <p:cNvPr id="66"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905000" y="8528098"/>
            <a:ext cx="487363" cy="487363"/>
          </a:xfrm>
          <a:prstGeom prst="rect">
            <a:avLst/>
          </a:prstGeom>
        </p:spPr>
      </p:pic>
      <p:pic>
        <p:nvPicPr>
          <p:cNvPr id="67"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2743200" y="8534400"/>
            <a:ext cx="487363" cy="487363"/>
          </a:xfrm>
          <a:prstGeom prst="rect">
            <a:avLst/>
          </a:prstGeom>
        </p:spPr>
      </p:pic>
      <p:pic>
        <p:nvPicPr>
          <p:cNvPr id="68" name="Steady Han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4397039" y="8554846"/>
            <a:ext cx="487363" cy="487363"/>
          </a:xfrm>
          <a:prstGeom prst="rect">
            <a:avLst/>
          </a:prstGeom>
        </p:spPr>
      </p:pic>
      <p:pic>
        <p:nvPicPr>
          <p:cNvPr id="9" name="gold piece sequence (5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3"/>
          <a:stretch>
            <a:fillRect/>
          </a:stretch>
        </p:blipFill>
        <p:spPr>
          <a:xfrm>
            <a:off x="6299996" y="8554846"/>
            <a:ext cx="487363" cy="487363"/>
          </a:xfrm>
          <a:prstGeom prst="rect">
            <a:avLst/>
          </a:prstGeom>
        </p:spPr>
      </p:pic>
      <p:pic>
        <p:nvPicPr>
          <p:cNvPr id="10" name="gold piece sequence (4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7387552" y="8528097"/>
            <a:ext cx="487363" cy="487363"/>
          </a:xfrm>
          <a:prstGeom prst="rect">
            <a:avLst/>
          </a:prstGeom>
        </p:spPr>
      </p:pic>
    </p:spTree>
    <p:extLst>
      <p:ext uri="{BB962C8B-B14F-4D97-AF65-F5344CB8AC3E}">
        <p14:creationId xmlns:p14="http://schemas.microsoft.com/office/powerpoint/2010/main" val="193226711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68"/>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69"/>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6"/>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9"/>
                                        </p:tgtEl>
                                      </p:cBhvr>
                                    </p:cmd>
                                  </p:childTnLst>
                                </p:cTn>
                              </p:par>
                              <p:par>
                                <p:cTn id="16" presetID="2" presetClass="entr" presetSubtype="1"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250" fill="hold"/>
                                        <p:tgtEl>
                                          <p:spTgt spid="55"/>
                                        </p:tgtEl>
                                        <p:attrNameLst>
                                          <p:attrName>ppt_x</p:attrName>
                                        </p:attrNameLst>
                                      </p:cBhvr>
                                      <p:tavLst>
                                        <p:tav tm="0">
                                          <p:val>
                                            <p:strVal val="#ppt_x"/>
                                          </p:val>
                                        </p:tav>
                                        <p:tav tm="100000">
                                          <p:val>
                                            <p:strVal val="#ppt_x"/>
                                          </p:val>
                                        </p:tav>
                                      </p:tavLst>
                                    </p:anim>
                                    <p:anim calcmode="lin" valueType="num">
                                      <p:cBhvr additive="base">
                                        <p:cTn id="19" dur="250" fill="hold"/>
                                        <p:tgtEl>
                                          <p:spTgt spid="55"/>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250" fill="hold"/>
                                        <p:tgtEl>
                                          <p:spTgt spid="54"/>
                                        </p:tgtEl>
                                        <p:attrNameLst>
                                          <p:attrName>ppt_x</p:attrName>
                                        </p:attrNameLst>
                                      </p:cBhvr>
                                      <p:tavLst>
                                        <p:tav tm="0">
                                          <p:val>
                                            <p:strVal val="#ppt_x"/>
                                          </p:val>
                                        </p:tav>
                                        <p:tav tm="100000">
                                          <p:val>
                                            <p:strVal val="#ppt_x"/>
                                          </p:val>
                                        </p:tav>
                                      </p:tavLst>
                                    </p:anim>
                                    <p:anim calcmode="lin" valueType="num">
                                      <p:cBhvr additive="base">
                                        <p:cTn id="23" dur="250" fill="hold"/>
                                        <p:tgtEl>
                                          <p:spTgt spid="54"/>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250" fill="hold"/>
                                        <p:tgtEl>
                                          <p:spTgt spid="49"/>
                                        </p:tgtEl>
                                        <p:attrNameLst>
                                          <p:attrName>ppt_x</p:attrName>
                                        </p:attrNameLst>
                                      </p:cBhvr>
                                      <p:tavLst>
                                        <p:tav tm="0">
                                          <p:val>
                                            <p:strVal val="#ppt_x"/>
                                          </p:val>
                                        </p:tav>
                                        <p:tav tm="100000">
                                          <p:val>
                                            <p:strVal val="#ppt_x"/>
                                          </p:val>
                                        </p:tav>
                                      </p:tavLst>
                                    </p:anim>
                                    <p:anim calcmode="lin" valueType="num">
                                      <p:cBhvr additive="base">
                                        <p:cTn id="27" dur="250" fill="hold"/>
                                        <p:tgtEl>
                                          <p:spTgt spid="49"/>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250" fill="hold"/>
                                        <p:tgtEl>
                                          <p:spTgt spid="52"/>
                                        </p:tgtEl>
                                        <p:attrNameLst>
                                          <p:attrName>ppt_x</p:attrName>
                                        </p:attrNameLst>
                                      </p:cBhvr>
                                      <p:tavLst>
                                        <p:tav tm="0">
                                          <p:val>
                                            <p:strVal val="#ppt_x"/>
                                          </p:val>
                                        </p:tav>
                                        <p:tav tm="100000">
                                          <p:val>
                                            <p:strVal val="#ppt_x"/>
                                          </p:val>
                                        </p:tav>
                                      </p:tavLst>
                                    </p:anim>
                                    <p:anim calcmode="lin" valueType="num">
                                      <p:cBhvr additive="base">
                                        <p:cTn id="31" dur="250" fill="hold"/>
                                        <p:tgtEl>
                                          <p:spTgt spid="52"/>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250" fill="hold"/>
                                        <p:tgtEl>
                                          <p:spTgt spid="56"/>
                                        </p:tgtEl>
                                        <p:attrNameLst>
                                          <p:attrName>ppt_x</p:attrName>
                                        </p:attrNameLst>
                                      </p:cBhvr>
                                      <p:tavLst>
                                        <p:tav tm="0">
                                          <p:val>
                                            <p:strVal val="#ppt_x"/>
                                          </p:val>
                                        </p:tav>
                                        <p:tav tm="100000">
                                          <p:val>
                                            <p:strVal val="#ppt_x"/>
                                          </p:val>
                                        </p:tav>
                                      </p:tavLst>
                                    </p:anim>
                                    <p:anim calcmode="lin" valueType="num">
                                      <p:cBhvr additive="base">
                                        <p:cTn id="35" dur="250" fill="hold"/>
                                        <p:tgtEl>
                                          <p:spTgt spid="56"/>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250" fill="hold"/>
                                        <p:tgtEl>
                                          <p:spTgt spid="57"/>
                                        </p:tgtEl>
                                        <p:attrNameLst>
                                          <p:attrName>ppt_x</p:attrName>
                                        </p:attrNameLst>
                                      </p:cBhvr>
                                      <p:tavLst>
                                        <p:tav tm="0">
                                          <p:val>
                                            <p:strVal val="#ppt_x"/>
                                          </p:val>
                                        </p:tav>
                                        <p:tav tm="100000">
                                          <p:val>
                                            <p:strVal val="#ppt_x"/>
                                          </p:val>
                                        </p:tav>
                                      </p:tavLst>
                                    </p:anim>
                                    <p:anim calcmode="lin" valueType="num">
                                      <p:cBhvr additive="base">
                                        <p:cTn id="39" dur="250" fill="hold"/>
                                        <p:tgtEl>
                                          <p:spTgt spid="5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25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250" fill="hold"/>
                                        <p:tgtEl>
                                          <p:spTgt spid="53"/>
                                        </p:tgtEl>
                                        <p:attrNameLst>
                                          <p:attrName>ppt_x</p:attrName>
                                        </p:attrNameLst>
                                      </p:cBhvr>
                                      <p:tavLst>
                                        <p:tav tm="0">
                                          <p:val>
                                            <p:strVal val="#ppt_x"/>
                                          </p:val>
                                        </p:tav>
                                        <p:tav tm="100000">
                                          <p:val>
                                            <p:strVal val="#ppt_x"/>
                                          </p:val>
                                        </p:tav>
                                      </p:tavLst>
                                    </p:anim>
                                    <p:anim calcmode="lin" valueType="num">
                                      <p:cBhvr additive="base">
                                        <p:cTn id="47" dur="250" fill="hold"/>
                                        <p:tgtEl>
                                          <p:spTgt spid="53"/>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250" fill="hold"/>
                                        <p:tgtEl>
                                          <p:spTgt spid="58"/>
                                        </p:tgtEl>
                                        <p:attrNameLst>
                                          <p:attrName>ppt_x</p:attrName>
                                        </p:attrNameLst>
                                      </p:cBhvr>
                                      <p:tavLst>
                                        <p:tav tm="0">
                                          <p:val>
                                            <p:strVal val="#ppt_x"/>
                                          </p:val>
                                        </p:tav>
                                        <p:tav tm="100000">
                                          <p:val>
                                            <p:strVal val="#ppt_x"/>
                                          </p:val>
                                        </p:tav>
                                      </p:tavLst>
                                    </p:anim>
                                    <p:anim calcmode="lin" valueType="num">
                                      <p:cBhvr additive="base">
                                        <p:cTn id="51" dur="250" fill="hold"/>
                                        <p:tgtEl>
                                          <p:spTgt spid="58"/>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50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250" fill="hold"/>
                                        <p:tgtEl>
                                          <p:spTgt spid="51"/>
                                        </p:tgtEl>
                                        <p:attrNameLst>
                                          <p:attrName>ppt_x</p:attrName>
                                        </p:attrNameLst>
                                      </p:cBhvr>
                                      <p:tavLst>
                                        <p:tav tm="0">
                                          <p:val>
                                            <p:strVal val="#ppt_x"/>
                                          </p:val>
                                        </p:tav>
                                        <p:tav tm="100000">
                                          <p:val>
                                            <p:strVal val="#ppt_x"/>
                                          </p:val>
                                        </p:tav>
                                      </p:tavLst>
                                    </p:anim>
                                    <p:anim calcmode="lin" valueType="num">
                                      <p:cBhvr additive="base">
                                        <p:cTn id="55" dur="250" fill="hold"/>
                                        <p:tgtEl>
                                          <p:spTgt spid="51"/>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500"/>
                                  </p:stCondLst>
                                  <p:childTnLst>
                                    <p:set>
                                      <p:cBhvr>
                                        <p:cTn id="57" dur="1" fill="hold">
                                          <p:stCondLst>
                                            <p:cond delay="0"/>
                                          </p:stCondLst>
                                        </p:cTn>
                                        <p:tgtEl>
                                          <p:spTgt spid="61"/>
                                        </p:tgtEl>
                                        <p:attrNameLst>
                                          <p:attrName>style.visibility</p:attrName>
                                        </p:attrNameLst>
                                      </p:cBhvr>
                                      <p:to>
                                        <p:strVal val="visible"/>
                                      </p:to>
                                    </p:set>
                                    <p:anim calcmode="lin" valueType="num">
                                      <p:cBhvr additive="base">
                                        <p:cTn id="58" dur="250" fill="hold"/>
                                        <p:tgtEl>
                                          <p:spTgt spid="61"/>
                                        </p:tgtEl>
                                        <p:attrNameLst>
                                          <p:attrName>ppt_x</p:attrName>
                                        </p:attrNameLst>
                                      </p:cBhvr>
                                      <p:tavLst>
                                        <p:tav tm="0">
                                          <p:val>
                                            <p:strVal val="#ppt_x"/>
                                          </p:val>
                                        </p:tav>
                                        <p:tav tm="100000">
                                          <p:val>
                                            <p:strVal val="#ppt_x"/>
                                          </p:val>
                                        </p:tav>
                                      </p:tavLst>
                                    </p:anim>
                                    <p:anim calcmode="lin" valueType="num">
                                      <p:cBhvr additive="base">
                                        <p:cTn id="59" dur="250" fill="hold"/>
                                        <p:tgtEl>
                                          <p:spTgt spid="61"/>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75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75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250" fill="hold"/>
                                        <p:tgtEl>
                                          <p:spTgt spid="62"/>
                                        </p:tgtEl>
                                        <p:attrNameLst>
                                          <p:attrName>ppt_x</p:attrName>
                                        </p:attrNameLst>
                                      </p:cBhvr>
                                      <p:tavLst>
                                        <p:tav tm="0">
                                          <p:val>
                                            <p:strVal val="#ppt_x"/>
                                          </p:val>
                                        </p:tav>
                                        <p:tav tm="100000">
                                          <p:val>
                                            <p:strVal val="#ppt_x"/>
                                          </p:val>
                                        </p:tav>
                                      </p:tavLst>
                                    </p:anim>
                                    <p:anim calcmode="lin" valueType="num">
                                      <p:cBhvr additive="base">
                                        <p:cTn id="67" dur="250" fill="hold"/>
                                        <p:tgtEl>
                                          <p:spTgt spid="62"/>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1000"/>
                                  </p:stCondLst>
                                  <p:childTnLst>
                                    <p:set>
                                      <p:cBhvr>
                                        <p:cTn id="69" dur="1" fill="hold">
                                          <p:stCondLst>
                                            <p:cond delay="0"/>
                                          </p:stCondLst>
                                        </p:cTn>
                                        <p:tgtEl>
                                          <p:spTgt spid="60"/>
                                        </p:tgtEl>
                                        <p:attrNameLst>
                                          <p:attrName>style.visibility</p:attrName>
                                        </p:attrNameLst>
                                      </p:cBhvr>
                                      <p:to>
                                        <p:strVal val="visible"/>
                                      </p:to>
                                    </p:set>
                                    <p:anim calcmode="lin" valueType="num">
                                      <p:cBhvr additive="base">
                                        <p:cTn id="70" dur="250" fill="hold"/>
                                        <p:tgtEl>
                                          <p:spTgt spid="60"/>
                                        </p:tgtEl>
                                        <p:attrNameLst>
                                          <p:attrName>ppt_x</p:attrName>
                                        </p:attrNameLst>
                                      </p:cBhvr>
                                      <p:tavLst>
                                        <p:tav tm="0">
                                          <p:val>
                                            <p:strVal val="#ppt_x"/>
                                          </p:val>
                                        </p:tav>
                                        <p:tav tm="100000">
                                          <p:val>
                                            <p:strVal val="#ppt_x"/>
                                          </p:val>
                                        </p:tav>
                                      </p:tavLst>
                                    </p:anim>
                                    <p:anim calcmode="lin" valueType="num">
                                      <p:cBhvr additive="base">
                                        <p:cTn id="71" dur="25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 presetClass="mediacall" presetSubtype="0" fill="hold" nodeType="clickEffect">
                                  <p:stCondLst>
                                    <p:cond delay="0"/>
                                  </p:stCondLst>
                                  <p:childTnLst>
                                    <p:cmd type="call" cmd="playFrom(0.0)">
                                      <p:cBhvr>
                                        <p:cTn id="75" dur="417" fill="hold"/>
                                        <p:tgtEl>
                                          <p:spTgt spid="67"/>
                                        </p:tgtEl>
                                      </p:cBhvr>
                                    </p:cmd>
                                  </p:childTnLst>
                                </p:cTn>
                              </p:par>
                            </p:childTnLst>
                          </p:cTn>
                        </p:par>
                        <p:par>
                          <p:cTn id="76" fill="hold">
                            <p:stCondLst>
                              <p:cond delay="417"/>
                            </p:stCondLst>
                            <p:childTnLst>
                              <p:par>
                                <p:cTn id="77" presetID="1" presetClass="mediacall" presetSubtype="0" fill="hold" nodeType="afterEffect">
                                  <p:stCondLst>
                                    <p:cond delay="0"/>
                                  </p:stCondLst>
                                  <p:childTnLst>
                                    <p:cmd type="call" cmd="playFrom(0.0)">
                                      <p:cBhvr>
                                        <p:cTn id="78" dur="888" fill="hold"/>
                                        <p:tgtEl>
                                          <p:spTgt spid="10"/>
                                        </p:tgtEl>
                                      </p:cBhvr>
                                    </p:cmd>
                                  </p:childTnLst>
                                </p:cTn>
                              </p:par>
                              <p:par>
                                <p:cTn id="79" presetID="2" presetClass="entr" presetSubtype="1" fill="hold" nodeType="with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250" fill="hold"/>
                                        <p:tgtEl>
                                          <p:spTgt spid="63"/>
                                        </p:tgtEl>
                                        <p:attrNameLst>
                                          <p:attrName>ppt_x</p:attrName>
                                        </p:attrNameLst>
                                      </p:cBhvr>
                                      <p:tavLst>
                                        <p:tav tm="0">
                                          <p:val>
                                            <p:strVal val="#ppt_x"/>
                                          </p:val>
                                        </p:tav>
                                        <p:tav tm="100000">
                                          <p:val>
                                            <p:strVal val="#ppt_x"/>
                                          </p:val>
                                        </p:tav>
                                      </p:tavLst>
                                    </p:anim>
                                    <p:anim calcmode="lin" valueType="num">
                                      <p:cBhvr additive="base">
                                        <p:cTn id="82" dur="250" fill="hold"/>
                                        <p:tgtEl>
                                          <p:spTgt spid="63"/>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250" fill="hold"/>
                                        <p:tgtEl>
                                          <p:spTgt spid="64"/>
                                        </p:tgtEl>
                                        <p:attrNameLst>
                                          <p:attrName>ppt_x</p:attrName>
                                        </p:attrNameLst>
                                      </p:cBhvr>
                                      <p:tavLst>
                                        <p:tav tm="0">
                                          <p:val>
                                            <p:strVal val="#ppt_x"/>
                                          </p:val>
                                        </p:tav>
                                        <p:tav tm="100000">
                                          <p:val>
                                            <p:strVal val="#ppt_x"/>
                                          </p:val>
                                        </p:tav>
                                      </p:tavLst>
                                    </p:anim>
                                    <p:anim calcmode="lin" valueType="num">
                                      <p:cBhvr additive="base">
                                        <p:cTn id="86" dur="250" fill="hold"/>
                                        <p:tgtEl>
                                          <p:spTgt spid="64"/>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0"/>
                                  </p:stCondLst>
                                  <p:childTnLst>
                                    <p:set>
                                      <p:cBhvr>
                                        <p:cTn id="88" dur="1" fill="hold">
                                          <p:stCondLst>
                                            <p:cond delay="0"/>
                                          </p:stCondLst>
                                        </p:cTn>
                                        <p:tgtEl>
                                          <p:spTgt spid="73"/>
                                        </p:tgtEl>
                                        <p:attrNameLst>
                                          <p:attrName>style.visibility</p:attrName>
                                        </p:attrNameLst>
                                      </p:cBhvr>
                                      <p:to>
                                        <p:strVal val="visible"/>
                                      </p:to>
                                    </p:set>
                                    <p:anim calcmode="lin" valueType="num">
                                      <p:cBhvr additive="base">
                                        <p:cTn id="89" dur="250" fill="hold"/>
                                        <p:tgtEl>
                                          <p:spTgt spid="73"/>
                                        </p:tgtEl>
                                        <p:attrNameLst>
                                          <p:attrName>ppt_x</p:attrName>
                                        </p:attrNameLst>
                                      </p:cBhvr>
                                      <p:tavLst>
                                        <p:tav tm="0">
                                          <p:val>
                                            <p:strVal val="#ppt_x"/>
                                          </p:val>
                                        </p:tav>
                                        <p:tav tm="100000">
                                          <p:val>
                                            <p:strVal val="#ppt_x"/>
                                          </p:val>
                                        </p:tav>
                                      </p:tavLst>
                                    </p:anim>
                                    <p:anim calcmode="lin" valueType="num">
                                      <p:cBhvr additive="base">
                                        <p:cTn id="90" dur="250" fill="hold"/>
                                        <p:tgtEl>
                                          <p:spTgt spid="73"/>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0"/>
                                  </p:stCondLst>
                                  <p:childTnLst>
                                    <p:set>
                                      <p:cBhvr>
                                        <p:cTn id="92" dur="1" fill="hold">
                                          <p:stCondLst>
                                            <p:cond delay="0"/>
                                          </p:stCondLst>
                                        </p:cTn>
                                        <p:tgtEl>
                                          <p:spTgt spid="74"/>
                                        </p:tgtEl>
                                        <p:attrNameLst>
                                          <p:attrName>style.visibility</p:attrName>
                                        </p:attrNameLst>
                                      </p:cBhvr>
                                      <p:to>
                                        <p:strVal val="visible"/>
                                      </p:to>
                                    </p:set>
                                    <p:anim calcmode="lin" valueType="num">
                                      <p:cBhvr additive="base">
                                        <p:cTn id="93" dur="250" fill="hold"/>
                                        <p:tgtEl>
                                          <p:spTgt spid="74"/>
                                        </p:tgtEl>
                                        <p:attrNameLst>
                                          <p:attrName>ppt_x</p:attrName>
                                        </p:attrNameLst>
                                      </p:cBhvr>
                                      <p:tavLst>
                                        <p:tav tm="0">
                                          <p:val>
                                            <p:strVal val="#ppt_x"/>
                                          </p:val>
                                        </p:tav>
                                        <p:tav tm="100000">
                                          <p:val>
                                            <p:strVal val="#ppt_x"/>
                                          </p:val>
                                        </p:tav>
                                      </p:tavLst>
                                    </p:anim>
                                    <p:anim calcmode="lin" valueType="num">
                                      <p:cBhvr additive="base">
                                        <p:cTn id="94" dur="250" fill="hold"/>
                                        <p:tgtEl>
                                          <p:spTgt spid="74"/>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65"/>
                                        </p:tgtEl>
                                        <p:attrNameLst>
                                          <p:attrName>style.visibility</p:attrName>
                                        </p:attrNameLst>
                                      </p:cBhvr>
                                      <p:to>
                                        <p:strVal val="visible"/>
                                      </p:to>
                                    </p:set>
                                    <p:anim calcmode="lin" valueType="num">
                                      <p:cBhvr additive="base">
                                        <p:cTn id="97" dur="250" fill="hold"/>
                                        <p:tgtEl>
                                          <p:spTgt spid="65"/>
                                        </p:tgtEl>
                                        <p:attrNameLst>
                                          <p:attrName>ppt_x</p:attrName>
                                        </p:attrNameLst>
                                      </p:cBhvr>
                                      <p:tavLst>
                                        <p:tav tm="0">
                                          <p:val>
                                            <p:strVal val="#ppt_x"/>
                                          </p:val>
                                        </p:tav>
                                        <p:tav tm="100000">
                                          <p:val>
                                            <p:strVal val="#ppt_x"/>
                                          </p:val>
                                        </p:tav>
                                      </p:tavLst>
                                    </p:anim>
                                    <p:anim calcmode="lin" valueType="num">
                                      <p:cBhvr additive="base">
                                        <p:cTn id="98" dur="250" fill="hold"/>
                                        <p:tgtEl>
                                          <p:spTgt spid="65"/>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250"/>
                                  </p:stCondLst>
                                  <p:childTnLst>
                                    <p:set>
                                      <p:cBhvr>
                                        <p:cTn id="100" dur="1" fill="hold">
                                          <p:stCondLst>
                                            <p:cond delay="0"/>
                                          </p:stCondLst>
                                        </p:cTn>
                                        <p:tgtEl>
                                          <p:spTgt spid="70"/>
                                        </p:tgtEl>
                                        <p:attrNameLst>
                                          <p:attrName>style.visibility</p:attrName>
                                        </p:attrNameLst>
                                      </p:cBhvr>
                                      <p:to>
                                        <p:strVal val="visible"/>
                                      </p:to>
                                    </p:set>
                                    <p:anim calcmode="lin" valueType="num">
                                      <p:cBhvr additive="base">
                                        <p:cTn id="101" dur="250" fill="hold"/>
                                        <p:tgtEl>
                                          <p:spTgt spid="70"/>
                                        </p:tgtEl>
                                        <p:attrNameLst>
                                          <p:attrName>ppt_x</p:attrName>
                                        </p:attrNameLst>
                                      </p:cBhvr>
                                      <p:tavLst>
                                        <p:tav tm="0">
                                          <p:val>
                                            <p:strVal val="#ppt_x"/>
                                          </p:val>
                                        </p:tav>
                                        <p:tav tm="100000">
                                          <p:val>
                                            <p:strVal val="#ppt_x"/>
                                          </p:val>
                                        </p:tav>
                                      </p:tavLst>
                                    </p:anim>
                                    <p:anim calcmode="lin" valueType="num">
                                      <p:cBhvr additive="base">
                                        <p:cTn id="102" dur="250" fill="hold"/>
                                        <p:tgtEl>
                                          <p:spTgt spid="70"/>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250"/>
                                  </p:stCondLst>
                                  <p:childTnLst>
                                    <p:set>
                                      <p:cBhvr>
                                        <p:cTn id="104" dur="1" fill="hold">
                                          <p:stCondLst>
                                            <p:cond delay="0"/>
                                          </p:stCondLst>
                                        </p:cTn>
                                        <p:tgtEl>
                                          <p:spTgt spid="75"/>
                                        </p:tgtEl>
                                        <p:attrNameLst>
                                          <p:attrName>style.visibility</p:attrName>
                                        </p:attrNameLst>
                                      </p:cBhvr>
                                      <p:to>
                                        <p:strVal val="visible"/>
                                      </p:to>
                                    </p:set>
                                    <p:anim calcmode="lin" valueType="num">
                                      <p:cBhvr additive="base">
                                        <p:cTn id="105" dur="250" fill="hold"/>
                                        <p:tgtEl>
                                          <p:spTgt spid="75"/>
                                        </p:tgtEl>
                                        <p:attrNameLst>
                                          <p:attrName>ppt_x</p:attrName>
                                        </p:attrNameLst>
                                      </p:cBhvr>
                                      <p:tavLst>
                                        <p:tav tm="0">
                                          <p:val>
                                            <p:strVal val="#ppt_x"/>
                                          </p:val>
                                        </p:tav>
                                        <p:tav tm="100000">
                                          <p:val>
                                            <p:strVal val="#ppt_x"/>
                                          </p:val>
                                        </p:tav>
                                      </p:tavLst>
                                    </p:anim>
                                    <p:anim calcmode="lin" valueType="num">
                                      <p:cBhvr additive="base">
                                        <p:cTn id="106" dur="250" fill="hold"/>
                                        <p:tgtEl>
                                          <p:spTgt spid="75"/>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71"/>
                                        </p:tgtEl>
                                        <p:attrNameLst>
                                          <p:attrName>style.visibility</p:attrName>
                                        </p:attrNameLst>
                                      </p:cBhvr>
                                      <p:to>
                                        <p:strVal val="visible"/>
                                      </p:to>
                                    </p:set>
                                    <p:anim calcmode="lin" valueType="num">
                                      <p:cBhvr additive="base">
                                        <p:cTn id="109" dur="250" fill="hold"/>
                                        <p:tgtEl>
                                          <p:spTgt spid="71"/>
                                        </p:tgtEl>
                                        <p:attrNameLst>
                                          <p:attrName>ppt_x</p:attrName>
                                        </p:attrNameLst>
                                      </p:cBhvr>
                                      <p:tavLst>
                                        <p:tav tm="0">
                                          <p:val>
                                            <p:strVal val="#ppt_x"/>
                                          </p:val>
                                        </p:tav>
                                        <p:tav tm="100000">
                                          <p:val>
                                            <p:strVal val="#ppt_x"/>
                                          </p:val>
                                        </p:tav>
                                      </p:tavLst>
                                    </p:anim>
                                    <p:anim calcmode="lin" valueType="num">
                                      <p:cBhvr additive="base">
                                        <p:cTn id="110" dur="250" fill="hold"/>
                                        <p:tgtEl>
                                          <p:spTgt spid="71"/>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500"/>
                                  </p:stCondLst>
                                  <p:childTnLst>
                                    <p:set>
                                      <p:cBhvr>
                                        <p:cTn id="112" dur="1" fill="hold">
                                          <p:stCondLst>
                                            <p:cond delay="0"/>
                                          </p:stCondLst>
                                        </p:cTn>
                                        <p:tgtEl>
                                          <p:spTgt spid="76"/>
                                        </p:tgtEl>
                                        <p:attrNameLst>
                                          <p:attrName>style.visibility</p:attrName>
                                        </p:attrNameLst>
                                      </p:cBhvr>
                                      <p:to>
                                        <p:strVal val="visible"/>
                                      </p:to>
                                    </p:set>
                                    <p:anim calcmode="lin" valueType="num">
                                      <p:cBhvr additive="base">
                                        <p:cTn id="113" dur="250" fill="hold"/>
                                        <p:tgtEl>
                                          <p:spTgt spid="76"/>
                                        </p:tgtEl>
                                        <p:attrNameLst>
                                          <p:attrName>ppt_x</p:attrName>
                                        </p:attrNameLst>
                                      </p:cBhvr>
                                      <p:tavLst>
                                        <p:tav tm="0">
                                          <p:val>
                                            <p:strVal val="#ppt_x"/>
                                          </p:val>
                                        </p:tav>
                                        <p:tav tm="100000">
                                          <p:val>
                                            <p:strVal val="#ppt_x"/>
                                          </p:val>
                                        </p:tav>
                                      </p:tavLst>
                                    </p:anim>
                                    <p:anim calcmode="lin" valueType="num">
                                      <p:cBhvr additive="base">
                                        <p:cTn id="114" dur="250" fill="hold"/>
                                        <p:tgtEl>
                                          <p:spTgt spid="76"/>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 calcmode="lin" valueType="num">
                                      <p:cBhvr additive="base">
                                        <p:cTn id="117" dur="250" fill="hold"/>
                                        <p:tgtEl>
                                          <p:spTgt spid="72"/>
                                        </p:tgtEl>
                                        <p:attrNameLst>
                                          <p:attrName>ppt_x</p:attrName>
                                        </p:attrNameLst>
                                      </p:cBhvr>
                                      <p:tavLst>
                                        <p:tav tm="0">
                                          <p:val>
                                            <p:strVal val="#ppt_x"/>
                                          </p:val>
                                        </p:tav>
                                        <p:tav tm="100000">
                                          <p:val>
                                            <p:strVal val="#ppt_x"/>
                                          </p:val>
                                        </p:tav>
                                      </p:tavLst>
                                    </p:anim>
                                    <p:anim calcmode="lin" valueType="num">
                                      <p:cBhvr additive="base">
                                        <p:cTn id="118" dur="250" fill="hold"/>
                                        <p:tgtEl>
                                          <p:spTgt spid="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9" fill="hold" display="0">
                  <p:stCondLst>
                    <p:cond delay="indefinite"/>
                  </p:stCondLst>
                  <p:endCondLst>
                    <p:cond evt="onStopAudio" delay="0">
                      <p:tgtEl>
                        <p:sldTgt/>
                      </p:tgtEl>
                    </p:cond>
                  </p:endCondLst>
                </p:cTn>
                <p:tgtEl>
                  <p:spTgt spid="66"/>
                </p:tgtEl>
              </p:cMediaNode>
            </p:audio>
            <p:audio>
              <p:cMediaNode vol="100000">
                <p:cTn id="120" fill="hold" display="0">
                  <p:stCondLst>
                    <p:cond delay="indefinite"/>
                  </p:stCondLst>
                  <p:endCondLst>
                    <p:cond evt="onStopAudio" delay="0">
                      <p:tgtEl>
                        <p:sldTgt/>
                      </p:tgtEl>
                    </p:cond>
                  </p:endCondLst>
                </p:cTn>
                <p:tgtEl>
                  <p:spTgt spid="67"/>
                </p:tgtEl>
              </p:cMediaNode>
            </p:audio>
            <p:audio>
              <p:cMediaNode vol="80303">
                <p:cTn id="121" fill="hold" display="0">
                  <p:stCondLst>
                    <p:cond delay="indefinite"/>
                  </p:stCondLst>
                  <p:endCondLst>
                    <p:cond evt="onStopAudio" delay="0">
                      <p:tgtEl>
                        <p:sldTgt/>
                      </p:tgtEl>
                    </p:cond>
                    <p:cond evt="onNext" delay="0">
                      <p:tgtEl>
                        <p:sldTgt/>
                      </p:tgtEl>
                    </p:cond>
                  </p:endCondLst>
                </p:cTn>
                <p:tgtEl>
                  <p:spTgt spid="68"/>
                </p:tgtEl>
              </p:cMediaNode>
            </p:audio>
            <p:audio>
              <p:cMediaNode vol="80000">
                <p:cTn id="122" fill="hold" display="0">
                  <p:stCondLst>
                    <p:cond delay="indefinite"/>
                  </p:stCondLst>
                  <p:endCondLst>
                    <p:cond evt="onStopAudio" delay="0">
                      <p:tgtEl>
                        <p:sldTgt/>
                      </p:tgtEl>
                    </p:cond>
                  </p:endCondLst>
                </p:cTn>
                <p:tgtEl>
                  <p:spTgt spid="9"/>
                </p:tgtEl>
              </p:cMediaNode>
            </p:audio>
            <p:audio>
              <p:cMediaNode vol="80000">
                <p:cTn id="123" fill="hold" display="0">
                  <p:stCondLst>
                    <p:cond delay="indefinite"/>
                  </p:stCondLst>
                  <p:endCondLst>
                    <p:cond evt="onStopAudio" delay="0">
                      <p:tgtEl>
                        <p:sldTgt/>
                      </p:tgtEl>
                    </p:cond>
                  </p:endCondLst>
                </p:cTn>
                <p:tgtEl>
                  <p:spTgt spid="1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 name="Baseplate (Whit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469" y="-54465"/>
            <a:ext cx="15819338" cy="8503918"/>
          </a:xfrm>
          <a:prstGeom prst="rect">
            <a:avLst/>
          </a:prstGeom>
        </p:spPr>
      </p:pic>
      <p:pic>
        <p:nvPicPr>
          <p:cNvPr id="14" name="Baseplat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grpSp>
        <p:nvGrpSpPr>
          <p:cNvPr id="63" name="Green Block 3"/>
          <p:cNvGrpSpPr/>
          <p:nvPr/>
        </p:nvGrpSpPr>
        <p:grpSpPr>
          <a:xfrm>
            <a:off x="9526095" y="4347967"/>
            <a:ext cx="3473625" cy="1832358"/>
            <a:chOff x="9526095" y="4347967"/>
            <a:chExt cx="3473625" cy="1832358"/>
          </a:xfrm>
        </p:grpSpPr>
        <p:pic>
          <p:nvPicPr>
            <p:cNvPr id="64" name="Green Bricks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65"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playing!</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02" name="Red Block 1"/>
          <p:cNvGrpSpPr/>
          <p:nvPr/>
        </p:nvGrpSpPr>
        <p:grpSpPr>
          <a:xfrm>
            <a:off x="3475300" y="182252"/>
            <a:ext cx="3471092" cy="1832357"/>
            <a:chOff x="3475300" y="182252"/>
            <a:chExt cx="3471092" cy="1832357"/>
          </a:xfrm>
        </p:grpSpPr>
        <p:pic>
          <p:nvPicPr>
            <p:cNvPr id="103" name="Red Bricks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104"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for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70" name="Blue Block 1"/>
          <p:cNvGrpSpPr/>
          <p:nvPr/>
        </p:nvGrpSpPr>
        <p:grpSpPr>
          <a:xfrm>
            <a:off x="0" y="2951273"/>
            <a:ext cx="3461795" cy="1832358"/>
            <a:chOff x="0" y="2951273"/>
            <a:chExt cx="3461795" cy="1832358"/>
          </a:xfrm>
        </p:grpSpPr>
        <p:pic>
          <p:nvPicPr>
            <p:cNvPr id="71"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2"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Thanks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73" name="Blue Red Blocks"/>
          <p:cNvGrpSpPr/>
          <p:nvPr/>
        </p:nvGrpSpPr>
        <p:grpSpPr>
          <a:xfrm>
            <a:off x="590014" y="176155"/>
            <a:ext cx="6356378" cy="1838454"/>
            <a:chOff x="590014" y="176155"/>
            <a:chExt cx="6356378" cy="1838454"/>
          </a:xfrm>
        </p:grpSpPr>
        <p:grpSp>
          <p:nvGrpSpPr>
            <p:cNvPr id="74" name="Red Block 1 v2"/>
            <p:cNvGrpSpPr/>
            <p:nvPr/>
          </p:nvGrpSpPr>
          <p:grpSpPr>
            <a:xfrm>
              <a:off x="3475300" y="182252"/>
              <a:ext cx="3471092" cy="1832357"/>
              <a:chOff x="3475300" y="182252"/>
              <a:chExt cx="3471092" cy="1832357"/>
            </a:xfrm>
          </p:grpSpPr>
          <p:pic>
            <p:nvPicPr>
              <p:cNvPr id="94" name="Red Bricks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95"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for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75" name="Blue Block 1 v2"/>
            <p:cNvGrpSpPr/>
            <p:nvPr/>
          </p:nvGrpSpPr>
          <p:grpSpPr>
            <a:xfrm>
              <a:off x="590014" y="176155"/>
              <a:ext cx="3461795" cy="1832358"/>
              <a:chOff x="-5080" y="2951273"/>
              <a:chExt cx="3461795" cy="1832358"/>
            </a:xfrm>
          </p:grpSpPr>
          <p:pic>
            <p:nvPicPr>
              <p:cNvPr id="76"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80" y="3059476"/>
                <a:ext cx="3461795" cy="1724155"/>
              </a:xfrm>
              <a:prstGeom prst="rect">
                <a:avLst/>
              </a:prstGeom>
            </p:spPr>
          </p:pic>
          <p:sp>
            <p:nvSpPr>
              <p:cNvPr id="93" name="Blue Cap 1"/>
              <p:cNvSpPr>
                <a:spLocks noChangeAspect="1"/>
              </p:cNvSpPr>
              <p:nvPr/>
            </p:nvSpPr>
            <p:spPr>
              <a:xfrm>
                <a:off x="20873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Thanks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grpSp>
        <p:nvGrpSpPr>
          <p:cNvPr id="96" name="Red Block 1 v3"/>
          <p:cNvGrpSpPr/>
          <p:nvPr/>
        </p:nvGrpSpPr>
        <p:grpSpPr>
          <a:xfrm>
            <a:off x="6636819" y="4343647"/>
            <a:ext cx="3471092" cy="1832357"/>
            <a:chOff x="3475300" y="182252"/>
            <a:chExt cx="3471092" cy="1832357"/>
          </a:xfrm>
        </p:grpSpPr>
        <p:pic>
          <p:nvPicPr>
            <p:cNvPr id="97" name="Red Bricks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9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for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99" name="Blue Block 1 v3"/>
          <p:cNvGrpSpPr/>
          <p:nvPr/>
        </p:nvGrpSpPr>
        <p:grpSpPr>
          <a:xfrm>
            <a:off x="3753735" y="4336424"/>
            <a:ext cx="3461795" cy="1832358"/>
            <a:chOff x="0" y="2951273"/>
            <a:chExt cx="3461795" cy="1832358"/>
          </a:xfrm>
        </p:grpSpPr>
        <p:pic>
          <p:nvPicPr>
            <p:cNvPr id="100"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101"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Thanks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05" name="Green Block 2"/>
          <p:cNvGrpSpPr/>
          <p:nvPr/>
        </p:nvGrpSpPr>
        <p:grpSpPr>
          <a:xfrm>
            <a:off x="8673962" y="2271998"/>
            <a:ext cx="3471048" cy="1832358"/>
            <a:chOff x="9405482" y="2271998"/>
            <a:chExt cx="3471048" cy="1832358"/>
          </a:xfrm>
        </p:grpSpPr>
        <p:pic>
          <p:nvPicPr>
            <p:cNvPr id="106" name="Green Bricks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107"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by Adam Groff.</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11" name="Red Block 2"/>
          <p:cNvGrpSpPr/>
          <p:nvPr/>
        </p:nvGrpSpPr>
        <p:grpSpPr>
          <a:xfrm>
            <a:off x="5776324" y="2266259"/>
            <a:ext cx="3471292" cy="1832357"/>
            <a:chOff x="3599052" y="2264735"/>
            <a:chExt cx="3471292" cy="1832357"/>
          </a:xfrm>
        </p:grpSpPr>
        <p:pic>
          <p:nvPicPr>
            <p:cNvPr id="112" name="Red Bricks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11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template design</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08" name="Blue Block 1 v2"/>
          <p:cNvGrpSpPr/>
          <p:nvPr/>
        </p:nvGrpSpPr>
        <p:grpSpPr>
          <a:xfrm>
            <a:off x="2885650" y="2269251"/>
            <a:ext cx="3461795" cy="1832358"/>
            <a:chOff x="0" y="2951273"/>
            <a:chExt cx="3461795" cy="1832358"/>
          </a:xfrm>
        </p:grpSpPr>
        <p:pic>
          <p:nvPicPr>
            <p:cNvPr id="109"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110"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Game and</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14" name="Green Block 2"/>
          <p:cNvGrpSpPr/>
          <p:nvPr/>
        </p:nvGrpSpPr>
        <p:grpSpPr>
          <a:xfrm>
            <a:off x="8673962" y="2271998"/>
            <a:ext cx="3471048" cy="1832358"/>
            <a:chOff x="9405482" y="2271998"/>
            <a:chExt cx="3471048" cy="1832358"/>
          </a:xfrm>
        </p:grpSpPr>
        <p:pic>
          <p:nvPicPr>
            <p:cNvPr id="115" name="Green Bricks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116"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400"/>
                </a:lnSpc>
              </a:pPr>
              <a:r>
                <a:rPr lang="en-US" sz="40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Kimberly Teacher.</a:t>
              </a:r>
            </a:p>
            <a:p>
              <a:pPr algn="ctr">
                <a:lnSpc>
                  <a:spcPts val="3400"/>
                </a:lnSpc>
              </a:pPr>
              <a:r>
                <a:rPr lang="en-US" sz="32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a:t>
              </a:r>
              <a:r>
                <a:rPr lang="en-US" sz="3200" spc="-200" dirty="0" err="1"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rtw_acrobat</a:t>
              </a:r>
              <a:r>
                <a:rPr lang="en-US" sz="32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a:t>
              </a:r>
              <a:endParaRPr lang="en-US" sz="40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17" name="Red Block 2"/>
          <p:cNvGrpSpPr/>
          <p:nvPr/>
        </p:nvGrpSpPr>
        <p:grpSpPr>
          <a:xfrm>
            <a:off x="5776324" y="2266259"/>
            <a:ext cx="3471292" cy="1832357"/>
            <a:chOff x="3599052" y="2264735"/>
            <a:chExt cx="3471292" cy="1832357"/>
          </a:xfrm>
        </p:grpSpPr>
        <p:pic>
          <p:nvPicPr>
            <p:cNvPr id="118" name="Red Bricks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119"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‘Sentence Craft’ by</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20" name="Blue Block 1 v2"/>
          <p:cNvGrpSpPr/>
          <p:nvPr/>
        </p:nvGrpSpPr>
        <p:grpSpPr>
          <a:xfrm>
            <a:off x="2885650" y="2269251"/>
            <a:ext cx="3461795" cy="1832358"/>
            <a:chOff x="0" y="2951273"/>
            <a:chExt cx="3461795" cy="1832358"/>
          </a:xfrm>
        </p:grpSpPr>
        <p:pic>
          <p:nvPicPr>
            <p:cNvPr id="121"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122"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Inspired by</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23" name="Green Block 2"/>
          <p:cNvGrpSpPr/>
          <p:nvPr/>
        </p:nvGrpSpPr>
        <p:grpSpPr>
          <a:xfrm>
            <a:off x="8678026" y="2263870"/>
            <a:ext cx="3471048" cy="1832358"/>
            <a:chOff x="9405482" y="2271998"/>
            <a:chExt cx="3471048" cy="1832358"/>
          </a:xfrm>
        </p:grpSpPr>
        <p:pic>
          <p:nvPicPr>
            <p:cNvPr id="124" name="Green Bricks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125"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by Adam Groff.</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26" name="Red Block 2"/>
          <p:cNvGrpSpPr/>
          <p:nvPr/>
        </p:nvGrpSpPr>
        <p:grpSpPr>
          <a:xfrm>
            <a:off x="5780388" y="2258131"/>
            <a:ext cx="3471292" cy="1832357"/>
            <a:chOff x="3599052" y="2264735"/>
            <a:chExt cx="3471292" cy="1832357"/>
          </a:xfrm>
        </p:grpSpPr>
        <p:pic>
          <p:nvPicPr>
            <p:cNvPr id="127" name="Red Bricks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128"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and music</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29" name="Blue Block 1 v2"/>
          <p:cNvGrpSpPr/>
          <p:nvPr/>
        </p:nvGrpSpPr>
        <p:grpSpPr>
          <a:xfrm>
            <a:off x="2889714" y="2261123"/>
            <a:ext cx="3461795" cy="1832358"/>
            <a:chOff x="0" y="2951273"/>
            <a:chExt cx="3461795" cy="1832358"/>
          </a:xfrm>
        </p:grpSpPr>
        <p:pic>
          <p:nvPicPr>
            <p:cNvPr id="130"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131"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All </a:t>
              </a:r>
            </a:p>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images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32" name="Green Block 2"/>
          <p:cNvGrpSpPr/>
          <p:nvPr/>
        </p:nvGrpSpPr>
        <p:grpSpPr>
          <a:xfrm>
            <a:off x="8678633" y="2267600"/>
            <a:ext cx="3471048" cy="1832358"/>
            <a:chOff x="9405482" y="2271998"/>
            <a:chExt cx="3471048" cy="1832358"/>
          </a:xfrm>
        </p:grpSpPr>
        <p:pic>
          <p:nvPicPr>
            <p:cNvPr id="133" name="Green Bricks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134"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Leandri140029.</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35" name="Red Block 2"/>
          <p:cNvGrpSpPr/>
          <p:nvPr/>
        </p:nvGrpSpPr>
        <p:grpSpPr>
          <a:xfrm>
            <a:off x="5780995" y="2261861"/>
            <a:ext cx="3471292" cy="1832357"/>
            <a:chOff x="3599052" y="2264735"/>
            <a:chExt cx="3471292" cy="1832357"/>
          </a:xfrm>
        </p:grpSpPr>
        <p:pic>
          <p:nvPicPr>
            <p:cNvPr id="136" name="Red Bricks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137"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sounds </a:t>
              </a:r>
            </a:p>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by</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38" name="Blue Block 1 v2"/>
          <p:cNvGrpSpPr/>
          <p:nvPr/>
        </p:nvGrpSpPr>
        <p:grpSpPr>
          <a:xfrm>
            <a:off x="2890321" y="2264853"/>
            <a:ext cx="3461795" cy="1832358"/>
            <a:chOff x="0" y="2951273"/>
            <a:chExt cx="3461795" cy="1832358"/>
          </a:xfrm>
        </p:grpSpPr>
        <p:pic>
          <p:nvPicPr>
            <p:cNvPr id="139" name="Blue Bricks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140"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Plastic brick</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41" name="Block"/>
          <p:cNvGrpSpPr/>
          <p:nvPr/>
        </p:nvGrpSpPr>
        <p:grpSpPr>
          <a:xfrm>
            <a:off x="923295" y="817880"/>
            <a:ext cx="12555821" cy="2621255"/>
            <a:chOff x="923295" y="817880"/>
            <a:chExt cx="12555821" cy="2621255"/>
          </a:xfrm>
        </p:grpSpPr>
        <p:pic>
          <p:nvPicPr>
            <p:cNvPr id="142" name="1x3 Blue"/>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305300" y="2886456"/>
              <a:ext cx="1198714" cy="530352"/>
            </a:xfrm>
            <a:prstGeom prst="rect">
              <a:avLst/>
            </a:prstGeom>
          </p:spPr>
        </p:pic>
        <p:pic>
          <p:nvPicPr>
            <p:cNvPr id="143"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90355" y="817880"/>
              <a:ext cx="1557664" cy="530352"/>
            </a:xfrm>
            <a:prstGeom prst="rect">
              <a:avLst/>
            </a:prstGeom>
          </p:spPr>
        </p:pic>
        <p:pic>
          <p:nvPicPr>
            <p:cNvPr id="144"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18080" y="1166360"/>
              <a:ext cx="838289" cy="859536"/>
            </a:xfrm>
            <a:prstGeom prst="rect">
              <a:avLst/>
            </a:prstGeom>
          </p:spPr>
        </p:pic>
        <p:pic>
          <p:nvPicPr>
            <p:cNvPr id="145" name="1x1 Blu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23295" y="817880"/>
              <a:ext cx="471205" cy="530352"/>
            </a:xfrm>
            <a:prstGeom prst="rect">
              <a:avLst/>
            </a:prstGeom>
          </p:spPr>
        </p:pic>
        <p:pic>
          <p:nvPicPr>
            <p:cNvPr id="146"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42971" y="1156200"/>
              <a:ext cx="838289" cy="859536"/>
            </a:xfrm>
            <a:prstGeom prst="rect">
              <a:avLst/>
            </a:prstGeom>
          </p:spPr>
        </p:pic>
        <p:pic>
          <p:nvPicPr>
            <p:cNvPr id="147"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53950" y="1843405"/>
              <a:ext cx="1557664" cy="530352"/>
            </a:xfrm>
            <a:prstGeom prst="rect">
              <a:avLst/>
            </a:prstGeom>
          </p:spPr>
        </p:pic>
        <p:pic>
          <p:nvPicPr>
            <p:cNvPr id="148"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77229" y="2204720"/>
              <a:ext cx="838289" cy="859536"/>
            </a:xfrm>
            <a:prstGeom prst="rect">
              <a:avLst/>
            </a:prstGeom>
          </p:spPr>
        </p:pic>
        <p:pic>
          <p:nvPicPr>
            <p:cNvPr id="149" name="1x1 Blu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0619" y="1840865"/>
              <a:ext cx="471205" cy="530352"/>
            </a:xfrm>
            <a:prstGeom prst="rect">
              <a:avLst/>
            </a:prstGeom>
          </p:spPr>
        </p:pic>
        <p:pic>
          <p:nvPicPr>
            <p:cNvPr id="150"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02120" y="2194560"/>
              <a:ext cx="838289" cy="859536"/>
            </a:xfrm>
            <a:prstGeom prst="rect">
              <a:avLst/>
            </a:prstGeom>
          </p:spPr>
        </p:pic>
        <p:pic>
          <p:nvPicPr>
            <p:cNvPr id="151"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09700" y="2880360"/>
              <a:ext cx="1557664" cy="530352"/>
            </a:xfrm>
            <a:prstGeom prst="rect">
              <a:avLst/>
            </a:prstGeom>
          </p:spPr>
        </p:pic>
        <p:pic>
          <p:nvPicPr>
            <p:cNvPr id="152" name="1x1 Blu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0220" y="2877820"/>
              <a:ext cx="471205" cy="530352"/>
            </a:xfrm>
            <a:prstGeom prst="rect">
              <a:avLst/>
            </a:prstGeom>
          </p:spPr>
        </p:pic>
        <p:pic>
          <p:nvPicPr>
            <p:cNvPr id="153"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3475901" y="829096"/>
              <a:ext cx="813816" cy="529163"/>
            </a:xfrm>
            <a:prstGeom prst="rect">
              <a:avLst/>
            </a:prstGeom>
          </p:spPr>
        </p:pic>
        <p:pic>
          <p:nvPicPr>
            <p:cNvPr id="154"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95586" y="1177790"/>
              <a:ext cx="838289" cy="859536"/>
            </a:xfrm>
            <a:prstGeom prst="rect">
              <a:avLst/>
            </a:prstGeom>
          </p:spPr>
        </p:pic>
        <p:pic>
          <p:nvPicPr>
            <p:cNvPr id="155"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3533394" y="1857588"/>
              <a:ext cx="813816" cy="529163"/>
            </a:xfrm>
            <a:prstGeom prst="rect">
              <a:avLst/>
            </a:prstGeom>
          </p:spPr>
        </p:pic>
        <p:pic>
          <p:nvPicPr>
            <p:cNvPr id="156"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552825" y="2205990"/>
              <a:ext cx="838289" cy="859536"/>
            </a:xfrm>
            <a:prstGeom prst="rect">
              <a:avLst/>
            </a:prstGeom>
          </p:spPr>
        </p:pic>
        <p:pic>
          <p:nvPicPr>
            <p:cNvPr id="157"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11486" y="829556"/>
              <a:ext cx="1557664" cy="530352"/>
            </a:xfrm>
            <a:prstGeom prst="rect">
              <a:avLst/>
            </a:prstGeom>
          </p:spPr>
        </p:pic>
        <p:pic>
          <p:nvPicPr>
            <p:cNvPr id="158"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39211" y="1178036"/>
              <a:ext cx="838289" cy="859536"/>
            </a:xfrm>
            <a:prstGeom prst="rect">
              <a:avLst/>
            </a:prstGeom>
          </p:spPr>
        </p:pic>
        <p:pic>
          <p:nvPicPr>
            <p:cNvPr id="159"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64102" y="1167876"/>
              <a:ext cx="838289" cy="859536"/>
            </a:xfrm>
            <a:prstGeom prst="rect">
              <a:avLst/>
            </a:prstGeom>
          </p:spPr>
        </p:pic>
        <p:pic>
          <p:nvPicPr>
            <p:cNvPr id="160"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7180580" y="1861818"/>
              <a:ext cx="813816" cy="529163"/>
            </a:xfrm>
            <a:prstGeom prst="rect">
              <a:avLst/>
            </a:prstGeom>
          </p:spPr>
        </p:pic>
        <p:pic>
          <p:nvPicPr>
            <p:cNvPr id="161"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98360" y="2216396"/>
              <a:ext cx="838289" cy="859536"/>
            </a:xfrm>
            <a:prstGeom prst="rect">
              <a:avLst/>
            </a:prstGeom>
          </p:spPr>
        </p:pic>
        <p:pic>
          <p:nvPicPr>
            <p:cNvPr id="162"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5701275" y="1851659"/>
              <a:ext cx="813816" cy="529163"/>
            </a:xfrm>
            <a:prstGeom prst="rect">
              <a:avLst/>
            </a:prstGeom>
          </p:spPr>
        </p:pic>
        <p:pic>
          <p:nvPicPr>
            <p:cNvPr id="163" name="2x2 Blu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23251" y="2206236"/>
              <a:ext cx="838289" cy="859536"/>
            </a:xfrm>
            <a:prstGeom prst="rect">
              <a:avLst/>
            </a:prstGeom>
          </p:spPr>
        </p:pic>
        <p:pic>
          <p:nvPicPr>
            <p:cNvPr id="164"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30831" y="2892036"/>
              <a:ext cx="1557664" cy="530352"/>
            </a:xfrm>
            <a:prstGeom prst="rect">
              <a:avLst/>
            </a:prstGeom>
          </p:spPr>
        </p:pic>
        <p:pic>
          <p:nvPicPr>
            <p:cNvPr id="165"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3592106" y="2885605"/>
              <a:ext cx="813816" cy="529163"/>
            </a:xfrm>
            <a:prstGeom prst="rect">
              <a:avLst/>
            </a:prstGeom>
          </p:spPr>
        </p:pic>
        <p:pic>
          <p:nvPicPr>
            <p:cNvPr id="166"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558861" y="823675"/>
              <a:ext cx="1557664" cy="530352"/>
            </a:xfrm>
            <a:prstGeom prst="rect">
              <a:avLst/>
            </a:prstGeom>
          </p:spPr>
        </p:pic>
        <p:pic>
          <p:nvPicPr>
            <p:cNvPr id="167"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9689855" y="1176955"/>
              <a:ext cx="813816" cy="529163"/>
            </a:xfrm>
            <a:prstGeom prst="rect">
              <a:avLst/>
            </a:prstGeom>
          </p:spPr>
        </p:pic>
        <p:pic>
          <p:nvPicPr>
            <p:cNvPr id="168"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8218170" y="1170606"/>
              <a:ext cx="813816" cy="529163"/>
            </a:xfrm>
            <a:prstGeom prst="rect">
              <a:avLst/>
            </a:prstGeom>
          </p:spPr>
        </p:pic>
        <p:pic>
          <p:nvPicPr>
            <p:cNvPr id="169" name="3x2 Blue"/>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8241475" y="1520863"/>
              <a:ext cx="850392" cy="1216152"/>
            </a:xfrm>
            <a:prstGeom prst="rect">
              <a:avLst/>
            </a:prstGeom>
          </p:spPr>
        </p:pic>
        <p:pic>
          <p:nvPicPr>
            <p:cNvPr id="170"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9766055" y="2562009"/>
              <a:ext cx="813816" cy="529163"/>
            </a:xfrm>
            <a:prstGeom prst="rect">
              <a:avLst/>
            </a:prstGeom>
          </p:spPr>
        </p:pic>
        <p:pic>
          <p:nvPicPr>
            <p:cNvPr id="171"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8298180" y="2559470"/>
              <a:ext cx="813816" cy="529163"/>
            </a:xfrm>
            <a:prstGeom prst="rect">
              <a:avLst/>
            </a:prstGeom>
          </p:spPr>
        </p:pic>
        <p:pic>
          <p:nvPicPr>
            <p:cNvPr id="172"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85826" y="2901395"/>
              <a:ext cx="1557664" cy="530352"/>
            </a:xfrm>
            <a:prstGeom prst="rect">
              <a:avLst/>
            </a:prstGeom>
          </p:spPr>
        </p:pic>
        <p:pic>
          <p:nvPicPr>
            <p:cNvPr id="173" name="3x2 Blue"/>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10720578" y="830318"/>
              <a:ext cx="850392" cy="1216152"/>
            </a:xfrm>
            <a:prstGeom prst="rect">
              <a:avLst/>
            </a:prstGeom>
          </p:spPr>
        </p:pic>
        <p:pic>
          <p:nvPicPr>
            <p:cNvPr id="174"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2544044" y="831007"/>
              <a:ext cx="813816" cy="529163"/>
            </a:xfrm>
            <a:prstGeom prst="rect">
              <a:avLst/>
            </a:prstGeom>
          </p:spPr>
        </p:pic>
        <p:pic>
          <p:nvPicPr>
            <p:cNvPr id="175"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2198096" y="1177025"/>
              <a:ext cx="813816" cy="529163"/>
            </a:xfrm>
            <a:prstGeom prst="rect">
              <a:avLst/>
            </a:prstGeom>
          </p:spPr>
        </p:pic>
        <p:pic>
          <p:nvPicPr>
            <p:cNvPr id="176"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1857228" y="1521117"/>
              <a:ext cx="813816" cy="529163"/>
            </a:xfrm>
            <a:prstGeom prst="rect">
              <a:avLst/>
            </a:prstGeom>
          </p:spPr>
        </p:pic>
        <p:pic>
          <p:nvPicPr>
            <p:cNvPr id="177" name="1x4 Blu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778998" y="1872234"/>
              <a:ext cx="1557664" cy="530352"/>
            </a:xfrm>
            <a:prstGeom prst="rect">
              <a:avLst/>
            </a:prstGeom>
          </p:spPr>
        </p:pic>
        <p:pic>
          <p:nvPicPr>
            <p:cNvPr id="178"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1904218" y="2222319"/>
              <a:ext cx="813816" cy="529163"/>
            </a:xfrm>
            <a:prstGeom prst="rect">
              <a:avLst/>
            </a:prstGeom>
          </p:spPr>
        </p:pic>
        <p:pic>
          <p:nvPicPr>
            <p:cNvPr id="179" name="3x2 Blue"/>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10799572" y="2219173"/>
              <a:ext cx="850392" cy="1216152"/>
            </a:xfrm>
            <a:prstGeom prst="rect">
              <a:avLst/>
            </a:prstGeom>
          </p:spPr>
        </p:pic>
        <p:pic>
          <p:nvPicPr>
            <p:cNvPr id="180"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2285218" y="2568613"/>
              <a:ext cx="813816" cy="529163"/>
            </a:xfrm>
            <a:prstGeom prst="rect">
              <a:avLst/>
            </a:prstGeom>
          </p:spPr>
        </p:pic>
        <p:pic>
          <p:nvPicPr>
            <p:cNvPr id="181" name="1x2 Blue"/>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2665300" y="2909972"/>
              <a:ext cx="813816" cy="529163"/>
            </a:xfrm>
            <a:prstGeom prst="rect">
              <a:avLst/>
            </a:prstGeom>
          </p:spPr>
        </p:pic>
      </p:grpSp>
      <p:grpSp>
        <p:nvGrpSpPr>
          <p:cNvPr id="182" name="Writer"/>
          <p:cNvGrpSpPr/>
          <p:nvPr/>
        </p:nvGrpSpPr>
        <p:grpSpPr>
          <a:xfrm>
            <a:off x="15240" y="3886302"/>
            <a:ext cx="14378734" cy="2647345"/>
            <a:chOff x="15240" y="3886302"/>
            <a:chExt cx="14378734" cy="2647345"/>
          </a:xfrm>
        </p:grpSpPr>
        <p:pic>
          <p:nvPicPr>
            <p:cNvPr id="183" name="3x1 Re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07849" y="3886302"/>
              <a:ext cx="508037" cy="1216152"/>
            </a:xfrm>
            <a:prstGeom prst="rect">
              <a:avLst/>
            </a:prstGeom>
          </p:spPr>
        </p:pic>
        <p:pic>
          <p:nvPicPr>
            <p:cNvPr id="184"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833663" y="3897780"/>
              <a:ext cx="870921" cy="1216152"/>
            </a:xfrm>
            <a:prstGeom prst="rect">
              <a:avLst/>
            </a:prstGeom>
          </p:spPr>
        </p:pic>
        <p:pic>
          <p:nvPicPr>
            <p:cNvPr id="185"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894856" y="4932172"/>
              <a:ext cx="870921" cy="1216152"/>
            </a:xfrm>
            <a:prstGeom prst="rect">
              <a:avLst/>
            </a:prstGeom>
          </p:spPr>
        </p:pic>
        <p:pic>
          <p:nvPicPr>
            <p:cNvPr id="186" name="1x1 Red"/>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954394" y="5965068"/>
              <a:ext cx="471205" cy="530352"/>
            </a:xfrm>
            <a:prstGeom prst="rect">
              <a:avLst/>
            </a:prstGeom>
          </p:spPr>
        </p:pic>
        <p:pic>
          <p:nvPicPr>
            <p:cNvPr id="187"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240" y="3900350"/>
              <a:ext cx="870921" cy="1216152"/>
            </a:xfrm>
            <a:prstGeom prst="rect">
              <a:avLst/>
            </a:prstGeom>
          </p:spPr>
        </p:pic>
        <p:pic>
          <p:nvPicPr>
            <p:cNvPr id="188" name="1x1 Red"/>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64747" y="4925038"/>
              <a:ext cx="471205" cy="530352"/>
            </a:xfrm>
            <a:prstGeom prst="rect">
              <a:avLst/>
            </a:prstGeom>
          </p:spPr>
        </p:pic>
        <p:pic>
          <p:nvPicPr>
            <p:cNvPr id="189"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26553" y="5274514"/>
              <a:ext cx="1198713" cy="530352"/>
            </a:xfrm>
            <a:prstGeom prst="rect">
              <a:avLst/>
            </a:prstGeom>
          </p:spPr>
        </p:pic>
        <p:pic>
          <p:nvPicPr>
            <p:cNvPr id="190" name="1x1 Red"/>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44841" y="5625496"/>
              <a:ext cx="471205" cy="530352"/>
            </a:xfrm>
            <a:prstGeom prst="rect">
              <a:avLst/>
            </a:prstGeom>
          </p:spPr>
        </p:pic>
        <p:pic>
          <p:nvPicPr>
            <p:cNvPr id="191" name="1x1 Red"/>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569047" y="5615638"/>
              <a:ext cx="471205" cy="530352"/>
            </a:xfrm>
            <a:prstGeom prst="rect">
              <a:avLst/>
            </a:prstGeom>
          </p:spPr>
        </p:pic>
        <p:pic>
          <p:nvPicPr>
            <p:cNvPr id="192"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8377" y="4942332"/>
              <a:ext cx="870921" cy="1216152"/>
            </a:xfrm>
            <a:prstGeom prst="rect">
              <a:avLst/>
            </a:prstGeom>
          </p:spPr>
        </p:pic>
        <p:pic>
          <p:nvPicPr>
            <p:cNvPr id="193" name="1x1 Red"/>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94047" y="5972127"/>
              <a:ext cx="471205" cy="530352"/>
            </a:xfrm>
            <a:prstGeom prst="rect">
              <a:avLst/>
            </a:prstGeom>
          </p:spPr>
        </p:pic>
        <p:pic>
          <p:nvPicPr>
            <p:cNvPr id="194" name="1x4 Red"/>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456792" y="3922878"/>
              <a:ext cx="1557663" cy="530352"/>
            </a:xfrm>
            <a:prstGeom prst="rect">
              <a:avLst/>
            </a:prstGeom>
          </p:spPr>
        </p:pic>
        <p:pic>
          <p:nvPicPr>
            <p:cNvPr id="195"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645205" y="3911984"/>
              <a:ext cx="1198713" cy="530352"/>
            </a:xfrm>
            <a:prstGeom prst="rect">
              <a:avLst/>
            </a:prstGeom>
          </p:spPr>
        </p:pic>
        <p:pic>
          <p:nvPicPr>
            <p:cNvPr id="196" name="2x2 Red"/>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390567" y="4264994"/>
              <a:ext cx="838289" cy="859536"/>
            </a:xfrm>
            <a:prstGeom prst="rect">
              <a:avLst/>
            </a:prstGeom>
          </p:spPr>
        </p:pic>
        <p:pic>
          <p:nvPicPr>
            <p:cNvPr id="197"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050296" y="4948028"/>
              <a:ext cx="1198713" cy="530352"/>
            </a:xfrm>
            <a:prstGeom prst="rect">
              <a:avLst/>
            </a:prstGeom>
          </p:spPr>
        </p:pic>
        <p:pic>
          <p:nvPicPr>
            <p:cNvPr id="198"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3717556" y="5292294"/>
              <a:ext cx="822960" cy="530352"/>
            </a:xfrm>
            <a:prstGeom prst="rect">
              <a:avLst/>
            </a:prstGeom>
          </p:spPr>
        </p:pic>
        <p:pic>
          <p:nvPicPr>
            <p:cNvPr id="199"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919544" y="3908296"/>
              <a:ext cx="870921" cy="1216152"/>
            </a:xfrm>
            <a:prstGeom prst="rect">
              <a:avLst/>
            </a:prstGeom>
          </p:spPr>
        </p:pic>
        <p:pic>
          <p:nvPicPr>
            <p:cNvPr id="200"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2979189" y="4940454"/>
              <a:ext cx="822960" cy="530352"/>
            </a:xfrm>
            <a:prstGeom prst="rect">
              <a:avLst/>
            </a:prstGeom>
          </p:spPr>
        </p:pic>
        <p:pic>
          <p:nvPicPr>
            <p:cNvPr id="201"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996969" y="5290546"/>
              <a:ext cx="870921" cy="1216152"/>
            </a:xfrm>
            <a:prstGeom prst="rect">
              <a:avLst/>
            </a:prstGeom>
          </p:spPr>
        </p:pic>
        <p:pic>
          <p:nvPicPr>
            <p:cNvPr id="202"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4100461" y="5643145"/>
              <a:ext cx="822960" cy="530352"/>
            </a:xfrm>
            <a:prstGeom prst="rect">
              <a:avLst/>
            </a:prstGeom>
          </p:spPr>
        </p:pic>
        <p:pic>
          <p:nvPicPr>
            <p:cNvPr id="203"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4499241" y="5987415"/>
              <a:ext cx="822960" cy="530352"/>
            </a:xfrm>
            <a:prstGeom prst="rect">
              <a:avLst/>
            </a:prstGeom>
          </p:spPr>
        </p:pic>
        <p:pic>
          <p:nvPicPr>
            <p:cNvPr id="204" name="2x2 Red"/>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5837350" y="4272992"/>
              <a:ext cx="850392" cy="859536"/>
            </a:xfrm>
            <a:prstGeom prst="rect">
              <a:avLst/>
            </a:prstGeom>
          </p:spPr>
        </p:pic>
        <p:pic>
          <p:nvPicPr>
            <p:cNvPr id="205"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5879938" y="4949850"/>
              <a:ext cx="822960" cy="530352"/>
            </a:xfrm>
            <a:prstGeom prst="rect">
              <a:avLst/>
            </a:prstGeom>
          </p:spPr>
        </p:pic>
        <p:pic>
          <p:nvPicPr>
            <p:cNvPr id="206" name="2x2 Red"/>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5898326" y="5299914"/>
              <a:ext cx="850392" cy="859536"/>
            </a:xfrm>
            <a:prstGeom prst="rect">
              <a:avLst/>
            </a:prstGeom>
          </p:spPr>
        </p:pic>
        <p:pic>
          <p:nvPicPr>
            <p:cNvPr id="207" name="1x4 Red"/>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567508" y="5987954"/>
              <a:ext cx="1557663" cy="530352"/>
            </a:xfrm>
            <a:prstGeom prst="rect">
              <a:avLst/>
            </a:prstGeom>
          </p:spPr>
        </p:pic>
        <p:pic>
          <p:nvPicPr>
            <p:cNvPr id="208"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369032" y="3924402"/>
              <a:ext cx="1198713" cy="530352"/>
            </a:xfrm>
            <a:prstGeom prst="rect">
              <a:avLst/>
            </a:prstGeom>
          </p:spPr>
        </p:pic>
        <p:pic>
          <p:nvPicPr>
            <p:cNvPr id="209"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272814" y="3920979"/>
              <a:ext cx="1198713" cy="530352"/>
            </a:xfrm>
            <a:prstGeom prst="rect">
              <a:avLst/>
            </a:prstGeom>
          </p:spPr>
        </p:pic>
        <p:pic>
          <p:nvPicPr>
            <p:cNvPr id="210" name="2x2 Red"/>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8017243" y="4278532"/>
              <a:ext cx="850392" cy="859536"/>
            </a:xfrm>
            <a:prstGeom prst="rect">
              <a:avLst/>
            </a:prstGeom>
          </p:spPr>
        </p:pic>
        <p:pic>
          <p:nvPicPr>
            <p:cNvPr id="211"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8059831" y="4955390"/>
              <a:ext cx="822960" cy="530352"/>
            </a:xfrm>
            <a:prstGeom prst="rect">
              <a:avLst/>
            </a:prstGeom>
          </p:spPr>
        </p:pic>
        <p:pic>
          <p:nvPicPr>
            <p:cNvPr id="212" name="2x2 Red"/>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8078219" y="5305454"/>
              <a:ext cx="850392" cy="859536"/>
            </a:xfrm>
            <a:prstGeom prst="rect">
              <a:avLst/>
            </a:prstGeom>
          </p:spPr>
        </p:pic>
        <p:pic>
          <p:nvPicPr>
            <p:cNvPr id="213"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10601464" y="4965854"/>
              <a:ext cx="822960" cy="530352"/>
            </a:xfrm>
            <a:prstGeom prst="rect">
              <a:avLst/>
            </a:prstGeom>
          </p:spPr>
        </p:pic>
        <p:pic>
          <p:nvPicPr>
            <p:cNvPr id="214"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8117226" y="5987415"/>
              <a:ext cx="822960" cy="530352"/>
            </a:xfrm>
            <a:prstGeom prst="rect">
              <a:avLst/>
            </a:prstGeom>
          </p:spPr>
        </p:pic>
        <p:pic>
          <p:nvPicPr>
            <p:cNvPr id="215"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540909" y="3927072"/>
              <a:ext cx="1198713" cy="530352"/>
            </a:xfrm>
            <a:prstGeom prst="rect">
              <a:avLst/>
            </a:prstGeom>
          </p:spPr>
        </p:pic>
        <p:pic>
          <p:nvPicPr>
            <p:cNvPr id="216"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815890" y="3922878"/>
              <a:ext cx="870921" cy="1216152"/>
            </a:xfrm>
            <a:prstGeom prst="rect">
              <a:avLst/>
            </a:prstGeom>
          </p:spPr>
        </p:pic>
        <p:pic>
          <p:nvPicPr>
            <p:cNvPr id="217"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653447" y="5994203"/>
              <a:ext cx="1198713" cy="530352"/>
            </a:xfrm>
            <a:prstGeom prst="rect">
              <a:avLst/>
            </a:prstGeom>
          </p:spPr>
        </p:pic>
        <p:pic>
          <p:nvPicPr>
            <p:cNvPr id="218"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9878725" y="4961421"/>
              <a:ext cx="822960" cy="530352"/>
            </a:xfrm>
            <a:prstGeom prst="rect">
              <a:avLst/>
            </a:prstGeom>
          </p:spPr>
        </p:pic>
        <p:pic>
          <p:nvPicPr>
            <p:cNvPr id="219"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889393" y="5304615"/>
              <a:ext cx="870921" cy="1216152"/>
            </a:xfrm>
            <a:prstGeom prst="rect">
              <a:avLst/>
            </a:prstGeom>
          </p:spPr>
        </p:pic>
        <p:pic>
          <p:nvPicPr>
            <p:cNvPr id="220"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716978" y="3927864"/>
              <a:ext cx="1198713" cy="530352"/>
            </a:xfrm>
            <a:prstGeom prst="rect">
              <a:avLst/>
            </a:prstGeom>
          </p:spPr>
        </p:pic>
        <p:pic>
          <p:nvPicPr>
            <p:cNvPr id="221" name="2x2 Red"/>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462340" y="4280874"/>
              <a:ext cx="838289" cy="859536"/>
            </a:xfrm>
            <a:prstGeom prst="rect">
              <a:avLst/>
            </a:prstGeom>
          </p:spPr>
        </p:pic>
        <p:pic>
          <p:nvPicPr>
            <p:cNvPr id="222" name="1x3 Red"/>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3122069" y="4963908"/>
              <a:ext cx="1198713" cy="530352"/>
            </a:xfrm>
            <a:prstGeom prst="rect">
              <a:avLst/>
            </a:prstGeom>
          </p:spPr>
        </p:pic>
        <p:pic>
          <p:nvPicPr>
            <p:cNvPr id="223"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12789329" y="5308174"/>
              <a:ext cx="822960" cy="530352"/>
            </a:xfrm>
            <a:prstGeom prst="rect">
              <a:avLst/>
            </a:prstGeom>
          </p:spPr>
        </p:pic>
        <p:pic>
          <p:nvPicPr>
            <p:cNvPr id="224"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991317" y="3924176"/>
              <a:ext cx="870921" cy="1216152"/>
            </a:xfrm>
            <a:prstGeom prst="rect">
              <a:avLst/>
            </a:prstGeom>
          </p:spPr>
        </p:pic>
        <p:pic>
          <p:nvPicPr>
            <p:cNvPr id="225"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12050962" y="4956334"/>
              <a:ext cx="822960" cy="530352"/>
            </a:xfrm>
            <a:prstGeom prst="rect">
              <a:avLst/>
            </a:prstGeom>
          </p:spPr>
        </p:pic>
        <p:pic>
          <p:nvPicPr>
            <p:cNvPr id="226" name="3x2 Re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2068742" y="5306426"/>
              <a:ext cx="870921" cy="1216152"/>
            </a:xfrm>
            <a:prstGeom prst="rect">
              <a:avLst/>
            </a:prstGeom>
          </p:spPr>
        </p:pic>
        <p:pic>
          <p:nvPicPr>
            <p:cNvPr id="227"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13172234" y="5659025"/>
              <a:ext cx="822960" cy="530352"/>
            </a:xfrm>
            <a:prstGeom prst="rect">
              <a:avLst/>
            </a:prstGeom>
          </p:spPr>
        </p:pic>
        <p:pic>
          <p:nvPicPr>
            <p:cNvPr id="228" name="1x2 Red"/>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13571014" y="6003295"/>
              <a:ext cx="822960" cy="530352"/>
            </a:xfrm>
            <a:prstGeom prst="rect">
              <a:avLst/>
            </a:prstGeom>
          </p:spPr>
        </p:pic>
      </p:grpSp>
      <p:pic>
        <p:nvPicPr>
          <p:cNvPr id="229" name="Logo Plate"/>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174222" y="6819392"/>
            <a:ext cx="2261760" cy="1435608"/>
          </a:xfrm>
          <a:prstGeom prst="rect">
            <a:avLst/>
          </a:prstGeom>
        </p:spPr>
      </p:pic>
      <p:pic>
        <p:nvPicPr>
          <p:cNvPr id="2" name="Suns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228257" y="8670925"/>
            <a:ext cx="487363" cy="487363"/>
          </a:xfrm>
          <a:prstGeom prst="rect">
            <a:avLst/>
          </a:prstGeom>
        </p:spPr>
      </p:pic>
    </p:spTree>
    <p:extLst>
      <p:ext uri="{BB962C8B-B14F-4D97-AF65-F5344CB8AC3E}">
        <p14:creationId xmlns:p14="http://schemas.microsoft.com/office/powerpoint/2010/main" val="20758492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0097" fill="hold"/>
                                            <p:tgtEl>
                                              <p:spTgt spid="2"/>
                                            </p:tgtEl>
                                          </p:cBhvr>
                                        </p:cmd>
                                      </p:childTnLst>
                                    </p:cTn>
                                  </p:par>
                                  <p:par>
                                    <p:cTn id="7" presetID="42" presetClass="path" presetSubtype="0" fill="hold" nodeType="withEffect" p14:presetBounceEnd="25000">
                                      <p:stCondLst>
                                        <p:cond delay="500"/>
                                      </p:stCondLst>
                                      <p:childTnLst>
                                        <p:animMotion origin="layout" path="M -2.56944E-6 2.59259E-6 L 0.04102 -0.33777 " pathEditMode="relative" rAng="0" ptsTypes="AA" p14:bounceEnd="25000">
                                          <p:cBhvr>
                                            <p:cTn id="8" dur="1000" fill="hold"/>
                                            <p:tgtEl>
                                              <p:spTgt spid="70"/>
                                            </p:tgtEl>
                                            <p:attrNameLst>
                                              <p:attrName>ppt_x</p:attrName>
                                              <p:attrName>ppt_y</p:attrName>
                                            </p:attrNameLst>
                                          </p:cBhvr>
                                          <p:rCtr x="2051" y="-16898"/>
                                        </p:animMotion>
                                      </p:childTnLst>
                                    </p:cTn>
                                  </p:par>
                                  <p:par>
                                    <p:cTn id="9" presetID="6" presetClass="emph" presetSubtype="0" autoRev="1" fill="hold" nodeType="withEffect">
                                      <p:stCondLst>
                                        <p:cond delay="500"/>
                                      </p:stCondLst>
                                      <p:childTnLst>
                                        <p:animScale>
                                          <p:cBhvr>
                                            <p:cTn id="10" dur="500" fill="hold"/>
                                            <p:tgtEl>
                                              <p:spTgt spid="70"/>
                                            </p:tgtEl>
                                          </p:cBhvr>
                                          <p:by x="115000" y="115000"/>
                                        </p:animScale>
                                      </p:childTnLst>
                                    </p:cTn>
                                  </p:par>
                                  <p:par>
                                    <p:cTn id="11" presetID="10" presetClass="entr" presetSubtype="0" fill="hold" nodeType="withEffect">
                                      <p:stCondLst>
                                        <p:cond delay="1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10"/>
                                            <p:tgtEl>
                                              <p:spTgt spid="73"/>
                                            </p:tgtEl>
                                          </p:cBhvr>
                                        </p:animEffect>
                                      </p:childTnLst>
                                    </p:cTn>
                                  </p:par>
                                  <p:par>
                                    <p:cTn id="14" presetID="10" presetClass="exit" presetSubtype="0" fill="hold" nodeType="withEffect">
                                      <p:stCondLst>
                                        <p:cond delay="1500"/>
                                      </p:stCondLst>
                                      <p:childTnLst>
                                        <p:animEffect transition="out" filter="fade">
                                          <p:cBhvr>
                                            <p:cTn id="15" dur="250"/>
                                            <p:tgtEl>
                                              <p:spTgt spid="70"/>
                                            </p:tgtEl>
                                          </p:cBhvr>
                                        </p:animEffect>
                                        <p:set>
                                          <p:cBhvr>
                                            <p:cTn id="16" dur="1" fill="hold">
                                              <p:stCondLst>
                                                <p:cond delay="249"/>
                                              </p:stCondLst>
                                            </p:cTn>
                                            <p:tgtEl>
                                              <p:spTgt spid="70"/>
                                            </p:tgtEl>
                                            <p:attrNameLst>
                                              <p:attrName>style.visibility</p:attrName>
                                            </p:attrNameLst>
                                          </p:cBhvr>
                                          <p:to>
                                            <p:strVal val="hidden"/>
                                          </p:to>
                                        </p:set>
                                      </p:childTnLst>
                                    </p:cTn>
                                  </p:par>
                                  <p:par>
                                    <p:cTn id="17" presetID="10" presetClass="exit" presetSubtype="0" fill="hold" nodeType="withEffect">
                                      <p:stCondLst>
                                        <p:cond delay="1500"/>
                                      </p:stCondLst>
                                      <p:childTnLst>
                                        <p:animEffect transition="out" filter="fade">
                                          <p:cBhvr>
                                            <p:cTn id="18" dur="250"/>
                                            <p:tgtEl>
                                              <p:spTgt spid="102"/>
                                            </p:tgtEl>
                                          </p:cBhvr>
                                        </p:animEffect>
                                        <p:set>
                                          <p:cBhvr>
                                            <p:cTn id="19" dur="1" fill="hold">
                                              <p:stCondLst>
                                                <p:cond delay="249"/>
                                              </p:stCondLst>
                                            </p:cTn>
                                            <p:tgtEl>
                                              <p:spTgt spid="102"/>
                                            </p:tgtEl>
                                            <p:attrNameLst>
                                              <p:attrName>style.visibility</p:attrName>
                                            </p:attrNameLst>
                                          </p:cBhvr>
                                          <p:to>
                                            <p:strVal val="hidden"/>
                                          </p:to>
                                        </p:set>
                                      </p:childTnLst>
                                    </p:cTn>
                                  </p:par>
                                  <p:par>
                                    <p:cTn id="20" presetID="42" presetClass="path" presetSubtype="0" fill="hold" nodeType="withEffect" p14:presetBounceEnd="16667">
                                      <p:stCondLst>
                                        <p:cond delay="2000"/>
                                      </p:stCondLst>
                                      <p:childTnLst>
                                        <p:animMotion origin="layout" path="M -3.99306E-6 -1.85185E-6 L 0.21626 0.5056 " pathEditMode="relative" rAng="0" ptsTypes="AA" p14:bounceEnd="16667">
                                          <p:cBhvr>
                                            <p:cTn id="21" dur="1500" fill="hold"/>
                                            <p:tgtEl>
                                              <p:spTgt spid="73"/>
                                            </p:tgtEl>
                                            <p:attrNameLst>
                                              <p:attrName>ppt_x</p:attrName>
                                              <p:attrName>ppt_y</p:attrName>
                                            </p:attrNameLst>
                                          </p:cBhvr>
                                          <p:rCtr x="10807" y="25270"/>
                                        </p:animMotion>
                                      </p:childTnLst>
                                    </p:cTn>
                                  </p:par>
                                  <p:par>
                                    <p:cTn id="22" presetID="6" presetClass="emph" presetSubtype="0" autoRev="1" fill="hold" nodeType="withEffect">
                                      <p:stCondLst>
                                        <p:cond delay="2000"/>
                                      </p:stCondLst>
                                      <p:childTnLst>
                                        <p:animScale>
                                          <p:cBhvr>
                                            <p:cTn id="23" dur="750" fill="hold"/>
                                            <p:tgtEl>
                                              <p:spTgt spid="73"/>
                                            </p:tgtEl>
                                          </p:cBhvr>
                                          <p:by x="115000" y="115000"/>
                                        </p:animScale>
                                      </p:childTnLst>
                                    </p:cTn>
                                  </p:par>
                                  <p:par>
                                    <p:cTn id="24" presetID="10" presetClass="entr" presetSubtype="0" fill="hold" nodeType="withEffect">
                                      <p:stCondLst>
                                        <p:cond delay="3500"/>
                                      </p:stCondLst>
                                      <p:childTnLst>
                                        <p:set>
                                          <p:cBhvr>
                                            <p:cTn id="25" dur="1" fill="hold">
                                              <p:stCondLst>
                                                <p:cond delay="0"/>
                                              </p:stCondLst>
                                            </p:cTn>
                                            <p:tgtEl>
                                              <p:spTgt spid="99"/>
                                            </p:tgtEl>
                                            <p:attrNameLst>
                                              <p:attrName>style.visibility</p:attrName>
                                            </p:attrNameLst>
                                          </p:cBhvr>
                                          <p:to>
                                            <p:strVal val="visible"/>
                                          </p:to>
                                        </p:set>
                                        <p:animEffect transition="in" filter="fade">
                                          <p:cBhvr>
                                            <p:cTn id="26" dur="10"/>
                                            <p:tgtEl>
                                              <p:spTgt spid="99"/>
                                            </p:tgtEl>
                                          </p:cBhvr>
                                        </p:animEffect>
                                      </p:childTnLst>
                                    </p:cTn>
                                  </p:par>
                                  <p:par>
                                    <p:cTn id="27" presetID="10" presetClass="entr" presetSubtype="0" fill="hold" nodeType="withEffect">
                                      <p:stCondLst>
                                        <p:cond delay="350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10"/>
                                            <p:tgtEl>
                                              <p:spTgt spid="96"/>
                                            </p:tgtEl>
                                          </p:cBhvr>
                                        </p:animEffect>
                                      </p:childTnLst>
                                    </p:cTn>
                                  </p:par>
                                  <p:par>
                                    <p:cTn id="30" presetID="10" presetClass="exit" presetSubtype="0" fill="hold" nodeType="withEffect">
                                      <p:stCondLst>
                                        <p:cond delay="3500"/>
                                      </p:stCondLst>
                                      <p:childTnLst>
                                        <p:animEffect transition="out" filter="fade">
                                          <p:cBhvr>
                                            <p:cTn id="31" dur="250"/>
                                            <p:tgtEl>
                                              <p:spTgt spid="73"/>
                                            </p:tgtEl>
                                          </p:cBhvr>
                                        </p:animEffect>
                                        <p:set>
                                          <p:cBhvr>
                                            <p:cTn id="32" dur="1" fill="hold">
                                              <p:stCondLst>
                                                <p:cond delay="249"/>
                                              </p:stCondLst>
                                            </p:cTn>
                                            <p:tgtEl>
                                              <p:spTgt spid="73"/>
                                            </p:tgtEl>
                                            <p:attrNameLst>
                                              <p:attrName>style.visibility</p:attrName>
                                            </p:attrNameLst>
                                          </p:cBhvr>
                                          <p:to>
                                            <p:strVal val="hidden"/>
                                          </p:to>
                                        </p:set>
                                      </p:childTnLst>
                                    </p:cTn>
                                  </p:par>
                                  <p:par>
                                    <p:cTn id="33" presetID="2" presetClass="exit" presetSubtype="8" accel="84000" fill="hold" nodeType="withEffect">
                                      <p:stCondLst>
                                        <p:cond delay="5750"/>
                                      </p:stCondLst>
                                      <p:childTnLst>
                                        <p:anim calcmode="lin" valueType="num">
                                          <p:cBhvr additive="base">
                                            <p:cTn id="34" dur="500"/>
                                            <p:tgtEl>
                                              <p:spTgt spid="99"/>
                                            </p:tgtEl>
                                            <p:attrNameLst>
                                              <p:attrName>ppt_x</p:attrName>
                                            </p:attrNameLst>
                                          </p:cBhvr>
                                          <p:tavLst>
                                            <p:tav tm="0">
                                              <p:val>
                                                <p:strVal val="ppt_x"/>
                                              </p:val>
                                            </p:tav>
                                            <p:tav tm="100000">
                                              <p:val>
                                                <p:strVal val="0-ppt_w/2"/>
                                              </p:val>
                                            </p:tav>
                                          </p:tavLst>
                                        </p:anim>
                                        <p:anim calcmode="lin" valueType="num">
                                          <p:cBhvr additive="base">
                                            <p:cTn id="35" dur="500"/>
                                            <p:tgtEl>
                                              <p:spTgt spid="99"/>
                                            </p:tgtEl>
                                            <p:attrNameLst>
                                              <p:attrName>ppt_y</p:attrName>
                                            </p:attrNameLst>
                                          </p:cBhvr>
                                          <p:tavLst>
                                            <p:tav tm="0">
                                              <p:val>
                                                <p:strVal val="ppt_y"/>
                                              </p:val>
                                            </p:tav>
                                            <p:tav tm="100000">
                                              <p:val>
                                                <p:strVal val="ppt_y"/>
                                              </p:val>
                                            </p:tav>
                                          </p:tavLst>
                                        </p:anim>
                                        <p:set>
                                          <p:cBhvr>
                                            <p:cTn id="36" dur="1" fill="hold">
                                              <p:stCondLst>
                                                <p:cond delay="499"/>
                                              </p:stCondLst>
                                            </p:cTn>
                                            <p:tgtEl>
                                              <p:spTgt spid="99"/>
                                            </p:tgtEl>
                                            <p:attrNameLst>
                                              <p:attrName>style.visibility</p:attrName>
                                            </p:attrNameLst>
                                          </p:cBhvr>
                                          <p:to>
                                            <p:strVal val="hidden"/>
                                          </p:to>
                                        </p:set>
                                      </p:childTnLst>
                                    </p:cTn>
                                  </p:par>
                                  <p:par>
                                    <p:cTn id="37" presetID="6" presetClass="emph" presetSubtype="0" autoRev="1" fill="hold" nodeType="withEffect">
                                      <p:stCondLst>
                                        <p:cond delay="5750"/>
                                      </p:stCondLst>
                                      <p:childTnLst>
                                        <p:animScale>
                                          <p:cBhvr>
                                            <p:cTn id="38" dur="250" fill="hold"/>
                                            <p:tgtEl>
                                              <p:spTgt spid="99"/>
                                            </p:tgtEl>
                                          </p:cBhvr>
                                          <p:by x="115000" y="115000"/>
                                        </p:animScale>
                                      </p:childTnLst>
                                    </p:cTn>
                                  </p:par>
                                  <p:par>
                                    <p:cTn id="39" presetID="2" presetClass="exit" presetSubtype="4" accel="84000" fill="hold" nodeType="withEffect">
                                      <p:stCondLst>
                                        <p:cond delay="6000"/>
                                      </p:stCondLst>
                                      <p:childTnLst>
                                        <p:anim calcmode="lin" valueType="num">
                                          <p:cBhvr additive="base">
                                            <p:cTn id="40" dur="500"/>
                                            <p:tgtEl>
                                              <p:spTgt spid="96"/>
                                            </p:tgtEl>
                                            <p:attrNameLst>
                                              <p:attrName>ppt_x</p:attrName>
                                            </p:attrNameLst>
                                          </p:cBhvr>
                                          <p:tavLst>
                                            <p:tav tm="0">
                                              <p:val>
                                                <p:strVal val="ppt_x"/>
                                              </p:val>
                                            </p:tav>
                                            <p:tav tm="100000">
                                              <p:val>
                                                <p:strVal val="ppt_x"/>
                                              </p:val>
                                            </p:tav>
                                          </p:tavLst>
                                        </p:anim>
                                        <p:anim calcmode="lin" valueType="num">
                                          <p:cBhvr additive="base">
                                            <p:cTn id="41" dur="500"/>
                                            <p:tgtEl>
                                              <p:spTgt spid="96"/>
                                            </p:tgtEl>
                                            <p:attrNameLst>
                                              <p:attrName>ppt_y</p:attrName>
                                            </p:attrNameLst>
                                          </p:cBhvr>
                                          <p:tavLst>
                                            <p:tav tm="0">
                                              <p:val>
                                                <p:strVal val="ppt_y"/>
                                              </p:val>
                                            </p:tav>
                                            <p:tav tm="100000">
                                              <p:val>
                                                <p:strVal val="1+ppt_h/2"/>
                                              </p:val>
                                            </p:tav>
                                          </p:tavLst>
                                        </p:anim>
                                        <p:set>
                                          <p:cBhvr>
                                            <p:cTn id="42" dur="1" fill="hold">
                                              <p:stCondLst>
                                                <p:cond delay="499"/>
                                              </p:stCondLst>
                                            </p:cTn>
                                            <p:tgtEl>
                                              <p:spTgt spid="96"/>
                                            </p:tgtEl>
                                            <p:attrNameLst>
                                              <p:attrName>style.visibility</p:attrName>
                                            </p:attrNameLst>
                                          </p:cBhvr>
                                          <p:to>
                                            <p:strVal val="hidden"/>
                                          </p:to>
                                        </p:set>
                                      </p:childTnLst>
                                    </p:cTn>
                                  </p:par>
                                  <p:par>
                                    <p:cTn id="43" presetID="6" presetClass="emph" presetSubtype="0" autoRev="1" fill="hold" nodeType="withEffect">
                                      <p:stCondLst>
                                        <p:cond delay="6000"/>
                                      </p:stCondLst>
                                      <p:childTnLst>
                                        <p:animScale>
                                          <p:cBhvr>
                                            <p:cTn id="44" dur="250" fill="hold"/>
                                            <p:tgtEl>
                                              <p:spTgt spid="96"/>
                                            </p:tgtEl>
                                          </p:cBhvr>
                                          <p:by x="115000" y="115000"/>
                                        </p:animScale>
                                      </p:childTnLst>
                                    </p:cTn>
                                  </p:par>
                                  <p:par>
                                    <p:cTn id="45" presetID="2" presetClass="exit" presetSubtype="2" accel="84000" fill="hold" nodeType="withEffect">
                                      <p:stCondLst>
                                        <p:cond delay="6250"/>
                                      </p:stCondLst>
                                      <p:childTnLst>
                                        <p:anim calcmode="lin" valueType="num">
                                          <p:cBhvr additive="base">
                                            <p:cTn id="46" dur="500"/>
                                            <p:tgtEl>
                                              <p:spTgt spid="63"/>
                                            </p:tgtEl>
                                            <p:attrNameLst>
                                              <p:attrName>ppt_x</p:attrName>
                                            </p:attrNameLst>
                                          </p:cBhvr>
                                          <p:tavLst>
                                            <p:tav tm="0">
                                              <p:val>
                                                <p:strVal val="ppt_x"/>
                                              </p:val>
                                            </p:tav>
                                            <p:tav tm="100000">
                                              <p:val>
                                                <p:strVal val="1+ppt_w/2"/>
                                              </p:val>
                                            </p:tav>
                                          </p:tavLst>
                                        </p:anim>
                                        <p:anim calcmode="lin" valueType="num">
                                          <p:cBhvr additive="base">
                                            <p:cTn id="47" dur="500"/>
                                            <p:tgtEl>
                                              <p:spTgt spid="63"/>
                                            </p:tgtEl>
                                            <p:attrNameLst>
                                              <p:attrName>ppt_y</p:attrName>
                                            </p:attrNameLst>
                                          </p:cBhvr>
                                          <p:tavLst>
                                            <p:tav tm="0">
                                              <p:val>
                                                <p:strVal val="ppt_y"/>
                                              </p:val>
                                            </p:tav>
                                            <p:tav tm="100000">
                                              <p:val>
                                                <p:strVal val="ppt_y"/>
                                              </p:val>
                                            </p:tav>
                                          </p:tavLst>
                                        </p:anim>
                                        <p:set>
                                          <p:cBhvr>
                                            <p:cTn id="48" dur="1" fill="hold">
                                              <p:stCondLst>
                                                <p:cond delay="499"/>
                                              </p:stCondLst>
                                            </p:cTn>
                                            <p:tgtEl>
                                              <p:spTgt spid="63"/>
                                            </p:tgtEl>
                                            <p:attrNameLst>
                                              <p:attrName>style.visibility</p:attrName>
                                            </p:attrNameLst>
                                          </p:cBhvr>
                                          <p:to>
                                            <p:strVal val="hidden"/>
                                          </p:to>
                                        </p:set>
                                      </p:childTnLst>
                                    </p:cTn>
                                  </p:par>
                                  <p:par>
                                    <p:cTn id="49" presetID="6" presetClass="emph" presetSubtype="0" autoRev="1" fill="hold" nodeType="withEffect">
                                      <p:stCondLst>
                                        <p:cond delay="6250"/>
                                      </p:stCondLst>
                                      <p:childTnLst>
                                        <p:animScale>
                                          <p:cBhvr>
                                            <p:cTn id="50" dur="250" fill="hold"/>
                                            <p:tgtEl>
                                              <p:spTgt spid="63"/>
                                            </p:tgtEl>
                                          </p:cBhvr>
                                          <p:by x="115000" y="115000"/>
                                        </p:animScale>
                                      </p:childTnLst>
                                    </p:cTn>
                                  </p:par>
                                  <p:par>
                                    <p:cTn id="51" presetID="2" presetClass="entr" presetSubtype="2" decel="50000" fill="hold" nodeType="withEffect">
                                      <p:stCondLst>
                                        <p:cond delay="700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1+#ppt_w/2"/>
                                              </p:val>
                                            </p:tav>
                                            <p:tav tm="100000">
                                              <p:val>
                                                <p:strVal val="#ppt_x"/>
                                              </p:val>
                                            </p:tav>
                                          </p:tavLst>
                                        </p:anim>
                                        <p:anim calcmode="lin" valueType="num">
                                          <p:cBhvr additive="base">
                                            <p:cTn id="54" dur="500" fill="hold"/>
                                            <p:tgtEl>
                                              <p:spTgt spid="105"/>
                                            </p:tgtEl>
                                            <p:attrNameLst>
                                              <p:attrName>ppt_y</p:attrName>
                                            </p:attrNameLst>
                                          </p:cBhvr>
                                          <p:tavLst>
                                            <p:tav tm="0">
                                              <p:val>
                                                <p:strVal val="#ppt_y"/>
                                              </p:val>
                                            </p:tav>
                                            <p:tav tm="100000">
                                              <p:val>
                                                <p:strVal val="#ppt_y"/>
                                              </p:val>
                                            </p:tav>
                                          </p:tavLst>
                                        </p:anim>
                                      </p:childTnLst>
                                    </p:cTn>
                                  </p:par>
                                  <p:par>
                                    <p:cTn id="55" presetID="6" presetClass="emph" presetSubtype="0" autoRev="1" fill="hold" nodeType="withEffect">
                                      <p:stCondLst>
                                        <p:cond delay="7000"/>
                                      </p:stCondLst>
                                      <p:childTnLst>
                                        <p:animScale>
                                          <p:cBhvr>
                                            <p:cTn id="56" dur="250" fill="hold"/>
                                            <p:tgtEl>
                                              <p:spTgt spid="105"/>
                                            </p:tgtEl>
                                          </p:cBhvr>
                                          <p:by x="115000" y="115000"/>
                                        </p:animScale>
                                      </p:childTnLst>
                                    </p:cTn>
                                  </p:par>
                                  <p:par>
                                    <p:cTn id="57" presetID="2" presetClass="entr" presetSubtype="1" decel="50000" fill="hold" nodeType="withEffect">
                                      <p:stCondLst>
                                        <p:cond delay="7500"/>
                                      </p:stCondLst>
                                      <p:childTnLst>
                                        <p:set>
                                          <p:cBhvr>
                                            <p:cTn id="58" dur="1" fill="hold">
                                              <p:stCondLst>
                                                <p:cond delay="0"/>
                                              </p:stCondLst>
                                            </p:cTn>
                                            <p:tgtEl>
                                              <p:spTgt spid="111"/>
                                            </p:tgtEl>
                                            <p:attrNameLst>
                                              <p:attrName>style.visibility</p:attrName>
                                            </p:attrNameLst>
                                          </p:cBhvr>
                                          <p:to>
                                            <p:strVal val="visible"/>
                                          </p:to>
                                        </p:set>
                                        <p:anim calcmode="lin" valueType="num">
                                          <p:cBhvr additive="base">
                                            <p:cTn id="59" dur="500" fill="hold"/>
                                            <p:tgtEl>
                                              <p:spTgt spid="111"/>
                                            </p:tgtEl>
                                            <p:attrNameLst>
                                              <p:attrName>ppt_x</p:attrName>
                                            </p:attrNameLst>
                                          </p:cBhvr>
                                          <p:tavLst>
                                            <p:tav tm="0">
                                              <p:val>
                                                <p:strVal val="#ppt_x"/>
                                              </p:val>
                                            </p:tav>
                                            <p:tav tm="100000">
                                              <p:val>
                                                <p:strVal val="#ppt_x"/>
                                              </p:val>
                                            </p:tav>
                                          </p:tavLst>
                                        </p:anim>
                                        <p:anim calcmode="lin" valueType="num">
                                          <p:cBhvr additive="base">
                                            <p:cTn id="60" dur="500" fill="hold"/>
                                            <p:tgtEl>
                                              <p:spTgt spid="111"/>
                                            </p:tgtEl>
                                            <p:attrNameLst>
                                              <p:attrName>ppt_y</p:attrName>
                                            </p:attrNameLst>
                                          </p:cBhvr>
                                          <p:tavLst>
                                            <p:tav tm="0">
                                              <p:val>
                                                <p:strVal val="0-#ppt_h/2"/>
                                              </p:val>
                                            </p:tav>
                                            <p:tav tm="100000">
                                              <p:val>
                                                <p:strVal val="#ppt_y"/>
                                              </p:val>
                                            </p:tav>
                                          </p:tavLst>
                                        </p:anim>
                                      </p:childTnLst>
                                    </p:cTn>
                                  </p:par>
                                  <p:par>
                                    <p:cTn id="61" presetID="6" presetClass="emph" presetSubtype="0" autoRev="1" fill="hold" nodeType="withEffect">
                                      <p:stCondLst>
                                        <p:cond delay="7500"/>
                                      </p:stCondLst>
                                      <p:childTnLst>
                                        <p:animScale>
                                          <p:cBhvr>
                                            <p:cTn id="62" dur="250" fill="hold"/>
                                            <p:tgtEl>
                                              <p:spTgt spid="111"/>
                                            </p:tgtEl>
                                          </p:cBhvr>
                                          <p:by x="115000" y="115000"/>
                                        </p:animScale>
                                      </p:childTnLst>
                                    </p:cTn>
                                  </p:par>
                                  <p:par>
                                    <p:cTn id="63" presetID="2" presetClass="entr" presetSubtype="8" decel="50000" fill="hold" nodeType="withEffect">
                                      <p:stCondLst>
                                        <p:cond delay="8000"/>
                                      </p:stCondLst>
                                      <p:childTnLst>
                                        <p:set>
                                          <p:cBhvr>
                                            <p:cTn id="64" dur="1" fill="hold">
                                              <p:stCondLst>
                                                <p:cond delay="0"/>
                                              </p:stCondLst>
                                            </p:cTn>
                                            <p:tgtEl>
                                              <p:spTgt spid="108"/>
                                            </p:tgtEl>
                                            <p:attrNameLst>
                                              <p:attrName>style.visibility</p:attrName>
                                            </p:attrNameLst>
                                          </p:cBhvr>
                                          <p:to>
                                            <p:strVal val="visible"/>
                                          </p:to>
                                        </p:set>
                                        <p:anim calcmode="lin" valueType="num">
                                          <p:cBhvr additive="base">
                                            <p:cTn id="65" dur="500" fill="hold"/>
                                            <p:tgtEl>
                                              <p:spTgt spid="108"/>
                                            </p:tgtEl>
                                            <p:attrNameLst>
                                              <p:attrName>ppt_x</p:attrName>
                                            </p:attrNameLst>
                                          </p:cBhvr>
                                          <p:tavLst>
                                            <p:tav tm="0">
                                              <p:val>
                                                <p:strVal val="0-#ppt_w/2"/>
                                              </p:val>
                                            </p:tav>
                                            <p:tav tm="100000">
                                              <p:val>
                                                <p:strVal val="#ppt_x"/>
                                              </p:val>
                                            </p:tav>
                                          </p:tavLst>
                                        </p:anim>
                                        <p:anim calcmode="lin" valueType="num">
                                          <p:cBhvr additive="base">
                                            <p:cTn id="66" dur="500" fill="hold"/>
                                            <p:tgtEl>
                                              <p:spTgt spid="108"/>
                                            </p:tgtEl>
                                            <p:attrNameLst>
                                              <p:attrName>ppt_y</p:attrName>
                                            </p:attrNameLst>
                                          </p:cBhvr>
                                          <p:tavLst>
                                            <p:tav tm="0">
                                              <p:val>
                                                <p:strVal val="#ppt_y"/>
                                              </p:val>
                                            </p:tav>
                                            <p:tav tm="100000">
                                              <p:val>
                                                <p:strVal val="#ppt_y"/>
                                              </p:val>
                                            </p:tav>
                                          </p:tavLst>
                                        </p:anim>
                                      </p:childTnLst>
                                    </p:cTn>
                                  </p:par>
                                  <p:par>
                                    <p:cTn id="67" presetID="6" presetClass="emph" presetSubtype="0" autoRev="1" fill="hold" nodeType="withEffect">
                                      <p:stCondLst>
                                        <p:cond delay="8000"/>
                                      </p:stCondLst>
                                      <p:childTnLst>
                                        <p:animScale>
                                          <p:cBhvr>
                                            <p:cTn id="68" dur="250" fill="hold"/>
                                            <p:tgtEl>
                                              <p:spTgt spid="108"/>
                                            </p:tgtEl>
                                          </p:cBhvr>
                                          <p:by x="115000" y="115000"/>
                                        </p:animScale>
                                      </p:childTnLst>
                                    </p:cTn>
                                  </p:par>
                                  <p:par>
                                    <p:cTn id="69" presetID="2" presetClass="exit" presetSubtype="8" accel="84000" fill="hold" nodeType="withEffect">
                                      <p:stCondLst>
                                        <p:cond delay="12500"/>
                                      </p:stCondLst>
                                      <p:childTnLst>
                                        <p:anim calcmode="lin" valueType="num">
                                          <p:cBhvr additive="base">
                                            <p:cTn id="70" dur="500"/>
                                            <p:tgtEl>
                                              <p:spTgt spid="108"/>
                                            </p:tgtEl>
                                            <p:attrNameLst>
                                              <p:attrName>ppt_x</p:attrName>
                                            </p:attrNameLst>
                                          </p:cBhvr>
                                          <p:tavLst>
                                            <p:tav tm="0">
                                              <p:val>
                                                <p:strVal val="ppt_x"/>
                                              </p:val>
                                            </p:tav>
                                            <p:tav tm="100000">
                                              <p:val>
                                                <p:strVal val="0-ppt_w/2"/>
                                              </p:val>
                                            </p:tav>
                                          </p:tavLst>
                                        </p:anim>
                                        <p:anim calcmode="lin" valueType="num">
                                          <p:cBhvr additive="base">
                                            <p:cTn id="71" dur="500"/>
                                            <p:tgtEl>
                                              <p:spTgt spid="108"/>
                                            </p:tgtEl>
                                            <p:attrNameLst>
                                              <p:attrName>ppt_y</p:attrName>
                                            </p:attrNameLst>
                                          </p:cBhvr>
                                          <p:tavLst>
                                            <p:tav tm="0">
                                              <p:val>
                                                <p:strVal val="ppt_y"/>
                                              </p:val>
                                            </p:tav>
                                            <p:tav tm="100000">
                                              <p:val>
                                                <p:strVal val="ppt_y"/>
                                              </p:val>
                                            </p:tav>
                                          </p:tavLst>
                                        </p:anim>
                                        <p:set>
                                          <p:cBhvr>
                                            <p:cTn id="72" dur="1" fill="hold">
                                              <p:stCondLst>
                                                <p:cond delay="499"/>
                                              </p:stCondLst>
                                            </p:cTn>
                                            <p:tgtEl>
                                              <p:spTgt spid="108"/>
                                            </p:tgtEl>
                                            <p:attrNameLst>
                                              <p:attrName>style.visibility</p:attrName>
                                            </p:attrNameLst>
                                          </p:cBhvr>
                                          <p:to>
                                            <p:strVal val="hidden"/>
                                          </p:to>
                                        </p:set>
                                      </p:childTnLst>
                                    </p:cTn>
                                  </p:par>
                                  <p:par>
                                    <p:cTn id="73" presetID="6" presetClass="emph" presetSubtype="0" fill="hold" nodeType="withEffect">
                                      <p:stCondLst>
                                        <p:cond delay="12500"/>
                                      </p:stCondLst>
                                      <p:childTnLst>
                                        <p:animScale>
                                          <p:cBhvr>
                                            <p:cTn id="74" dur="250" fill="hold"/>
                                            <p:tgtEl>
                                              <p:spTgt spid="108"/>
                                            </p:tgtEl>
                                          </p:cBhvr>
                                          <p:by x="115000" y="115000"/>
                                        </p:animScale>
                                      </p:childTnLst>
                                    </p:cTn>
                                  </p:par>
                                  <p:par>
                                    <p:cTn id="75" presetID="2" presetClass="exit" presetSubtype="1" accel="84000" fill="hold" nodeType="withEffect">
                                      <p:stCondLst>
                                        <p:cond delay="12750"/>
                                      </p:stCondLst>
                                      <p:childTnLst>
                                        <p:anim calcmode="lin" valueType="num">
                                          <p:cBhvr additive="base">
                                            <p:cTn id="76" dur="500"/>
                                            <p:tgtEl>
                                              <p:spTgt spid="111"/>
                                            </p:tgtEl>
                                            <p:attrNameLst>
                                              <p:attrName>ppt_x</p:attrName>
                                            </p:attrNameLst>
                                          </p:cBhvr>
                                          <p:tavLst>
                                            <p:tav tm="0">
                                              <p:val>
                                                <p:strVal val="ppt_x"/>
                                              </p:val>
                                            </p:tav>
                                            <p:tav tm="100000">
                                              <p:val>
                                                <p:strVal val="ppt_x"/>
                                              </p:val>
                                            </p:tav>
                                          </p:tavLst>
                                        </p:anim>
                                        <p:anim calcmode="lin" valueType="num">
                                          <p:cBhvr additive="base">
                                            <p:cTn id="77" dur="500"/>
                                            <p:tgtEl>
                                              <p:spTgt spid="111"/>
                                            </p:tgtEl>
                                            <p:attrNameLst>
                                              <p:attrName>ppt_y</p:attrName>
                                            </p:attrNameLst>
                                          </p:cBhvr>
                                          <p:tavLst>
                                            <p:tav tm="0">
                                              <p:val>
                                                <p:strVal val="ppt_y"/>
                                              </p:val>
                                            </p:tav>
                                            <p:tav tm="100000">
                                              <p:val>
                                                <p:strVal val="0-ppt_h/2"/>
                                              </p:val>
                                            </p:tav>
                                          </p:tavLst>
                                        </p:anim>
                                        <p:set>
                                          <p:cBhvr>
                                            <p:cTn id="78" dur="1" fill="hold">
                                              <p:stCondLst>
                                                <p:cond delay="499"/>
                                              </p:stCondLst>
                                            </p:cTn>
                                            <p:tgtEl>
                                              <p:spTgt spid="111"/>
                                            </p:tgtEl>
                                            <p:attrNameLst>
                                              <p:attrName>style.visibility</p:attrName>
                                            </p:attrNameLst>
                                          </p:cBhvr>
                                          <p:to>
                                            <p:strVal val="hidden"/>
                                          </p:to>
                                        </p:set>
                                      </p:childTnLst>
                                    </p:cTn>
                                  </p:par>
                                  <p:par>
                                    <p:cTn id="79" presetID="6" presetClass="emph" presetSubtype="0" fill="hold" nodeType="withEffect">
                                      <p:stCondLst>
                                        <p:cond delay="12750"/>
                                      </p:stCondLst>
                                      <p:childTnLst>
                                        <p:animScale>
                                          <p:cBhvr>
                                            <p:cTn id="80" dur="250" fill="hold"/>
                                            <p:tgtEl>
                                              <p:spTgt spid="111"/>
                                            </p:tgtEl>
                                          </p:cBhvr>
                                          <p:by x="115000" y="115000"/>
                                        </p:animScale>
                                      </p:childTnLst>
                                    </p:cTn>
                                  </p:par>
                                  <p:par>
                                    <p:cTn id="81" presetID="2" presetClass="exit" presetSubtype="2" fill="hold" nodeType="withEffect">
                                      <p:stCondLst>
                                        <p:cond delay="13000"/>
                                      </p:stCondLst>
                                      <p:childTnLst>
                                        <p:anim calcmode="lin" valueType="num">
                                          <p:cBhvr additive="base">
                                            <p:cTn id="82" dur="500"/>
                                            <p:tgtEl>
                                              <p:spTgt spid="105"/>
                                            </p:tgtEl>
                                            <p:attrNameLst>
                                              <p:attrName>ppt_x</p:attrName>
                                            </p:attrNameLst>
                                          </p:cBhvr>
                                          <p:tavLst>
                                            <p:tav tm="0">
                                              <p:val>
                                                <p:strVal val="ppt_x"/>
                                              </p:val>
                                            </p:tav>
                                            <p:tav tm="100000">
                                              <p:val>
                                                <p:strVal val="1+ppt_w/2"/>
                                              </p:val>
                                            </p:tav>
                                          </p:tavLst>
                                        </p:anim>
                                        <p:anim calcmode="lin" valueType="num">
                                          <p:cBhvr additive="base">
                                            <p:cTn id="83" dur="500"/>
                                            <p:tgtEl>
                                              <p:spTgt spid="105"/>
                                            </p:tgtEl>
                                            <p:attrNameLst>
                                              <p:attrName>ppt_y</p:attrName>
                                            </p:attrNameLst>
                                          </p:cBhvr>
                                          <p:tavLst>
                                            <p:tav tm="0">
                                              <p:val>
                                                <p:strVal val="ppt_y"/>
                                              </p:val>
                                            </p:tav>
                                            <p:tav tm="100000">
                                              <p:val>
                                                <p:strVal val="ppt_y"/>
                                              </p:val>
                                            </p:tav>
                                          </p:tavLst>
                                        </p:anim>
                                        <p:set>
                                          <p:cBhvr>
                                            <p:cTn id="84" dur="1" fill="hold">
                                              <p:stCondLst>
                                                <p:cond delay="499"/>
                                              </p:stCondLst>
                                            </p:cTn>
                                            <p:tgtEl>
                                              <p:spTgt spid="105"/>
                                            </p:tgtEl>
                                            <p:attrNameLst>
                                              <p:attrName>style.visibility</p:attrName>
                                            </p:attrNameLst>
                                          </p:cBhvr>
                                          <p:to>
                                            <p:strVal val="hidden"/>
                                          </p:to>
                                        </p:set>
                                      </p:childTnLst>
                                    </p:cTn>
                                  </p:par>
                                  <p:par>
                                    <p:cTn id="85" presetID="6" presetClass="emph" presetSubtype="0" fill="hold" nodeType="withEffect">
                                      <p:stCondLst>
                                        <p:cond delay="13000"/>
                                      </p:stCondLst>
                                      <p:childTnLst>
                                        <p:animScale>
                                          <p:cBhvr>
                                            <p:cTn id="86" dur="250" fill="hold"/>
                                            <p:tgtEl>
                                              <p:spTgt spid="105"/>
                                            </p:tgtEl>
                                          </p:cBhvr>
                                          <p:by x="115000" y="115000"/>
                                        </p:animScale>
                                      </p:childTnLst>
                                    </p:cTn>
                                  </p:par>
                                  <p:par>
                                    <p:cTn id="87" presetID="2" presetClass="entr" presetSubtype="2" decel="50000" fill="hold" nodeType="withEffect">
                                      <p:stCondLst>
                                        <p:cond delay="13500"/>
                                      </p:stCondLst>
                                      <p:childTnLst>
                                        <p:set>
                                          <p:cBhvr>
                                            <p:cTn id="88" dur="1" fill="hold">
                                              <p:stCondLst>
                                                <p:cond delay="0"/>
                                              </p:stCondLst>
                                            </p:cTn>
                                            <p:tgtEl>
                                              <p:spTgt spid="114"/>
                                            </p:tgtEl>
                                            <p:attrNameLst>
                                              <p:attrName>style.visibility</p:attrName>
                                            </p:attrNameLst>
                                          </p:cBhvr>
                                          <p:to>
                                            <p:strVal val="visible"/>
                                          </p:to>
                                        </p:set>
                                        <p:anim calcmode="lin" valueType="num">
                                          <p:cBhvr additive="base">
                                            <p:cTn id="89" dur="500" fill="hold"/>
                                            <p:tgtEl>
                                              <p:spTgt spid="114"/>
                                            </p:tgtEl>
                                            <p:attrNameLst>
                                              <p:attrName>ppt_x</p:attrName>
                                            </p:attrNameLst>
                                          </p:cBhvr>
                                          <p:tavLst>
                                            <p:tav tm="0">
                                              <p:val>
                                                <p:strVal val="1+#ppt_w/2"/>
                                              </p:val>
                                            </p:tav>
                                            <p:tav tm="100000">
                                              <p:val>
                                                <p:strVal val="#ppt_x"/>
                                              </p:val>
                                            </p:tav>
                                          </p:tavLst>
                                        </p:anim>
                                        <p:anim calcmode="lin" valueType="num">
                                          <p:cBhvr additive="base">
                                            <p:cTn id="90" dur="500" fill="hold"/>
                                            <p:tgtEl>
                                              <p:spTgt spid="114"/>
                                            </p:tgtEl>
                                            <p:attrNameLst>
                                              <p:attrName>ppt_y</p:attrName>
                                            </p:attrNameLst>
                                          </p:cBhvr>
                                          <p:tavLst>
                                            <p:tav tm="0">
                                              <p:val>
                                                <p:strVal val="#ppt_y"/>
                                              </p:val>
                                            </p:tav>
                                            <p:tav tm="100000">
                                              <p:val>
                                                <p:strVal val="#ppt_y"/>
                                              </p:val>
                                            </p:tav>
                                          </p:tavLst>
                                        </p:anim>
                                      </p:childTnLst>
                                    </p:cTn>
                                  </p:par>
                                  <p:par>
                                    <p:cTn id="91" presetID="6" presetClass="emph" presetSubtype="0" autoRev="1" fill="hold" nodeType="withEffect">
                                      <p:stCondLst>
                                        <p:cond delay="13500"/>
                                      </p:stCondLst>
                                      <p:childTnLst>
                                        <p:animScale>
                                          <p:cBhvr>
                                            <p:cTn id="92" dur="250" fill="hold"/>
                                            <p:tgtEl>
                                              <p:spTgt spid="114"/>
                                            </p:tgtEl>
                                          </p:cBhvr>
                                          <p:by x="115000" y="115000"/>
                                        </p:animScale>
                                      </p:childTnLst>
                                    </p:cTn>
                                  </p:par>
                                  <p:par>
                                    <p:cTn id="93" presetID="2" presetClass="entr" presetSubtype="1" decel="50000" fill="hold" nodeType="withEffect">
                                      <p:stCondLst>
                                        <p:cond delay="14000"/>
                                      </p:stCondLst>
                                      <p:childTnLst>
                                        <p:set>
                                          <p:cBhvr>
                                            <p:cTn id="94" dur="1" fill="hold">
                                              <p:stCondLst>
                                                <p:cond delay="0"/>
                                              </p:stCondLst>
                                            </p:cTn>
                                            <p:tgtEl>
                                              <p:spTgt spid="117"/>
                                            </p:tgtEl>
                                            <p:attrNameLst>
                                              <p:attrName>style.visibility</p:attrName>
                                            </p:attrNameLst>
                                          </p:cBhvr>
                                          <p:to>
                                            <p:strVal val="visible"/>
                                          </p:to>
                                        </p:set>
                                        <p:anim calcmode="lin" valueType="num">
                                          <p:cBhvr additive="base">
                                            <p:cTn id="95" dur="500" fill="hold"/>
                                            <p:tgtEl>
                                              <p:spTgt spid="117"/>
                                            </p:tgtEl>
                                            <p:attrNameLst>
                                              <p:attrName>ppt_x</p:attrName>
                                            </p:attrNameLst>
                                          </p:cBhvr>
                                          <p:tavLst>
                                            <p:tav tm="0">
                                              <p:val>
                                                <p:strVal val="#ppt_x"/>
                                              </p:val>
                                            </p:tav>
                                            <p:tav tm="100000">
                                              <p:val>
                                                <p:strVal val="#ppt_x"/>
                                              </p:val>
                                            </p:tav>
                                          </p:tavLst>
                                        </p:anim>
                                        <p:anim calcmode="lin" valueType="num">
                                          <p:cBhvr additive="base">
                                            <p:cTn id="96" dur="500" fill="hold"/>
                                            <p:tgtEl>
                                              <p:spTgt spid="117"/>
                                            </p:tgtEl>
                                            <p:attrNameLst>
                                              <p:attrName>ppt_y</p:attrName>
                                            </p:attrNameLst>
                                          </p:cBhvr>
                                          <p:tavLst>
                                            <p:tav tm="0">
                                              <p:val>
                                                <p:strVal val="0-#ppt_h/2"/>
                                              </p:val>
                                            </p:tav>
                                            <p:tav tm="100000">
                                              <p:val>
                                                <p:strVal val="#ppt_y"/>
                                              </p:val>
                                            </p:tav>
                                          </p:tavLst>
                                        </p:anim>
                                      </p:childTnLst>
                                    </p:cTn>
                                  </p:par>
                                  <p:par>
                                    <p:cTn id="97" presetID="6" presetClass="emph" presetSubtype="0" autoRev="1" fill="hold" nodeType="withEffect">
                                      <p:stCondLst>
                                        <p:cond delay="14000"/>
                                      </p:stCondLst>
                                      <p:childTnLst>
                                        <p:animScale>
                                          <p:cBhvr>
                                            <p:cTn id="98" dur="250" fill="hold"/>
                                            <p:tgtEl>
                                              <p:spTgt spid="117"/>
                                            </p:tgtEl>
                                          </p:cBhvr>
                                          <p:by x="115000" y="115000"/>
                                        </p:animScale>
                                      </p:childTnLst>
                                    </p:cTn>
                                  </p:par>
                                  <p:par>
                                    <p:cTn id="99" presetID="2" presetClass="entr" presetSubtype="8" decel="50000" fill="hold" nodeType="withEffect">
                                      <p:stCondLst>
                                        <p:cond delay="14500"/>
                                      </p:stCondLst>
                                      <p:childTnLst>
                                        <p:set>
                                          <p:cBhvr>
                                            <p:cTn id="100" dur="1" fill="hold">
                                              <p:stCondLst>
                                                <p:cond delay="0"/>
                                              </p:stCondLst>
                                            </p:cTn>
                                            <p:tgtEl>
                                              <p:spTgt spid="120"/>
                                            </p:tgtEl>
                                            <p:attrNameLst>
                                              <p:attrName>style.visibility</p:attrName>
                                            </p:attrNameLst>
                                          </p:cBhvr>
                                          <p:to>
                                            <p:strVal val="visible"/>
                                          </p:to>
                                        </p:set>
                                        <p:anim calcmode="lin" valueType="num">
                                          <p:cBhvr additive="base">
                                            <p:cTn id="101" dur="500" fill="hold"/>
                                            <p:tgtEl>
                                              <p:spTgt spid="120"/>
                                            </p:tgtEl>
                                            <p:attrNameLst>
                                              <p:attrName>ppt_x</p:attrName>
                                            </p:attrNameLst>
                                          </p:cBhvr>
                                          <p:tavLst>
                                            <p:tav tm="0">
                                              <p:val>
                                                <p:strVal val="0-#ppt_w/2"/>
                                              </p:val>
                                            </p:tav>
                                            <p:tav tm="100000">
                                              <p:val>
                                                <p:strVal val="#ppt_x"/>
                                              </p:val>
                                            </p:tav>
                                          </p:tavLst>
                                        </p:anim>
                                        <p:anim calcmode="lin" valueType="num">
                                          <p:cBhvr additive="base">
                                            <p:cTn id="102" dur="500" fill="hold"/>
                                            <p:tgtEl>
                                              <p:spTgt spid="120"/>
                                            </p:tgtEl>
                                            <p:attrNameLst>
                                              <p:attrName>ppt_y</p:attrName>
                                            </p:attrNameLst>
                                          </p:cBhvr>
                                          <p:tavLst>
                                            <p:tav tm="0">
                                              <p:val>
                                                <p:strVal val="#ppt_y"/>
                                              </p:val>
                                            </p:tav>
                                            <p:tav tm="100000">
                                              <p:val>
                                                <p:strVal val="#ppt_y"/>
                                              </p:val>
                                            </p:tav>
                                          </p:tavLst>
                                        </p:anim>
                                      </p:childTnLst>
                                    </p:cTn>
                                  </p:par>
                                  <p:par>
                                    <p:cTn id="103" presetID="6" presetClass="emph" presetSubtype="0" autoRev="1" fill="hold" nodeType="withEffect">
                                      <p:stCondLst>
                                        <p:cond delay="14500"/>
                                      </p:stCondLst>
                                      <p:childTnLst>
                                        <p:animScale>
                                          <p:cBhvr>
                                            <p:cTn id="104" dur="250" fill="hold"/>
                                            <p:tgtEl>
                                              <p:spTgt spid="120"/>
                                            </p:tgtEl>
                                          </p:cBhvr>
                                          <p:by x="115000" y="115000"/>
                                        </p:animScale>
                                      </p:childTnLst>
                                    </p:cTn>
                                  </p:par>
                                  <p:par>
                                    <p:cTn id="105" presetID="2" presetClass="exit" presetSubtype="8" accel="84000" fill="hold" nodeType="withEffect">
                                      <p:stCondLst>
                                        <p:cond delay="19000"/>
                                      </p:stCondLst>
                                      <p:childTnLst>
                                        <p:anim calcmode="lin" valueType="num">
                                          <p:cBhvr additive="base">
                                            <p:cTn id="106" dur="500"/>
                                            <p:tgtEl>
                                              <p:spTgt spid="120"/>
                                            </p:tgtEl>
                                            <p:attrNameLst>
                                              <p:attrName>ppt_x</p:attrName>
                                            </p:attrNameLst>
                                          </p:cBhvr>
                                          <p:tavLst>
                                            <p:tav tm="0">
                                              <p:val>
                                                <p:strVal val="ppt_x"/>
                                              </p:val>
                                            </p:tav>
                                            <p:tav tm="100000">
                                              <p:val>
                                                <p:strVal val="0-ppt_w/2"/>
                                              </p:val>
                                            </p:tav>
                                          </p:tavLst>
                                        </p:anim>
                                        <p:anim calcmode="lin" valueType="num">
                                          <p:cBhvr additive="base">
                                            <p:cTn id="107" dur="500"/>
                                            <p:tgtEl>
                                              <p:spTgt spid="120"/>
                                            </p:tgtEl>
                                            <p:attrNameLst>
                                              <p:attrName>ppt_y</p:attrName>
                                            </p:attrNameLst>
                                          </p:cBhvr>
                                          <p:tavLst>
                                            <p:tav tm="0">
                                              <p:val>
                                                <p:strVal val="ppt_y"/>
                                              </p:val>
                                            </p:tav>
                                            <p:tav tm="100000">
                                              <p:val>
                                                <p:strVal val="ppt_y"/>
                                              </p:val>
                                            </p:tav>
                                          </p:tavLst>
                                        </p:anim>
                                        <p:set>
                                          <p:cBhvr>
                                            <p:cTn id="108" dur="1" fill="hold">
                                              <p:stCondLst>
                                                <p:cond delay="499"/>
                                              </p:stCondLst>
                                            </p:cTn>
                                            <p:tgtEl>
                                              <p:spTgt spid="120"/>
                                            </p:tgtEl>
                                            <p:attrNameLst>
                                              <p:attrName>style.visibility</p:attrName>
                                            </p:attrNameLst>
                                          </p:cBhvr>
                                          <p:to>
                                            <p:strVal val="hidden"/>
                                          </p:to>
                                        </p:set>
                                      </p:childTnLst>
                                    </p:cTn>
                                  </p:par>
                                  <p:par>
                                    <p:cTn id="109" presetID="6" presetClass="emph" presetSubtype="0" fill="hold" nodeType="withEffect">
                                      <p:stCondLst>
                                        <p:cond delay="19000"/>
                                      </p:stCondLst>
                                      <p:childTnLst>
                                        <p:animScale>
                                          <p:cBhvr>
                                            <p:cTn id="110" dur="250" fill="hold"/>
                                            <p:tgtEl>
                                              <p:spTgt spid="120"/>
                                            </p:tgtEl>
                                          </p:cBhvr>
                                          <p:by x="115000" y="115000"/>
                                        </p:animScale>
                                      </p:childTnLst>
                                    </p:cTn>
                                  </p:par>
                                  <p:par>
                                    <p:cTn id="111" presetID="2" presetClass="exit" presetSubtype="1" accel="84000" fill="hold" nodeType="withEffect">
                                      <p:stCondLst>
                                        <p:cond delay="19250"/>
                                      </p:stCondLst>
                                      <p:childTnLst>
                                        <p:anim calcmode="lin" valueType="num">
                                          <p:cBhvr additive="base">
                                            <p:cTn id="112" dur="500"/>
                                            <p:tgtEl>
                                              <p:spTgt spid="117"/>
                                            </p:tgtEl>
                                            <p:attrNameLst>
                                              <p:attrName>ppt_x</p:attrName>
                                            </p:attrNameLst>
                                          </p:cBhvr>
                                          <p:tavLst>
                                            <p:tav tm="0">
                                              <p:val>
                                                <p:strVal val="ppt_x"/>
                                              </p:val>
                                            </p:tav>
                                            <p:tav tm="100000">
                                              <p:val>
                                                <p:strVal val="ppt_x"/>
                                              </p:val>
                                            </p:tav>
                                          </p:tavLst>
                                        </p:anim>
                                        <p:anim calcmode="lin" valueType="num">
                                          <p:cBhvr additive="base">
                                            <p:cTn id="113" dur="500"/>
                                            <p:tgtEl>
                                              <p:spTgt spid="117"/>
                                            </p:tgtEl>
                                            <p:attrNameLst>
                                              <p:attrName>ppt_y</p:attrName>
                                            </p:attrNameLst>
                                          </p:cBhvr>
                                          <p:tavLst>
                                            <p:tav tm="0">
                                              <p:val>
                                                <p:strVal val="ppt_y"/>
                                              </p:val>
                                            </p:tav>
                                            <p:tav tm="100000">
                                              <p:val>
                                                <p:strVal val="0-ppt_h/2"/>
                                              </p:val>
                                            </p:tav>
                                          </p:tavLst>
                                        </p:anim>
                                        <p:set>
                                          <p:cBhvr>
                                            <p:cTn id="114" dur="1" fill="hold">
                                              <p:stCondLst>
                                                <p:cond delay="499"/>
                                              </p:stCondLst>
                                            </p:cTn>
                                            <p:tgtEl>
                                              <p:spTgt spid="117"/>
                                            </p:tgtEl>
                                            <p:attrNameLst>
                                              <p:attrName>style.visibility</p:attrName>
                                            </p:attrNameLst>
                                          </p:cBhvr>
                                          <p:to>
                                            <p:strVal val="hidden"/>
                                          </p:to>
                                        </p:set>
                                      </p:childTnLst>
                                    </p:cTn>
                                  </p:par>
                                  <p:par>
                                    <p:cTn id="115" presetID="6" presetClass="emph" presetSubtype="0" fill="hold" nodeType="withEffect">
                                      <p:stCondLst>
                                        <p:cond delay="19250"/>
                                      </p:stCondLst>
                                      <p:childTnLst>
                                        <p:animScale>
                                          <p:cBhvr>
                                            <p:cTn id="116" dur="250" fill="hold"/>
                                            <p:tgtEl>
                                              <p:spTgt spid="117"/>
                                            </p:tgtEl>
                                          </p:cBhvr>
                                          <p:by x="115000" y="115000"/>
                                        </p:animScale>
                                      </p:childTnLst>
                                    </p:cTn>
                                  </p:par>
                                  <p:par>
                                    <p:cTn id="117" presetID="2" presetClass="exit" presetSubtype="2" fill="hold" nodeType="withEffect">
                                      <p:stCondLst>
                                        <p:cond delay="19500"/>
                                      </p:stCondLst>
                                      <p:childTnLst>
                                        <p:anim calcmode="lin" valueType="num">
                                          <p:cBhvr additive="base">
                                            <p:cTn id="118" dur="500"/>
                                            <p:tgtEl>
                                              <p:spTgt spid="114"/>
                                            </p:tgtEl>
                                            <p:attrNameLst>
                                              <p:attrName>ppt_x</p:attrName>
                                            </p:attrNameLst>
                                          </p:cBhvr>
                                          <p:tavLst>
                                            <p:tav tm="0">
                                              <p:val>
                                                <p:strVal val="ppt_x"/>
                                              </p:val>
                                            </p:tav>
                                            <p:tav tm="100000">
                                              <p:val>
                                                <p:strVal val="1+ppt_w/2"/>
                                              </p:val>
                                            </p:tav>
                                          </p:tavLst>
                                        </p:anim>
                                        <p:anim calcmode="lin" valueType="num">
                                          <p:cBhvr additive="base">
                                            <p:cTn id="119" dur="500"/>
                                            <p:tgtEl>
                                              <p:spTgt spid="114"/>
                                            </p:tgtEl>
                                            <p:attrNameLst>
                                              <p:attrName>ppt_y</p:attrName>
                                            </p:attrNameLst>
                                          </p:cBhvr>
                                          <p:tavLst>
                                            <p:tav tm="0">
                                              <p:val>
                                                <p:strVal val="ppt_y"/>
                                              </p:val>
                                            </p:tav>
                                            <p:tav tm="100000">
                                              <p:val>
                                                <p:strVal val="ppt_y"/>
                                              </p:val>
                                            </p:tav>
                                          </p:tavLst>
                                        </p:anim>
                                        <p:set>
                                          <p:cBhvr>
                                            <p:cTn id="120" dur="1" fill="hold">
                                              <p:stCondLst>
                                                <p:cond delay="499"/>
                                              </p:stCondLst>
                                            </p:cTn>
                                            <p:tgtEl>
                                              <p:spTgt spid="114"/>
                                            </p:tgtEl>
                                            <p:attrNameLst>
                                              <p:attrName>style.visibility</p:attrName>
                                            </p:attrNameLst>
                                          </p:cBhvr>
                                          <p:to>
                                            <p:strVal val="hidden"/>
                                          </p:to>
                                        </p:set>
                                      </p:childTnLst>
                                    </p:cTn>
                                  </p:par>
                                  <p:par>
                                    <p:cTn id="121" presetID="6" presetClass="emph" presetSubtype="0" fill="hold" nodeType="withEffect">
                                      <p:stCondLst>
                                        <p:cond delay="19500"/>
                                      </p:stCondLst>
                                      <p:childTnLst>
                                        <p:animScale>
                                          <p:cBhvr>
                                            <p:cTn id="122" dur="250" fill="hold"/>
                                            <p:tgtEl>
                                              <p:spTgt spid="114"/>
                                            </p:tgtEl>
                                          </p:cBhvr>
                                          <p:by x="115000" y="115000"/>
                                        </p:animScale>
                                      </p:childTnLst>
                                    </p:cTn>
                                  </p:par>
                                  <p:par>
                                    <p:cTn id="123" presetID="2" presetClass="entr" presetSubtype="2" decel="50000" fill="hold" nodeType="withEffect">
                                      <p:stCondLst>
                                        <p:cond delay="20000"/>
                                      </p:stCondLst>
                                      <p:childTnLst>
                                        <p:set>
                                          <p:cBhvr>
                                            <p:cTn id="124" dur="1" fill="hold">
                                              <p:stCondLst>
                                                <p:cond delay="0"/>
                                              </p:stCondLst>
                                            </p:cTn>
                                            <p:tgtEl>
                                              <p:spTgt spid="123"/>
                                            </p:tgtEl>
                                            <p:attrNameLst>
                                              <p:attrName>style.visibility</p:attrName>
                                            </p:attrNameLst>
                                          </p:cBhvr>
                                          <p:to>
                                            <p:strVal val="visible"/>
                                          </p:to>
                                        </p:set>
                                        <p:anim calcmode="lin" valueType="num">
                                          <p:cBhvr additive="base">
                                            <p:cTn id="125" dur="500" fill="hold"/>
                                            <p:tgtEl>
                                              <p:spTgt spid="123"/>
                                            </p:tgtEl>
                                            <p:attrNameLst>
                                              <p:attrName>ppt_x</p:attrName>
                                            </p:attrNameLst>
                                          </p:cBhvr>
                                          <p:tavLst>
                                            <p:tav tm="0">
                                              <p:val>
                                                <p:strVal val="1+#ppt_w/2"/>
                                              </p:val>
                                            </p:tav>
                                            <p:tav tm="100000">
                                              <p:val>
                                                <p:strVal val="#ppt_x"/>
                                              </p:val>
                                            </p:tav>
                                          </p:tavLst>
                                        </p:anim>
                                        <p:anim calcmode="lin" valueType="num">
                                          <p:cBhvr additive="base">
                                            <p:cTn id="126" dur="500" fill="hold"/>
                                            <p:tgtEl>
                                              <p:spTgt spid="123"/>
                                            </p:tgtEl>
                                            <p:attrNameLst>
                                              <p:attrName>ppt_y</p:attrName>
                                            </p:attrNameLst>
                                          </p:cBhvr>
                                          <p:tavLst>
                                            <p:tav tm="0">
                                              <p:val>
                                                <p:strVal val="#ppt_y"/>
                                              </p:val>
                                            </p:tav>
                                            <p:tav tm="100000">
                                              <p:val>
                                                <p:strVal val="#ppt_y"/>
                                              </p:val>
                                            </p:tav>
                                          </p:tavLst>
                                        </p:anim>
                                      </p:childTnLst>
                                    </p:cTn>
                                  </p:par>
                                  <p:par>
                                    <p:cTn id="127" presetID="6" presetClass="emph" presetSubtype="0" autoRev="1" fill="hold" nodeType="withEffect">
                                      <p:stCondLst>
                                        <p:cond delay="20000"/>
                                      </p:stCondLst>
                                      <p:childTnLst>
                                        <p:animScale>
                                          <p:cBhvr>
                                            <p:cTn id="128" dur="250" fill="hold"/>
                                            <p:tgtEl>
                                              <p:spTgt spid="123"/>
                                            </p:tgtEl>
                                          </p:cBhvr>
                                          <p:by x="115000" y="115000"/>
                                        </p:animScale>
                                      </p:childTnLst>
                                    </p:cTn>
                                  </p:par>
                                  <p:par>
                                    <p:cTn id="129" presetID="2" presetClass="entr" presetSubtype="1" decel="50000" fill="hold" nodeType="withEffect">
                                      <p:stCondLst>
                                        <p:cond delay="20500"/>
                                      </p:stCondLst>
                                      <p:childTnLst>
                                        <p:set>
                                          <p:cBhvr>
                                            <p:cTn id="130" dur="1" fill="hold">
                                              <p:stCondLst>
                                                <p:cond delay="0"/>
                                              </p:stCondLst>
                                            </p:cTn>
                                            <p:tgtEl>
                                              <p:spTgt spid="126"/>
                                            </p:tgtEl>
                                            <p:attrNameLst>
                                              <p:attrName>style.visibility</p:attrName>
                                            </p:attrNameLst>
                                          </p:cBhvr>
                                          <p:to>
                                            <p:strVal val="visible"/>
                                          </p:to>
                                        </p:set>
                                        <p:anim calcmode="lin" valueType="num">
                                          <p:cBhvr additive="base">
                                            <p:cTn id="131" dur="500" fill="hold"/>
                                            <p:tgtEl>
                                              <p:spTgt spid="126"/>
                                            </p:tgtEl>
                                            <p:attrNameLst>
                                              <p:attrName>ppt_x</p:attrName>
                                            </p:attrNameLst>
                                          </p:cBhvr>
                                          <p:tavLst>
                                            <p:tav tm="0">
                                              <p:val>
                                                <p:strVal val="#ppt_x"/>
                                              </p:val>
                                            </p:tav>
                                            <p:tav tm="100000">
                                              <p:val>
                                                <p:strVal val="#ppt_x"/>
                                              </p:val>
                                            </p:tav>
                                          </p:tavLst>
                                        </p:anim>
                                        <p:anim calcmode="lin" valueType="num">
                                          <p:cBhvr additive="base">
                                            <p:cTn id="132" dur="500" fill="hold"/>
                                            <p:tgtEl>
                                              <p:spTgt spid="126"/>
                                            </p:tgtEl>
                                            <p:attrNameLst>
                                              <p:attrName>ppt_y</p:attrName>
                                            </p:attrNameLst>
                                          </p:cBhvr>
                                          <p:tavLst>
                                            <p:tav tm="0">
                                              <p:val>
                                                <p:strVal val="0-#ppt_h/2"/>
                                              </p:val>
                                            </p:tav>
                                            <p:tav tm="100000">
                                              <p:val>
                                                <p:strVal val="#ppt_y"/>
                                              </p:val>
                                            </p:tav>
                                          </p:tavLst>
                                        </p:anim>
                                      </p:childTnLst>
                                    </p:cTn>
                                  </p:par>
                                  <p:par>
                                    <p:cTn id="133" presetID="6" presetClass="emph" presetSubtype="0" autoRev="1" fill="hold" nodeType="withEffect">
                                      <p:stCondLst>
                                        <p:cond delay="20500"/>
                                      </p:stCondLst>
                                      <p:childTnLst>
                                        <p:animScale>
                                          <p:cBhvr>
                                            <p:cTn id="134" dur="250" fill="hold"/>
                                            <p:tgtEl>
                                              <p:spTgt spid="126"/>
                                            </p:tgtEl>
                                          </p:cBhvr>
                                          <p:by x="115000" y="115000"/>
                                        </p:animScale>
                                      </p:childTnLst>
                                    </p:cTn>
                                  </p:par>
                                  <p:par>
                                    <p:cTn id="135" presetID="2" presetClass="entr" presetSubtype="8" decel="50000" fill="hold" nodeType="withEffect">
                                      <p:stCondLst>
                                        <p:cond delay="21000"/>
                                      </p:stCondLst>
                                      <p:childTnLst>
                                        <p:set>
                                          <p:cBhvr>
                                            <p:cTn id="136" dur="1" fill="hold">
                                              <p:stCondLst>
                                                <p:cond delay="0"/>
                                              </p:stCondLst>
                                            </p:cTn>
                                            <p:tgtEl>
                                              <p:spTgt spid="129"/>
                                            </p:tgtEl>
                                            <p:attrNameLst>
                                              <p:attrName>style.visibility</p:attrName>
                                            </p:attrNameLst>
                                          </p:cBhvr>
                                          <p:to>
                                            <p:strVal val="visible"/>
                                          </p:to>
                                        </p:set>
                                        <p:anim calcmode="lin" valueType="num">
                                          <p:cBhvr additive="base">
                                            <p:cTn id="137" dur="500" fill="hold"/>
                                            <p:tgtEl>
                                              <p:spTgt spid="129"/>
                                            </p:tgtEl>
                                            <p:attrNameLst>
                                              <p:attrName>ppt_x</p:attrName>
                                            </p:attrNameLst>
                                          </p:cBhvr>
                                          <p:tavLst>
                                            <p:tav tm="0">
                                              <p:val>
                                                <p:strVal val="0-#ppt_w/2"/>
                                              </p:val>
                                            </p:tav>
                                            <p:tav tm="100000">
                                              <p:val>
                                                <p:strVal val="#ppt_x"/>
                                              </p:val>
                                            </p:tav>
                                          </p:tavLst>
                                        </p:anim>
                                        <p:anim calcmode="lin" valueType="num">
                                          <p:cBhvr additive="base">
                                            <p:cTn id="138" dur="500" fill="hold"/>
                                            <p:tgtEl>
                                              <p:spTgt spid="129"/>
                                            </p:tgtEl>
                                            <p:attrNameLst>
                                              <p:attrName>ppt_y</p:attrName>
                                            </p:attrNameLst>
                                          </p:cBhvr>
                                          <p:tavLst>
                                            <p:tav tm="0">
                                              <p:val>
                                                <p:strVal val="#ppt_y"/>
                                              </p:val>
                                            </p:tav>
                                            <p:tav tm="100000">
                                              <p:val>
                                                <p:strVal val="#ppt_y"/>
                                              </p:val>
                                            </p:tav>
                                          </p:tavLst>
                                        </p:anim>
                                      </p:childTnLst>
                                    </p:cTn>
                                  </p:par>
                                  <p:par>
                                    <p:cTn id="139" presetID="6" presetClass="emph" presetSubtype="0" autoRev="1" fill="hold" nodeType="withEffect">
                                      <p:stCondLst>
                                        <p:cond delay="21000"/>
                                      </p:stCondLst>
                                      <p:childTnLst>
                                        <p:animScale>
                                          <p:cBhvr>
                                            <p:cTn id="140" dur="250" fill="hold"/>
                                            <p:tgtEl>
                                              <p:spTgt spid="129"/>
                                            </p:tgtEl>
                                          </p:cBhvr>
                                          <p:by x="115000" y="115000"/>
                                        </p:animScale>
                                      </p:childTnLst>
                                    </p:cTn>
                                  </p:par>
                                  <p:par>
                                    <p:cTn id="141" presetID="2" presetClass="exit" presetSubtype="8" accel="84000" fill="hold" nodeType="withEffect">
                                      <p:stCondLst>
                                        <p:cond delay="25500"/>
                                      </p:stCondLst>
                                      <p:childTnLst>
                                        <p:anim calcmode="lin" valueType="num">
                                          <p:cBhvr additive="base">
                                            <p:cTn id="142" dur="500"/>
                                            <p:tgtEl>
                                              <p:spTgt spid="129"/>
                                            </p:tgtEl>
                                            <p:attrNameLst>
                                              <p:attrName>ppt_x</p:attrName>
                                            </p:attrNameLst>
                                          </p:cBhvr>
                                          <p:tavLst>
                                            <p:tav tm="0">
                                              <p:val>
                                                <p:strVal val="ppt_x"/>
                                              </p:val>
                                            </p:tav>
                                            <p:tav tm="100000">
                                              <p:val>
                                                <p:strVal val="0-ppt_w/2"/>
                                              </p:val>
                                            </p:tav>
                                          </p:tavLst>
                                        </p:anim>
                                        <p:anim calcmode="lin" valueType="num">
                                          <p:cBhvr additive="base">
                                            <p:cTn id="143" dur="500"/>
                                            <p:tgtEl>
                                              <p:spTgt spid="129"/>
                                            </p:tgtEl>
                                            <p:attrNameLst>
                                              <p:attrName>ppt_y</p:attrName>
                                            </p:attrNameLst>
                                          </p:cBhvr>
                                          <p:tavLst>
                                            <p:tav tm="0">
                                              <p:val>
                                                <p:strVal val="ppt_y"/>
                                              </p:val>
                                            </p:tav>
                                            <p:tav tm="100000">
                                              <p:val>
                                                <p:strVal val="ppt_y"/>
                                              </p:val>
                                            </p:tav>
                                          </p:tavLst>
                                        </p:anim>
                                        <p:set>
                                          <p:cBhvr>
                                            <p:cTn id="144" dur="1" fill="hold">
                                              <p:stCondLst>
                                                <p:cond delay="499"/>
                                              </p:stCondLst>
                                            </p:cTn>
                                            <p:tgtEl>
                                              <p:spTgt spid="129"/>
                                            </p:tgtEl>
                                            <p:attrNameLst>
                                              <p:attrName>style.visibility</p:attrName>
                                            </p:attrNameLst>
                                          </p:cBhvr>
                                          <p:to>
                                            <p:strVal val="hidden"/>
                                          </p:to>
                                        </p:set>
                                      </p:childTnLst>
                                    </p:cTn>
                                  </p:par>
                                  <p:par>
                                    <p:cTn id="145" presetID="6" presetClass="emph" presetSubtype="0" fill="hold" nodeType="withEffect">
                                      <p:stCondLst>
                                        <p:cond delay="25500"/>
                                      </p:stCondLst>
                                      <p:childTnLst>
                                        <p:animScale>
                                          <p:cBhvr>
                                            <p:cTn id="146" dur="250" fill="hold"/>
                                            <p:tgtEl>
                                              <p:spTgt spid="129"/>
                                            </p:tgtEl>
                                          </p:cBhvr>
                                          <p:by x="115000" y="115000"/>
                                        </p:animScale>
                                      </p:childTnLst>
                                    </p:cTn>
                                  </p:par>
                                  <p:par>
                                    <p:cTn id="147" presetID="2" presetClass="exit" presetSubtype="1" accel="84000" fill="hold" nodeType="withEffect">
                                      <p:stCondLst>
                                        <p:cond delay="25750"/>
                                      </p:stCondLst>
                                      <p:childTnLst>
                                        <p:anim calcmode="lin" valueType="num">
                                          <p:cBhvr additive="base">
                                            <p:cTn id="148" dur="500"/>
                                            <p:tgtEl>
                                              <p:spTgt spid="126"/>
                                            </p:tgtEl>
                                            <p:attrNameLst>
                                              <p:attrName>ppt_x</p:attrName>
                                            </p:attrNameLst>
                                          </p:cBhvr>
                                          <p:tavLst>
                                            <p:tav tm="0">
                                              <p:val>
                                                <p:strVal val="ppt_x"/>
                                              </p:val>
                                            </p:tav>
                                            <p:tav tm="100000">
                                              <p:val>
                                                <p:strVal val="ppt_x"/>
                                              </p:val>
                                            </p:tav>
                                          </p:tavLst>
                                        </p:anim>
                                        <p:anim calcmode="lin" valueType="num">
                                          <p:cBhvr additive="base">
                                            <p:cTn id="149" dur="500"/>
                                            <p:tgtEl>
                                              <p:spTgt spid="126"/>
                                            </p:tgtEl>
                                            <p:attrNameLst>
                                              <p:attrName>ppt_y</p:attrName>
                                            </p:attrNameLst>
                                          </p:cBhvr>
                                          <p:tavLst>
                                            <p:tav tm="0">
                                              <p:val>
                                                <p:strVal val="ppt_y"/>
                                              </p:val>
                                            </p:tav>
                                            <p:tav tm="100000">
                                              <p:val>
                                                <p:strVal val="0-ppt_h/2"/>
                                              </p:val>
                                            </p:tav>
                                          </p:tavLst>
                                        </p:anim>
                                        <p:set>
                                          <p:cBhvr>
                                            <p:cTn id="150" dur="1" fill="hold">
                                              <p:stCondLst>
                                                <p:cond delay="499"/>
                                              </p:stCondLst>
                                            </p:cTn>
                                            <p:tgtEl>
                                              <p:spTgt spid="126"/>
                                            </p:tgtEl>
                                            <p:attrNameLst>
                                              <p:attrName>style.visibility</p:attrName>
                                            </p:attrNameLst>
                                          </p:cBhvr>
                                          <p:to>
                                            <p:strVal val="hidden"/>
                                          </p:to>
                                        </p:set>
                                      </p:childTnLst>
                                    </p:cTn>
                                  </p:par>
                                  <p:par>
                                    <p:cTn id="151" presetID="6" presetClass="emph" presetSubtype="0" fill="hold" nodeType="withEffect">
                                      <p:stCondLst>
                                        <p:cond delay="25750"/>
                                      </p:stCondLst>
                                      <p:childTnLst>
                                        <p:animScale>
                                          <p:cBhvr>
                                            <p:cTn id="152" dur="250" fill="hold"/>
                                            <p:tgtEl>
                                              <p:spTgt spid="126"/>
                                            </p:tgtEl>
                                          </p:cBhvr>
                                          <p:by x="115000" y="115000"/>
                                        </p:animScale>
                                      </p:childTnLst>
                                    </p:cTn>
                                  </p:par>
                                  <p:par>
                                    <p:cTn id="153" presetID="2" presetClass="exit" presetSubtype="2" fill="hold" nodeType="withEffect">
                                      <p:stCondLst>
                                        <p:cond delay="26000"/>
                                      </p:stCondLst>
                                      <p:childTnLst>
                                        <p:anim calcmode="lin" valueType="num">
                                          <p:cBhvr additive="base">
                                            <p:cTn id="154" dur="500"/>
                                            <p:tgtEl>
                                              <p:spTgt spid="123"/>
                                            </p:tgtEl>
                                            <p:attrNameLst>
                                              <p:attrName>ppt_x</p:attrName>
                                            </p:attrNameLst>
                                          </p:cBhvr>
                                          <p:tavLst>
                                            <p:tav tm="0">
                                              <p:val>
                                                <p:strVal val="ppt_x"/>
                                              </p:val>
                                            </p:tav>
                                            <p:tav tm="100000">
                                              <p:val>
                                                <p:strVal val="1+ppt_w/2"/>
                                              </p:val>
                                            </p:tav>
                                          </p:tavLst>
                                        </p:anim>
                                        <p:anim calcmode="lin" valueType="num">
                                          <p:cBhvr additive="base">
                                            <p:cTn id="155" dur="500"/>
                                            <p:tgtEl>
                                              <p:spTgt spid="123"/>
                                            </p:tgtEl>
                                            <p:attrNameLst>
                                              <p:attrName>ppt_y</p:attrName>
                                            </p:attrNameLst>
                                          </p:cBhvr>
                                          <p:tavLst>
                                            <p:tav tm="0">
                                              <p:val>
                                                <p:strVal val="ppt_y"/>
                                              </p:val>
                                            </p:tav>
                                            <p:tav tm="100000">
                                              <p:val>
                                                <p:strVal val="ppt_y"/>
                                              </p:val>
                                            </p:tav>
                                          </p:tavLst>
                                        </p:anim>
                                        <p:set>
                                          <p:cBhvr>
                                            <p:cTn id="156" dur="1" fill="hold">
                                              <p:stCondLst>
                                                <p:cond delay="499"/>
                                              </p:stCondLst>
                                            </p:cTn>
                                            <p:tgtEl>
                                              <p:spTgt spid="123"/>
                                            </p:tgtEl>
                                            <p:attrNameLst>
                                              <p:attrName>style.visibility</p:attrName>
                                            </p:attrNameLst>
                                          </p:cBhvr>
                                          <p:to>
                                            <p:strVal val="hidden"/>
                                          </p:to>
                                        </p:set>
                                      </p:childTnLst>
                                    </p:cTn>
                                  </p:par>
                                  <p:par>
                                    <p:cTn id="157" presetID="6" presetClass="emph" presetSubtype="0" fill="hold" nodeType="withEffect">
                                      <p:stCondLst>
                                        <p:cond delay="26000"/>
                                      </p:stCondLst>
                                      <p:childTnLst>
                                        <p:animScale>
                                          <p:cBhvr>
                                            <p:cTn id="158" dur="250" fill="hold"/>
                                            <p:tgtEl>
                                              <p:spTgt spid="123"/>
                                            </p:tgtEl>
                                          </p:cBhvr>
                                          <p:by x="115000" y="115000"/>
                                        </p:animScale>
                                      </p:childTnLst>
                                    </p:cTn>
                                  </p:par>
                                  <p:par>
                                    <p:cTn id="159" presetID="2" presetClass="entr" presetSubtype="2" decel="50000" fill="hold" nodeType="withEffect">
                                      <p:stCondLst>
                                        <p:cond delay="26500"/>
                                      </p:stCondLst>
                                      <p:childTnLst>
                                        <p:set>
                                          <p:cBhvr>
                                            <p:cTn id="160" dur="1" fill="hold">
                                              <p:stCondLst>
                                                <p:cond delay="0"/>
                                              </p:stCondLst>
                                            </p:cTn>
                                            <p:tgtEl>
                                              <p:spTgt spid="132"/>
                                            </p:tgtEl>
                                            <p:attrNameLst>
                                              <p:attrName>style.visibility</p:attrName>
                                            </p:attrNameLst>
                                          </p:cBhvr>
                                          <p:to>
                                            <p:strVal val="visible"/>
                                          </p:to>
                                        </p:set>
                                        <p:anim calcmode="lin" valueType="num">
                                          <p:cBhvr additive="base">
                                            <p:cTn id="161" dur="500" fill="hold"/>
                                            <p:tgtEl>
                                              <p:spTgt spid="132"/>
                                            </p:tgtEl>
                                            <p:attrNameLst>
                                              <p:attrName>ppt_x</p:attrName>
                                            </p:attrNameLst>
                                          </p:cBhvr>
                                          <p:tavLst>
                                            <p:tav tm="0">
                                              <p:val>
                                                <p:strVal val="1+#ppt_w/2"/>
                                              </p:val>
                                            </p:tav>
                                            <p:tav tm="100000">
                                              <p:val>
                                                <p:strVal val="#ppt_x"/>
                                              </p:val>
                                            </p:tav>
                                          </p:tavLst>
                                        </p:anim>
                                        <p:anim calcmode="lin" valueType="num">
                                          <p:cBhvr additive="base">
                                            <p:cTn id="162" dur="500" fill="hold"/>
                                            <p:tgtEl>
                                              <p:spTgt spid="132"/>
                                            </p:tgtEl>
                                            <p:attrNameLst>
                                              <p:attrName>ppt_y</p:attrName>
                                            </p:attrNameLst>
                                          </p:cBhvr>
                                          <p:tavLst>
                                            <p:tav tm="0">
                                              <p:val>
                                                <p:strVal val="#ppt_y"/>
                                              </p:val>
                                            </p:tav>
                                            <p:tav tm="100000">
                                              <p:val>
                                                <p:strVal val="#ppt_y"/>
                                              </p:val>
                                            </p:tav>
                                          </p:tavLst>
                                        </p:anim>
                                      </p:childTnLst>
                                    </p:cTn>
                                  </p:par>
                                  <p:par>
                                    <p:cTn id="163" presetID="6" presetClass="emph" presetSubtype="0" autoRev="1" fill="hold" nodeType="withEffect">
                                      <p:stCondLst>
                                        <p:cond delay="26500"/>
                                      </p:stCondLst>
                                      <p:childTnLst>
                                        <p:animScale>
                                          <p:cBhvr>
                                            <p:cTn id="164" dur="250" fill="hold"/>
                                            <p:tgtEl>
                                              <p:spTgt spid="132"/>
                                            </p:tgtEl>
                                          </p:cBhvr>
                                          <p:by x="115000" y="115000"/>
                                        </p:animScale>
                                      </p:childTnLst>
                                    </p:cTn>
                                  </p:par>
                                  <p:par>
                                    <p:cTn id="165" presetID="2" presetClass="entr" presetSubtype="1" decel="50000" fill="hold" nodeType="withEffect">
                                      <p:stCondLst>
                                        <p:cond delay="27000"/>
                                      </p:stCondLst>
                                      <p:childTnLst>
                                        <p:set>
                                          <p:cBhvr>
                                            <p:cTn id="166" dur="1" fill="hold">
                                              <p:stCondLst>
                                                <p:cond delay="0"/>
                                              </p:stCondLst>
                                            </p:cTn>
                                            <p:tgtEl>
                                              <p:spTgt spid="135"/>
                                            </p:tgtEl>
                                            <p:attrNameLst>
                                              <p:attrName>style.visibility</p:attrName>
                                            </p:attrNameLst>
                                          </p:cBhvr>
                                          <p:to>
                                            <p:strVal val="visible"/>
                                          </p:to>
                                        </p:set>
                                        <p:anim calcmode="lin" valueType="num">
                                          <p:cBhvr additive="base">
                                            <p:cTn id="167" dur="500" fill="hold"/>
                                            <p:tgtEl>
                                              <p:spTgt spid="135"/>
                                            </p:tgtEl>
                                            <p:attrNameLst>
                                              <p:attrName>ppt_x</p:attrName>
                                            </p:attrNameLst>
                                          </p:cBhvr>
                                          <p:tavLst>
                                            <p:tav tm="0">
                                              <p:val>
                                                <p:strVal val="#ppt_x"/>
                                              </p:val>
                                            </p:tav>
                                            <p:tav tm="100000">
                                              <p:val>
                                                <p:strVal val="#ppt_x"/>
                                              </p:val>
                                            </p:tav>
                                          </p:tavLst>
                                        </p:anim>
                                        <p:anim calcmode="lin" valueType="num">
                                          <p:cBhvr additive="base">
                                            <p:cTn id="168" dur="500" fill="hold"/>
                                            <p:tgtEl>
                                              <p:spTgt spid="135"/>
                                            </p:tgtEl>
                                            <p:attrNameLst>
                                              <p:attrName>ppt_y</p:attrName>
                                            </p:attrNameLst>
                                          </p:cBhvr>
                                          <p:tavLst>
                                            <p:tav tm="0">
                                              <p:val>
                                                <p:strVal val="0-#ppt_h/2"/>
                                              </p:val>
                                            </p:tav>
                                            <p:tav tm="100000">
                                              <p:val>
                                                <p:strVal val="#ppt_y"/>
                                              </p:val>
                                            </p:tav>
                                          </p:tavLst>
                                        </p:anim>
                                      </p:childTnLst>
                                    </p:cTn>
                                  </p:par>
                                  <p:par>
                                    <p:cTn id="169" presetID="6" presetClass="emph" presetSubtype="0" autoRev="1" fill="hold" nodeType="withEffect">
                                      <p:stCondLst>
                                        <p:cond delay="27000"/>
                                      </p:stCondLst>
                                      <p:childTnLst>
                                        <p:animScale>
                                          <p:cBhvr>
                                            <p:cTn id="170" dur="250" fill="hold"/>
                                            <p:tgtEl>
                                              <p:spTgt spid="135"/>
                                            </p:tgtEl>
                                          </p:cBhvr>
                                          <p:by x="115000" y="115000"/>
                                        </p:animScale>
                                      </p:childTnLst>
                                    </p:cTn>
                                  </p:par>
                                  <p:par>
                                    <p:cTn id="171" presetID="2" presetClass="entr" presetSubtype="8" decel="50000" fill="hold" nodeType="withEffect">
                                      <p:stCondLst>
                                        <p:cond delay="27500"/>
                                      </p:stCondLst>
                                      <p:childTnLst>
                                        <p:set>
                                          <p:cBhvr>
                                            <p:cTn id="172" dur="1" fill="hold">
                                              <p:stCondLst>
                                                <p:cond delay="0"/>
                                              </p:stCondLst>
                                            </p:cTn>
                                            <p:tgtEl>
                                              <p:spTgt spid="138"/>
                                            </p:tgtEl>
                                            <p:attrNameLst>
                                              <p:attrName>style.visibility</p:attrName>
                                            </p:attrNameLst>
                                          </p:cBhvr>
                                          <p:to>
                                            <p:strVal val="visible"/>
                                          </p:to>
                                        </p:set>
                                        <p:anim calcmode="lin" valueType="num">
                                          <p:cBhvr additive="base">
                                            <p:cTn id="173" dur="500" fill="hold"/>
                                            <p:tgtEl>
                                              <p:spTgt spid="138"/>
                                            </p:tgtEl>
                                            <p:attrNameLst>
                                              <p:attrName>ppt_x</p:attrName>
                                            </p:attrNameLst>
                                          </p:cBhvr>
                                          <p:tavLst>
                                            <p:tav tm="0">
                                              <p:val>
                                                <p:strVal val="0-#ppt_w/2"/>
                                              </p:val>
                                            </p:tav>
                                            <p:tav tm="100000">
                                              <p:val>
                                                <p:strVal val="#ppt_x"/>
                                              </p:val>
                                            </p:tav>
                                          </p:tavLst>
                                        </p:anim>
                                        <p:anim calcmode="lin" valueType="num">
                                          <p:cBhvr additive="base">
                                            <p:cTn id="174" dur="500" fill="hold"/>
                                            <p:tgtEl>
                                              <p:spTgt spid="138"/>
                                            </p:tgtEl>
                                            <p:attrNameLst>
                                              <p:attrName>ppt_y</p:attrName>
                                            </p:attrNameLst>
                                          </p:cBhvr>
                                          <p:tavLst>
                                            <p:tav tm="0">
                                              <p:val>
                                                <p:strVal val="#ppt_y"/>
                                              </p:val>
                                            </p:tav>
                                            <p:tav tm="100000">
                                              <p:val>
                                                <p:strVal val="#ppt_y"/>
                                              </p:val>
                                            </p:tav>
                                          </p:tavLst>
                                        </p:anim>
                                      </p:childTnLst>
                                    </p:cTn>
                                  </p:par>
                                  <p:par>
                                    <p:cTn id="175" presetID="6" presetClass="emph" presetSubtype="0" autoRev="1" fill="hold" nodeType="withEffect">
                                      <p:stCondLst>
                                        <p:cond delay="27500"/>
                                      </p:stCondLst>
                                      <p:childTnLst>
                                        <p:animScale>
                                          <p:cBhvr>
                                            <p:cTn id="176" dur="250" fill="hold"/>
                                            <p:tgtEl>
                                              <p:spTgt spid="138"/>
                                            </p:tgtEl>
                                          </p:cBhvr>
                                          <p:by x="115000" y="115000"/>
                                        </p:animScale>
                                      </p:childTnLst>
                                    </p:cTn>
                                  </p:par>
                                  <p:par>
                                    <p:cTn id="177" presetID="2" presetClass="exit" presetSubtype="8" accel="84000" fill="hold" nodeType="withEffect">
                                      <p:stCondLst>
                                        <p:cond delay="32000"/>
                                      </p:stCondLst>
                                      <p:childTnLst>
                                        <p:anim calcmode="lin" valueType="num">
                                          <p:cBhvr additive="base">
                                            <p:cTn id="178" dur="500"/>
                                            <p:tgtEl>
                                              <p:spTgt spid="138"/>
                                            </p:tgtEl>
                                            <p:attrNameLst>
                                              <p:attrName>ppt_x</p:attrName>
                                            </p:attrNameLst>
                                          </p:cBhvr>
                                          <p:tavLst>
                                            <p:tav tm="0">
                                              <p:val>
                                                <p:strVal val="ppt_x"/>
                                              </p:val>
                                            </p:tav>
                                            <p:tav tm="100000">
                                              <p:val>
                                                <p:strVal val="0-ppt_w/2"/>
                                              </p:val>
                                            </p:tav>
                                          </p:tavLst>
                                        </p:anim>
                                        <p:anim calcmode="lin" valueType="num">
                                          <p:cBhvr additive="base">
                                            <p:cTn id="179" dur="500"/>
                                            <p:tgtEl>
                                              <p:spTgt spid="138"/>
                                            </p:tgtEl>
                                            <p:attrNameLst>
                                              <p:attrName>ppt_y</p:attrName>
                                            </p:attrNameLst>
                                          </p:cBhvr>
                                          <p:tavLst>
                                            <p:tav tm="0">
                                              <p:val>
                                                <p:strVal val="ppt_y"/>
                                              </p:val>
                                            </p:tav>
                                            <p:tav tm="100000">
                                              <p:val>
                                                <p:strVal val="ppt_y"/>
                                              </p:val>
                                            </p:tav>
                                          </p:tavLst>
                                        </p:anim>
                                        <p:set>
                                          <p:cBhvr>
                                            <p:cTn id="180" dur="1" fill="hold">
                                              <p:stCondLst>
                                                <p:cond delay="499"/>
                                              </p:stCondLst>
                                            </p:cTn>
                                            <p:tgtEl>
                                              <p:spTgt spid="138"/>
                                            </p:tgtEl>
                                            <p:attrNameLst>
                                              <p:attrName>style.visibility</p:attrName>
                                            </p:attrNameLst>
                                          </p:cBhvr>
                                          <p:to>
                                            <p:strVal val="hidden"/>
                                          </p:to>
                                        </p:set>
                                      </p:childTnLst>
                                    </p:cTn>
                                  </p:par>
                                  <p:par>
                                    <p:cTn id="181" presetID="6" presetClass="emph" presetSubtype="0" fill="hold" nodeType="withEffect">
                                      <p:stCondLst>
                                        <p:cond delay="32000"/>
                                      </p:stCondLst>
                                      <p:childTnLst>
                                        <p:animScale>
                                          <p:cBhvr>
                                            <p:cTn id="182" dur="250" fill="hold"/>
                                            <p:tgtEl>
                                              <p:spTgt spid="138"/>
                                            </p:tgtEl>
                                          </p:cBhvr>
                                          <p:by x="115000" y="115000"/>
                                        </p:animScale>
                                      </p:childTnLst>
                                    </p:cTn>
                                  </p:par>
                                  <p:par>
                                    <p:cTn id="183" presetID="2" presetClass="exit" presetSubtype="1" accel="84000" fill="hold" nodeType="withEffect">
                                      <p:stCondLst>
                                        <p:cond delay="32250"/>
                                      </p:stCondLst>
                                      <p:childTnLst>
                                        <p:anim calcmode="lin" valueType="num">
                                          <p:cBhvr additive="base">
                                            <p:cTn id="184" dur="500"/>
                                            <p:tgtEl>
                                              <p:spTgt spid="135"/>
                                            </p:tgtEl>
                                            <p:attrNameLst>
                                              <p:attrName>ppt_x</p:attrName>
                                            </p:attrNameLst>
                                          </p:cBhvr>
                                          <p:tavLst>
                                            <p:tav tm="0">
                                              <p:val>
                                                <p:strVal val="ppt_x"/>
                                              </p:val>
                                            </p:tav>
                                            <p:tav tm="100000">
                                              <p:val>
                                                <p:strVal val="ppt_x"/>
                                              </p:val>
                                            </p:tav>
                                          </p:tavLst>
                                        </p:anim>
                                        <p:anim calcmode="lin" valueType="num">
                                          <p:cBhvr additive="base">
                                            <p:cTn id="185" dur="500"/>
                                            <p:tgtEl>
                                              <p:spTgt spid="135"/>
                                            </p:tgtEl>
                                            <p:attrNameLst>
                                              <p:attrName>ppt_y</p:attrName>
                                            </p:attrNameLst>
                                          </p:cBhvr>
                                          <p:tavLst>
                                            <p:tav tm="0">
                                              <p:val>
                                                <p:strVal val="ppt_y"/>
                                              </p:val>
                                            </p:tav>
                                            <p:tav tm="100000">
                                              <p:val>
                                                <p:strVal val="0-ppt_h/2"/>
                                              </p:val>
                                            </p:tav>
                                          </p:tavLst>
                                        </p:anim>
                                        <p:set>
                                          <p:cBhvr>
                                            <p:cTn id="186" dur="1" fill="hold">
                                              <p:stCondLst>
                                                <p:cond delay="499"/>
                                              </p:stCondLst>
                                            </p:cTn>
                                            <p:tgtEl>
                                              <p:spTgt spid="135"/>
                                            </p:tgtEl>
                                            <p:attrNameLst>
                                              <p:attrName>style.visibility</p:attrName>
                                            </p:attrNameLst>
                                          </p:cBhvr>
                                          <p:to>
                                            <p:strVal val="hidden"/>
                                          </p:to>
                                        </p:set>
                                      </p:childTnLst>
                                    </p:cTn>
                                  </p:par>
                                  <p:par>
                                    <p:cTn id="187" presetID="6" presetClass="emph" presetSubtype="0" fill="hold" nodeType="withEffect">
                                      <p:stCondLst>
                                        <p:cond delay="32250"/>
                                      </p:stCondLst>
                                      <p:childTnLst>
                                        <p:animScale>
                                          <p:cBhvr>
                                            <p:cTn id="188" dur="250" fill="hold"/>
                                            <p:tgtEl>
                                              <p:spTgt spid="135"/>
                                            </p:tgtEl>
                                          </p:cBhvr>
                                          <p:by x="115000" y="115000"/>
                                        </p:animScale>
                                      </p:childTnLst>
                                    </p:cTn>
                                  </p:par>
                                  <p:par>
                                    <p:cTn id="189" presetID="2" presetClass="exit" presetSubtype="2" fill="hold" nodeType="withEffect">
                                      <p:stCondLst>
                                        <p:cond delay="32500"/>
                                      </p:stCondLst>
                                      <p:childTnLst>
                                        <p:anim calcmode="lin" valueType="num">
                                          <p:cBhvr additive="base">
                                            <p:cTn id="190" dur="500"/>
                                            <p:tgtEl>
                                              <p:spTgt spid="132"/>
                                            </p:tgtEl>
                                            <p:attrNameLst>
                                              <p:attrName>ppt_x</p:attrName>
                                            </p:attrNameLst>
                                          </p:cBhvr>
                                          <p:tavLst>
                                            <p:tav tm="0">
                                              <p:val>
                                                <p:strVal val="ppt_x"/>
                                              </p:val>
                                            </p:tav>
                                            <p:tav tm="100000">
                                              <p:val>
                                                <p:strVal val="1+ppt_w/2"/>
                                              </p:val>
                                            </p:tav>
                                          </p:tavLst>
                                        </p:anim>
                                        <p:anim calcmode="lin" valueType="num">
                                          <p:cBhvr additive="base">
                                            <p:cTn id="191" dur="500"/>
                                            <p:tgtEl>
                                              <p:spTgt spid="132"/>
                                            </p:tgtEl>
                                            <p:attrNameLst>
                                              <p:attrName>ppt_y</p:attrName>
                                            </p:attrNameLst>
                                          </p:cBhvr>
                                          <p:tavLst>
                                            <p:tav tm="0">
                                              <p:val>
                                                <p:strVal val="ppt_y"/>
                                              </p:val>
                                            </p:tav>
                                            <p:tav tm="100000">
                                              <p:val>
                                                <p:strVal val="ppt_y"/>
                                              </p:val>
                                            </p:tav>
                                          </p:tavLst>
                                        </p:anim>
                                        <p:set>
                                          <p:cBhvr>
                                            <p:cTn id="192" dur="1" fill="hold">
                                              <p:stCondLst>
                                                <p:cond delay="499"/>
                                              </p:stCondLst>
                                            </p:cTn>
                                            <p:tgtEl>
                                              <p:spTgt spid="132"/>
                                            </p:tgtEl>
                                            <p:attrNameLst>
                                              <p:attrName>style.visibility</p:attrName>
                                            </p:attrNameLst>
                                          </p:cBhvr>
                                          <p:to>
                                            <p:strVal val="hidden"/>
                                          </p:to>
                                        </p:set>
                                      </p:childTnLst>
                                    </p:cTn>
                                  </p:par>
                                  <p:par>
                                    <p:cTn id="193" presetID="6" presetClass="emph" presetSubtype="0" fill="hold" nodeType="withEffect">
                                      <p:stCondLst>
                                        <p:cond delay="32500"/>
                                      </p:stCondLst>
                                      <p:childTnLst>
                                        <p:animScale>
                                          <p:cBhvr>
                                            <p:cTn id="194" dur="250" fill="hold"/>
                                            <p:tgtEl>
                                              <p:spTgt spid="132"/>
                                            </p:tgtEl>
                                          </p:cBhvr>
                                          <p:by x="115000" y="115000"/>
                                        </p:animScale>
                                      </p:childTnLst>
                                    </p:cTn>
                                  </p:par>
                                  <p:par>
                                    <p:cTn id="195" presetID="2" presetClass="exit" presetSubtype="4" fill="hold" nodeType="withEffect">
                                      <p:stCondLst>
                                        <p:cond delay="33000"/>
                                      </p:stCondLst>
                                      <p:childTnLst>
                                        <p:anim calcmode="lin" valueType="num">
                                          <p:cBhvr additive="base">
                                            <p:cTn id="196" dur="500"/>
                                            <p:tgtEl>
                                              <p:spTgt spid="14"/>
                                            </p:tgtEl>
                                            <p:attrNameLst>
                                              <p:attrName>ppt_x</p:attrName>
                                            </p:attrNameLst>
                                          </p:cBhvr>
                                          <p:tavLst>
                                            <p:tav tm="0">
                                              <p:val>
                                                <p:strVal val="ppt_x"/>
                                              </p:val>
                                            </p:tav>
                                            <p:tav tm="100000">
                                              <p:val>
                                                <p:strVal val="ppt_x"/>
                                              </p:val>
                                            </p:tav>
                                          </p:tavLst>
                                        </p:anim>
                                        <p:anim calcmode="lin" valueType="num">
                                          <p:cBhvr additive="base">
                                            <p:cTn id="197" dur="500"/>
                                            <p:tgtEl>
                                              <p:spTgt spid="14"/>
                                            </p:tgtEl>
                                            <p:attrNameLst>
                                              <p:attrName>ppt_y</p:attrName>
                                            </p:attrNameLst>
                                          </p:cBhvr>
                                          <p:tavLst>
                                            <p:tav tm="0">
                                              <p:val>
                                                <p:strVal val="ppt_y"/>
                                              </p:val>
                                            </p:tav>
                                            <p:tav tm="100000">
                                              <p:val>
                                                <p:strVal val="1+ppt_h/2"/>
                                              </p:val>
                                            </p:tav>
                                          </p:tavLst>
                                        </p:anim>
                                        <p:set>
                                          <p:cBhvr>
                                            <p:cTn id="198" dur="1" fill="hold">
                                              <p:stCondLst>
                                                <p:cond delay="499"/>
                                              </p:stCondLst>
                                            </p:cTn>
                                            <p:tgtEl>
                                              <p:spTgt spid="14"/>
                                            </p:tgtEl>
                                            <p:attrNameLst>
                                              <p:attrName>style.visibility</p:attrName>
                                            </p:attrNameLst>
                                          </p:cBhvr>
                                          <p:to>
                                            <p:strVal val="hidden"/>
                                          </p:to>
                                        </p:set>
                                      </p:childTnLst>
                                    </p:cTn>
                                  </p:par>
                                  <p:par>
                                    <p:cTn id="199" presetID="2" presetClass="entr" presetSubtype="1" fill="hold" nodeType="withEffect">
                                      <p:stCondLst>
                                        <p:cond delay="33000"/>
                                      </p:stCondLst>
                                      <p:childTnLst>
                                        <p:set>
                                          <p:cBhvr>
                                            <p:cTn id="200" dur="1" fill="hold">
                                              <p:stCondLst>
                                                <p:cond delay="0"/>
                                              </p:stCondLst>
                                            </p:cTn>
                                            <p:tgtEl>
                                              <p:spTgt spid="230"/>
                                            </p:tgtEl>
                                            <p:attrNameLst>
                                              <p:attrName>style.visibility</p:attrName>
                                            </p:attrNameLst>
                                          </p:cBhvr>
                                          <p:to>
                                            <p:strVal val="visible"/>
                                          </p:to>
                                        </p:set>
                                        <p:anim calcmode="lin" valueType="num">
                                          <p:cBhvr additive="base">
                                            <p:cTn id="201" dur="500" fill="hold"/>
                                            <p:tgtEl>
                                              <p:spTgt spid="230"/>
                                            </p:tgtEl>
                                            <p:attrNameLst>
                                              <p:attrName>ppt_x</p:attrName>
                                            </p:attrNameLst>
                                          </p:cBhvr>
                                          <p:tavLst>
                                            <p:tav tm="0">
                                              <p:val>
                                                <p:strVal val="#ppt_x"/>
                                              </p:val>
                                            </p:tav>
                                            <p:tav tm="100000">
                                              <p:val>
                                                <p:strVal val="#ppt_x"/>
                                              </p:val>
                                            </p:tav>
                                          </p:tavLst>
                                        </p:anim>
                                        <p:anim calcmode="lin" valueType="num">
                                          <p:cBhvr additive="base">
                                            <p:cTn id="202" dur="500" fill="hold"/>
                                            <p:tgtEl>
                                              <p:spTgt spid="230"/>
                                            </p:tgtEl>
                                            <p:attrNameLst>
                                              <p:attrName>ppt_y</p:attrName>
                                            </p:attrNameLst>
                                          </p:cBhvr>
                                          <p:tavLst>
                                            <p:tav tm="0">
                                              <p:val>
                                                <p:strVal val="0-#ppt_h/2"/>
                                              </p:val>
                                            </p:tav>
                                            <p:tav tm="100000">
                                              <p:val>
                                                <p:strVal val="#ppt_y"/>
                                              </p:val>
                                            </p:tav>
                                          </p:tavLst>
                                        </p:anim>
                                      </p:childTnLst>
                                    </p:cTn>
                                  </p:par>
                                  <p:par>
                                    <p:cTn id="203" presetID="2" presetClass="entr" presetSubtype="1" decel="50000" fill="hold" nodeType="withEffect">
                                      <p:stCondLst>
                                        <p:cond delay="33500"/>
                                      </p:stCondLst>
                                      <p:childTnLst>
                                        <p:set>
                                          <p:cBhvr>
                                            <p:cTn id="204" dur="1" fill="hold">
                                              <p:stCondLst>
                                                <p:cond delay="0"/>
                                              </p:stCondLst>
                                            </p:cTn>
                                            <p:tgtEl>
                                              <p:spTgt spid="141"/>
                                            </p:tgtEl>
                                            <p:attrNameLst>
                                              <p:attrName>style.visibility</p:attrName>
                                            </p:attrNameLst>
                                          </p:cBhvr>
                                          <p:to>
                                            <p:strVal val="visible"/>
                                          </p:to>
                                        </p:set>
                                        <p:anim calcmode="lin" valueType="num">
                                          <p:cBhvr additive="base">
                                            <p:cTn id="205" dur="500" fill="hold"/>
                                            <p:tgtEl>
                                              <p:spTgt spid="141"/>
                                            </p:tgtEl>
                                            <p:attrNameLst>
                                              <p:attrName>ppt_x</p:attrName>
                                            </p:attrNameLst>
                                          </p:cBhvr>
                                          <p:tavLst>
                                            <p:tav tm="0">
                                              <p:val>
                                                <p:strVal val="#ppt_x"/>
                                              </p:val>
                                            </p:tav>
                                            <p:tav tm="100000">
                                              <p:val>
                                                <p:strVal val="#ppt_x"/>
                                              </p:val>
                                            </p:tav>
                                          </p:tavLst>
                                        </p:anim>
                                        <p:anim calcmode="lin" valueType="num">
                                          <p:cBhvr additive="base">
                                            <p:cTn id="206" dur="500" fill="hold"/>
                                            <p:tgtEl>
                                              <p:spTgt spid="141"/>
                                            </p:tgtEl>
                                            <p:attrNameLst>
                                              <p:attrName>ppt_y</p:attrName>
                                            </p:attrNameLst>
                                          </p:cBhvr>
                                          <p:tavLst>
                                            <p:tav tm="0">
                                              <p:val>
                                                <p:strVal val="0-#ppt_h/2"/>
                                              </p:val>
                                            </p:tav>
                                            <p:tav tm="100000">
                                              <p:val>
                                                <p:strVal val="#ppt_y"/>
                                              </p:val>
                                            </p:tav>
                                          </p:tavLst>
                                        </p:anim>
                                      </p:childTnLst>
                                    </p:cTn>
                                  </p:par>
                                  <p:par>
                                    <p:cTn id="207" presetID="6" presetClass="emph" presetSubtype="0" autoRev="1" fill="hold" nodeType="withEffect">
                                      <p:stCondLst>
                                        <p:cond delay="33500"/>
                                      </p:stCondLst>
                                      <p:childTnLst>
                                        <p:animScale>
                                          <p:cBhvr>
                                            <p:cTn id="208" dur="250" fill="hold"/>
                                            <p:tgtEl>
                                              <p:spTgt spid="141"/>
                                            </p:tgtEl>
                                          </p:cBhvr>
                                          <p:by x="115000" y="115000"/>
                                        </p:animScale>
                                      </p:childTnLst>
                                    </p:cTn>
                                  </p:par>
                                  <p:par>
                                    <p:cTn id="209" presetID="2" presetClass="entr" presetSubtype="4" decel="50000" fill="hold" nodeType="withEffect">
                                      <p:stCondLst>
                                        <p:cond delay="34000"/>
                                      </p:stCondLst>
                                      <p:childTnLst>
                                        <p:set>
                                          <p:cBhvr>
                                            <p:cTn id="210" dur="1" fill="hold">
                                              <p:stCondLst>
                                                <p:cond delay="0"/>
                                              </p:stCondLst>
                                            </p:cTn>
                                            <p:tgtEl>
                                              <p:spTgt spid="182"/>
                                            </p:tgtEl>
                                            <p:attrNameLst>
                                              <p:attrName>style.visibility</p:attrName>
                                            </p:attrNameLst>
                                          </p:cBhvr>
                                          <p:to>
                                            <p:strVal val="visible"/>
                                          </p:to>
                                        </p:set>
                                        <p:anim calcmode="lin" valueType="num">
                                          <p:cBhvr additive="base">
                                            <p:cTn id="211" dur="500" fill="hold"/>
                                            <p:tgtEl>
                                              <p:spTgt spid="182"/>
                                            </p:tgtEl>
                                            <p:attrNameLst>
                                              <p:attrName>ppt_x</p:attrName>
                                            </p:attrNameLst>
                                          </p:cBhvr>
                                          <p:tavLst>
                                            <p:tav tm="0">
                                              <p:val>
                                                <p:strVal val="#ppt_x"/>
                                              </p:val>
                                            </p:tav>
                                            <p:tav tm="100000">
                                              <p:val>
                                                <p:strVal val="#ppt_x"/>
                                              </p:val>
                                            </p:tav>
                                          </p:tavLst>
                                        </p:anim>
                                        <p:anim calcmode="lin" valueType="num">
                                          <p:cBhvr additive="base">
                                            <p:cTn id="212" dur="500" fill="hold"/>
                                            <p:tgtEl>
                                              <p:spTgt spid="182"/>
                                            </p:tgtEl>
                                            <p:attrNameLst>
                                              <p:attrName>ppt_y</p:attrName>
                                            </p:attrNameLst>
                                          </p:cBhvr>
                                          <p:tavLst>
                                            <p:tav tm="0">
                                              <p:val>
                                                <p:strVal val="1+#ppt_h/2"/>
                                              </p:val>
                                            </p:tav>
                                            <p:tav tm="100000">
                                              <p:val>
                                                <p:strVal val="#ppt_y"/>
                                              </p:val>
                                            </p:tav>
                                          </p:tavLst>
                                        </p:anim>
                                      </p:childTnLst>
                                    </p:cTn>
                                  </p:par>
                                  <p:par>
                                    <p:cTn id="213" presetID="6" presetClass="emph" presetSubtype="0" autoRev="1" fill="hold" nodeType="withEffect">
                                      <p:stCondLst>
                                        <p:cond delay="34000"/>
                                      </p:stCondLst>
                                      <p:childTnLst>
                                        <p:animScale>
                                          <p:cBhvr>
                                            <p:cTn id="214" dur="250" fill="hold"/>
                                            <p:tgtEl>
                                              <p:spTgt spid="182"/>
                                            </p:tgtEl>
                                          </p:cBhvr>
                                          <p:by x="115000" y="115000"/>
                                        </p:animScale>
                                      </p:childTnLst>
                                    </p:cTn>
                                  </p:par>
                                  <p:par>
                                    <p:cTn id="215" presetID="2" presetClass="entr" presetSubtype="6" fill="hold" nodeType="withEffect">
                                      <p:stCondLst>
                                        <p:cond delay="34500"/>
                                      </p:stCondLst>
                                      <p:childTnLst>
                                        <p:set>
                                          <p:cBhvr>
                                            <p:cTn id="216" dur="1" fill="hold">
                                              <p:stCondLst>
                                                <p:cond delay="0"/>
                                              </p:stCondLst>
                                            </p:cTn>
                                            <p:tgtEl>
                                              <p:spTgt spid="229"/>
                                            </p:tgtEl>
                                            <p:attrNameLst>
                                              <p:attrName>style.visibility</p:attrName>
                                            </p:attrNameLst>
                                          </p:cBhvr>
                                          <p:to>
                                            <p:strVal val="visible"/>
                                          </p:to>
                                        </p:set>
                                        <p:anim calcmode="lin" valueType="num">
                                          <p:cBhvr additive="base">
                                            <p:cTn id="217" dur="500" fill="hold"/>
                                            <p:tgtEl>
                                              <p:spTgt spid="229"/>
                                            </p:tgtEl>
                                            <p:attrNameLst>
                                              <p:attrName>ppt_x</p:attrName>
                                            </p:attrNameLst>
                                          </p:cBhvr>
                                          <p:tavLst>
                                            <p:tav tm="0">
                                              <p:val>
                                                <p:strVal val="1+#ppt_w/2"/>
                                              </p:val>
                                            </p:tav>
                                            <p:tav tm="100000">
                                              <p:val>
                                                <p:strVal val="#ppt_x"/>
                                              </p:val>
                                            </p:tav>
                                          </p:tavLst>
                                        </p:anim>
                                        <p:anim calcmode="lin" valueType="num">
                                          <p:cBhvr additive="base">
                                            <p:cTn id="218" dur="500" fill="hold"/>
                                            <p:tgtEl>
                                              <p:spTgt spid="229"/>
                                            </p:tgtEl>
                                            <p:attrNameLst>
                                              <p:attrName>ppt_y</p:attrName>
                                            </p:attrNameLst>
                                          </p:cBhvr>
                                          <p:tavLst>
                                            <p:tav tm="0">
                                              <p:val>
                                                <p:strVal val="1+#ppt_h/2"/>
                                              </p:val>
                                            </p:tav>
                                            <p:tav tm="100000">
                                              <p:val>
                                                <p:strVal val="#ppt_y"/>
                                              </p:val>
                                            </p:tav>
                                          </p:tavLst>
                                        </p:anim>
                                      </p:childTnLst>
                                    </p:cTn>
                                  </p:par>
                                  <p:par>
                                    <p:cTn id="219" presetID="6" presetClass="emph" presetSubtype="0" autoRev="1" fill="hold" nodeType="withEffect">
                                      <p:stCondLst>
                                        <p:cond delay="34500"/>
                                      </p:stCondLst>
                                      <p:childTnLst>
                                        <p:animScale>
                                          <p:cBhvr>
                                            <p:cTn id="220" dur="500" fill="hold"/>
                                            <p:tgtEl>
                                              <p:spTgt spid="22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1" fill="hold" display="0">
                      <p:stCondLst>
                        <p:cond delay="indefinite"/>
                      </p:stCondLst>
                      <p:endCondLst>
                        <p:cond evt="onStopAudio" delay="0">
                          <p:tgtEl>
                            <p:sldTgt/>
                          </p:tgtEl>
                        </p:cond>
                      </p:endCondLst>
                    </p:cTn>
                    <p:tgtEl>
                      <p:spTgt spid="2"/>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0097" fill="hold"/>
                                            <p:tgtEl>
                                              <p:spTgt spid="2"/>
                                            </p:tgtEl>
                                          </p:cBhvr>
                                        </p:cmd>
                                      </p:childTnLst>
                                    </p:cTn>
                                  </p:par>
                                  <p:par>
                                    <p:cTn id="7" presetID="42" presetClass="path" presetSubtype="0" fill="hold" nodeType="withEffect">
                                      <p:stCondLst>
                                        <p:cond delay="500"/>
                                      </p:stCondLst>
                                      <p:childTnLst>
                                        <p:animMotion origin="layout" path="M -2.56944E-6 2.59259E-6 L 0.04102 -0.33777 " pathEditMode="relative" rAng="0" ptsTypes="AA">
                                          <p:cBhvr>
                                            <p:cTn id="8" dur="1000" fill="hold"/>
                                            <p:tgtEl>
                                              <p:spTgt spid="70"/>
                                            </p:tgtEl>
                                            <p:attrNameLst>
                                              <p:attrName>ppt_x</p:attrName>
                                              <p:attrName>ppt_y</p:attrName>
                                            </p:attrNameLst>
                                          </p:cBhvr>
                                          <p:rCtr x="2051" y="-16898"/>
                                        </p:animMotion>
                                      </p:childTnLst>
                                    </p:cTn>
                                  </p:par>
                                  <p:par>
                                    <p:cTn id="9" presetID="6" presetClass="emph" presetSubtype="0" autoRev="1" fill="hold" nodeType="withEffect">
                                      <p:stCondLst>
                                        <p:cond delay="500"/>
                                      </p:stCondLst>
                                      <p:childTnLst>
                                        <p:animScale>
                                          <p:cBhvr>
                                            <p:cTn id="10" dur="500" fill="hold"/>
                                            <p:tgtEl>
                                              <p:spTgt spid="70"/>
                                            </p:tgtEl>
                                          </p:cBhvr>
                                          <p:by x="115000" y="115000"/>
                                        </p:animScale>
                                      </p:childTnLst>
                                    </p:cTn>
                                  </p:par>
                                  <p:par>
                                    <p:cTn id="11" presetID="10" presetClass="entr" presetSubtype="0" fill="hold" nodeType="withEffect">
                                      <p:stCondLst>
                                        <p:cond delay="1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10"/>
                                            <p:tgtEl>
                                              <p:spTgt spid="73"/>
                                            </p:tgtEl>
                                          </p:cBhvr>
                                        </p:animEffect>
                                      </p:childTnLst>
                                    </p:cTn>
                                  </p:par>
                                  <p:par>
                                    <p:cTn id="14" presetID="10" presetClass="exit" presetSubtype="0" fill="hold" nodeType="withEffect">
                                      <p:stCondLst>
                                        <p:cond delay="1500"/>
                                      </p:stCondLst>
                                      <p:childTnLst>
                                        <p:animEffect transition="out" filter="fade">
                                          <p:cBhvr>
                                            <p:cTn id="15" dur="250"/>
                                            <p:tgtEl>
                                              <p:spTgt spid="70"/>
                                            </p:tgtEl>
                                          </p:cBhvr>
                                        </p:animEffect>
                                        <p:set>
                                          <p:cBhvr>
                                            <p:cTn id="16" dur="1" fill="hold">
                                              <p:stCondLst>
                                                <p:cond delay="249"/>
                                              </p:stCondLst>
                                            </p:cTn>
                                            <p:tgtEl>
                                              <p:spTgt spid="70"/>
                                            </p:tgtEl>
                                            <p:attrNameLst>
                                              <p:attrName>style.visibility</p:attrName>
                                            </p:attrNameLst>
                                          </p:cBhvr>
                                          <p:to>
                                            <p:strVal val="hidden"/>
                                          </p:to>
                                        </p:set>
                                      </p:childTnLst>
                                    </p:cTn>
                                  </p:par>
                                  <p:par>
                                    <p:cTn id="17" presetID="10" presetClass="exit" presetSubtype="0" fill="hold" nodeType="withEffect">
                                      <p:stCondLst>
                                        <p:cond delay="1500"/>
                                      </p:stCondLst>
                                      <p:childTnLst>
                                        <p:animEffect transition="out" filter="fade">
                                          <p:cBhvr>
                                            <p:cTn id="18" dur="250"/>
                                            <p:tgtEl>
                                              <p:spTgt spid="102"/>
                                            </p:tgtEl>
                                          </p:cBhvr>
                                        </p:animEffect>
                                        <p:set>
                                          <p:cBhvr>
                                            <p:cTn id="19" dur="1" fill="hold">
                                              <p:stCondLst>
                                                <p:cond delay="249"/>
                                              </p:stCondLst>
                                            </p:cTn>
                                            <p:tgtEl>
                                              <p:spTgt spid="102"/>
                                            </p:tgtEl>
                                            <p:attrNameLst>
                                              <p:attrName>style.visibility</p:attrName>
                                            </p:attrNameLst>
                                          </p:cBhvr>
                                          <p:to>
                                            <p:strVal val="hidden"/>
                                          </p:to>
                                        </p:set>
                                      </p:childTnLst>
                                    </p:cTn>
                                  </p:par>
                                  <p:par>
                                    <p:cTn id="20" presetID="42" presetClass="path" presetSubtype="0" fill="hold" nodeType="withEffect">
                                      <p:stCondLst>
                                        <p:cond delay="2000"/>
                                      </p:stCondLst>
                                      <p:childTnLst>
                                        <p:animMotion origin="layout" path="M -3.99306E-6 -1.85185E-6 L 0.21626 0.5056 " pathEditMode="relative" rAng="0" ptsTypes="AA">
                                          <p:cBhvr>
                                            <p:cTn id="21" dur="1500" fill="hold"/>
                                            <p:tgtEl>
                                              <p:spTgt spid="73"/>
                                            </p:tgtEl>
                                            <p:attrNameLst>
                                              <p:attrName>ppt_x</p:attrName>
                                              <p:attrName>ppt_y</p:attrName>
                                            </p:attrNameLst>
                                          </p:cBhvr>
                                          <p:rCtr x="10807" y="25270"/>
                                        </p:animMotion>
                                      </p:childTnLst>
                                    </p:cTn>
                                  </p:par>
                                  <p:par>
                                    <p:cTn id="22" presetID="6" presetClass="emph" presetSubtype="0" autoRev="1" fill="hold" nodeType="withEffect">
                                      <p:stCondLst>
                                        <p:cond delay="2000"/>
                                      </p:stCondLst>
                                      <p:childTnLst>
                                        <p:animScale>
                                          <p:cBhvr>
                                            <p:cTn id="23" dur="750" fill="hold"/>
                                            <p:tgtEl>
                                              <p:spTgt spid="73"/>
                                            </p:tgtEl>
                                          </p:cBhvr>
                                          <p:by x="115000" y="115000"/>
                                        </p:animScale>
                                      </p:childTnLst>
                                    </p:cTn>
                                  </p:par>
                                  <p:par>
                                    <p:cTn id="24" presetID="10" presetClass="entr" presetSubtype="0" fill="hold" nodeType="withEffect">
                                      <p:stCondLst>
                                        <p:cond delay="3500"/>
                                      </p:stCondLst>
                                      <p:childTnLst>
                                        <p:set>
                                          <p:cBhvr>
                                            <p:cTn id="25" dur="1" fill="hold">
                                              <p:stCondLst>
                                                <p:cond delay="0"/>
                                              </p:stCondLst>
                                            </p:cTn>
                                            <p:tgtEl>
                                              <p:spTgt spid="99"/>
                                            </p:tgtEl>
                                            <p:attrNameLst>
                                              <p:attrName>style.visibility</p:attrName>
                                            </p:attrNameLst>
                                          </p:cBhvr>
                                          <p:to>
                                            <p:strVal val="visible"/>
                                          </p:to>
                                        </p:set>
                                        <p:animEffect transition="in" filter="fade">
                                          <p:cBhvr>
                                            <p:cTn id="26" dur="10"/>
                                            <p:tgtEl>
                                              <p:spTgt spid="99"/>
                                            </p:tgtEl>
                                          </p:cBhvr>
                                        </p:animEffect>
                                      </p:childTnLst>
                                    </p:cTn>
                                  </p:par>
                                  <p:par>
                                    <p:cTn id="27" presetID="10" presetClass="entr" presetSubtype="0" fill="hold" nodeType="withEffect">
                                      <p:stCondLst>
                                        <p:cond delay="350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10"/>
                                            <p:tgtEl>
                                              <p:spTgt spid="96"/>
                                            </p:tgtEl>
                                          </p:cBhvr>
                                        </p:animEffect>
                                      </p:childTnLst>
                                    </p:cTn>
                                  </p:par>
                                  <p:par>
                                    <p:cTn id="30" presetID="10" presetClass="exit" presetSubtype="0" fill="hold" nodeType="withEffect">
                                      <p:stCondLst>
                                        <p:cond delay="3500"/>
                                      </p:stCondLst>
                                      <p:childTnLst>
                                        <p:animEffect transition="out" filter="fade">
                                          <p:cBhvr>
                                            <p:cTn id="31" dur="250"/>
                                            <p:tgtEl>
                                              <p:spTgt spid="73"/>
                                            </p:tgtEl>
                                          </p:cBhvr>
                                        </p:animEffect>
                                        <p:set>
                                          <p:cBhvr>
                                            <p:cTn id="32" dur="1" fill="hold">
                                              <p:stCondLst>
                                                <p:cond delay="249"/>
                                              </p:stCondLst>
                                            </p:cTn>
                                            <p:tgtEl>
                                              <p:spTgt spid="73"/>
                                            </p:tgtEl>
                                            <p:attrNameLst>
                                              <p:attrName>style.visibility</p:attrName>
                                            </p:attrNameLst>
                                          </p:cBhvr>
                                          <p:to>
                                            <p:strVal val="hidden"/>
                                          </p:to>
                                        </p:set>
                                      </p:childTnLst>
                                    </p:cTn>
                                  </p:par>
                                  <p:par>
                                    <p:cTn id="33" presetID="2" presetClass="exit" presetSubtype="8" accel="84000" fill="hold" nodeType="withEffect">
                                      <p:stCondLst>
                                        <p:cond delay="5750"/>
                                      </p:stCondLst>
                                      <p:childTnLst>
                                        <p:anim calcmode="lin" valueType="num">
                                          <p:cBhvr additive="base">
                                            <p:cTn id="34" dur="500"/>
                                            <p:tgtEl>
                                              <p:spTgt spid="99"/>
                                            </p:tgtEl>
                                            <p:attrNameLst>
                                              <p:attrName>ppt_x</p:attrName>
                                            </p:attrNameLst>
                                          </p:cBhvr>
                                          <p:tavLst>
                                            <p:tav tm="0">
                                              <p:val>
                                                <p:strVal val="ppt_x"/>
                                              </p:val>
                                            </p:tav>
                                            <p:tav tm="100000">
                                              <p:val>
                                                <p:strVal val="0-ppt_w/2"/>
                                              </p:val>
                                            </p:tav>
                                          </p:tavLst>
                                        </p:anim>
                                        <p:anim calcmode="lin" valueType="num">
                                          <p:cBhvr additive="base">
                                            <p:cTn id="35" dur="500"/>
                                            <p:tgtEl>
                                              <p:spTgt spid="99"/>
                                            </p:tgtEl>
                                            <p:attrNameLst>
                                              <p:attrName>ppt_y</p:attrName>
                                            </p:attrNameLst>
                                          </p:cBhvr>
                                          <p:tavLst>
                                            <p:tav tm="0">
                                              <p:val>
                                                <p:strVal val="ppt_y"/>
                                              </p:val>
                                            </p:tav>
                                            <p:tav tm="100000">
                                              <p:val>
                                                <p:strVal val="ppt_y"/>
                                              </p:val>
                                            </p:tav>
                                          </p:tavLst>
                                        </p:anim>
                                        <p:set>
                                          <p:cBhvr>
                                            <p:cTn id="36" dur="1" fill="hold">
                                              <p:stCondLst>
                                                <p:cond delay="499"/>
                                              </p:stCondLst>
                                            </p:cTn>
                                            <p:tgtEl>
                                              <p:spTgt spid="99"/>
                                            </p:tgtEl>
                                            <p:attrNameLst>
                                              <p:attrName>style.visibility</p:attrName>
                                            </p:attrNameLst>
                                          </p:cBhvr>
                                          <p:to>
                                            <p:strVal val="hidden"/>
                                          </p:to>
                                        </p:set>
                                      </p:childTnLst>
                                    </p:cTn>
                                  </p:par>
                                  <p:par>
                                    <p:cTn id="37" presetID="6" presetClass="emph" presetSubtype="0" autoRev="1" fill="hold" nodeType="withEffect">
                                      <p:stCondLst>
                                        <p:cond delay="5750"/>
                                      </p:stCondLst>
                                      <p:childTnLst>
                                        <p:animScale>
                                          <p:cBhvr>
                                            <p:cTn id="38" dur="250" fill="hold"/>
                                            <p:tgtEl>
                                              <p:spTgt spid="99"/>
                                            </p:tgtEl>
                                          </p:cBhvr>
                                          <p:by x="115000" y="115000"/>
                                        </p:animScale>
                                      </p:childTnLst>
                                    </p:cTn>
                                  </p:par>
                                  <p:par>
                                    <p:cTn id="39" presetID="2" presetClass="exit" presetSubtype="4" accel="84000" fill="hold" nodeType="withEffect">
                                      <p:stCondLst>
                                        <p:cond delay="6000"/>
                                      </p:stCondLst>
                                      <p:childTnLst>
                                        <p:anim calcmode="lin" valueType="num">
                                          <p:cBhvr additive="base">
                                            <p:cTn id="40" dur="500"/>
                                            <p:tgtEl>
                                              <p:spTgt spid="96"/>
                                            </p:tgtEl>
                                            <p:attrNameLst>
                                              <p:attrName>ppt_x</p:attrName>
                                            </p:attrNameLst>
                                          </p:cBhvr>
                                          <p:tavLst>
                                            <p:tav tm="0">
                                              <p:val>
                                                <p:strVal val="ppt_x"/>
                                              </p:val>
                                            </p:tav>
                                            <p:tav tm="100000">
                                              <p:val>
                                                <p:strVal val="ppt_x"/>
                                              </p:val>
                                            </p:tav>
                                          </p:tavLst>
                                        </p:anim>
                                        <p:anim calcmode="lin" valueType="num">
                                          <p:cBhvr additive="base">
                                            <p:cTn id="41" dur="500"/>
                                            <p:tgtEl>
                                              <p:spTgt spid="96"/>
                                            </p:tgtEl>
                                            <p:attrNameLst>
                                              <p:attrName>ppt_y</p:attrName>
                                            </p:attrNameLst>
                                          </p:cBhvr>
                                          <p:tavLst>
                                            <p:tav tm="0">
                                              <p:val>
                                                <p:strVal val="ppt_y"/>
                                              </p:val>
                                            </p:tav>
                                            <p:tav tm="100000">
                                              <p:val>
                                                <p:strVal val="1+ppt_h/2"/>
                                              </p:val>
                                            </p:tav>
                                          </p:tavLst>
                                        </p:anim>
                                        <p:set>
                                          <p:cBhvr>
                                            <p:cTn id="42" dur="1" fill="hold">
                                              <p:stCondLst>
                                                <p:cond delay="499"/>
                                              </p:stCondLst>
                                            </p:cTn>
                                            <p:tgtEl>
                                              <p:spTgt spid="96"/>
                                            </p:tgtEl>
                                            <p:attrNameLst>
                                              <p:attrName>style.visibility</p:attrName>
                                            </p:attrNameLst>
                                          </p:cBhvr>
                                          <p:to>
                                            <p:strVal val="hidden"/>
                                          </p:to>
                                        </p:set>
                                      </p:childTnLst>
                                    </p:cTn>
                                  </p:par>
                                  <p:par>
                                    <p:cTn id="43" presetID="6" presetClass="emph" presetSubtype="0" autoRev="1" fill="hold" nodeType="withEffect">
                                      <p:stCondLst>
                                        <p:cond delay="6000"/>
                                      </p:stCondLst>
                                      <p:childTnLst>
                                        <p:animScale>
                                          <p:cBhvr>
                                            <p:cTn id="44" dur="250" fill="hold"/>
                                            <p:tgtEl>
                                              <p:spTgt spid="96"/>
                                            </p:tgtEl>
                                          </p:cBhvr>
                                          <p:by x="115000" y="115000"/>
                                        </p:animScale>
                                      </p:childTnLst>
                                    </p:cTn>
                                  </p:par>
                                  <p:par>
                                    <p:cTn id="45" presetID="2" presetClass="exit" presetSubtype="2" accel="84000" fill="hold" nodeType="withEffect">
                                      <p:stCondLst>
                                        <p:cond delay="6250"/>
                                      </p:stCondLst>
                                      <p:childTnLst>
                                        <p:anim calcmode="lin" valueType="num">
                                          <p:cBhvr additive="base">
                                            <p:cTn id="46" dur="500"/>
                                            <p:tgtEl>
                                              <p:spTgt spid="63"/>
                                            </p:tgtEl>
                                            <p:attrNameLst>
                                              <p:attrName>ppt_x</p:attrName>
                                            </p:attrNameLst>
                                          </p:cBhvr>
                                          <p:tavLst>
                                            <p:tav tm="0">
                                              <p:val>
                                                <p:strVal val="ppt_x"/>
                                              </p:val>
                                            </p:tav>
                                            <p:tav tm="100000">
                                              <p:val>
                                                <p:strVal val="1+ppt_w/2"/>
                                              </p:val>
                                            </p:tav>
                                          </p:tavLst>
                                        </p:anim>
                                        <p:anim calcmode="lin" valueType="num">
                                          <p:cBhvr additive="base">
                                            <p:cTn id="47" dur="500"/>
                                            <p:tgtEl>
                                              <p:spTgt spid="63"/>
                                            </p:tgtEl>
                                            <p:attrNameLst>
                                              <p:attrName>ppt_y</p:attrName>
                                            </p:attrNameLst>
                                          </p:cBhvr>
                                          <p:tavLst>
                                            <p:tav tm="0">
                                              <p:val>
                                                <p:strVal val="ppt_y"/>
                                              </p:val>
                                            </p:tav>
                                            <p:tav tm="100000">
                                              <p:val>
                                                <p:strVal val="ppt_y"/>
                                              </p:val>
                                            </p:tav>
                                          </p:tavLst>
                                        </p:anim>
                                        <p:set>
                                          <p:cBhvr>
                                            <p:cTn id="48" dur="1" fill="hold">
                                              <p:stCondLst>
                                                <p:cond delay="499"/>
                                              </p:stCondLst>
                                            </p:cTn>
                                            <p:tgtEl>
                                              <p:spTgt spid="63"/>
                                            </p:tgtEl>
                                            <p:attrNameLst>
                                              <p:attrName>style.visibility</p:attrName>
                                            </p:attrNameLst>
                                          </p:cBhvr>
                                          <p:to>
                                            <p:strVal val="hidden"/>
                                          </p:to>
                                        </p:set>
                                      </p:childTnLst>
                                    </p:cTn>
                                  </p:par>
                                  <p:par>
                                    <p:cTn id="49" presetID="6" presetClass="emph" presetSubtype="0" autoRev="1" fill="hold" nodeType="withEffect">
                                      <p:stCondLst>
                                        <p:cond delay="6250"/>
                                      </p:stCondLst>
                                      <p:childTnLst>
                                        <p:animScale>
                                          <p:cBhvr>
                                            <p:cTn id="50" dur="250" fill="hold"/>
                                            <p:tgtEl>
                                              <p:spTgt spid="63"/>
                                            </p:tgtEl>
                                          </p:cBhvr>
                                          <p:by x="115000" y="115000"/>
                                        </p:animScale>
                                      </p:childTnLst>
                                    </p:cTn>
                                  </p:par>
                                  <p:par>
                                    <p:cTn id="51" presetID="2" presetClass="entr" presetSubtype="2" decel="50000" fill="hold" nodeType="withEffect">
                                      <p:stCondLst>
                                        <p:cond delay="700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1+#ppt_w/2"/>
                                              </p:val>
                                            </p:tav>
                                            <p:tav tm="100000">
                                              <p:val>
                                                <p:strVal val="#ppt_x"/>
                                              </p:val>
                                            </p:tav>
                                          </p:tavLst>
                                        </p:anim>
                                        <p:anim calcmode="lin" valueType="num">
                                          <p:cBhvr additive="base">
                                            <p:cTn id="54" dur="500" fill="hold"/>
                                            <p:tgtEl>
                                              <p:spTgt spid="105"/>
                                            </p:tgtEl>
                                            <p:attrNameLst>
                                              <p:attrName>ppt_y</p:attrName>
                                            </p:attrNameLst>
                                          </p:cBhvr>
                                          <p:tavLst>
                                            <p:tav tm="0">
                                              <p:val>
                                                <p:strVal val="#ppt_y"/>
                                              </p:val>
                                            </p:tav>
                                            <p:tav tm="100000">
                                              <p:val>
                                                <p:strVal val="#ppt_y"/>
                                              </p:val>
                                            </p:tav>
                                          </p:tavLst>
                                        </p:anim>
                                      </p:childTnLst>
                                    </p:cTn>
                                  </p:par>
                                  <p:par>
                                    <p:cTn id="55" presetID="6" presetClass="emph" presetSubtype="0" autoRev="1" fill="hold" nodeType="withEffect">
                                      <p:stCondLst>
                                        <p:cond delay="7000"/>
                                      </p:stCondLst>
                                      <p:childTnLst>
                                        <p:animScale>
                                          <p:cBhvr>
                                            <p:cTn id="56" dur="250" fill="hold"/>
                                            <p:tgtEl>
                                              <p:spTgt spid="105"/>
                                            </p:tgtEl>
                                          </p:cBhvr>
                                          <p:by x="115000" y="115000"/>
                                        </p:animScale>
                                      </p:childTnLst>
                                    </p:cTn>
                                  </p:par>
                                  <p:par>
                                    <p:cTn id="57" presetID="2" presetClass="entr" presetSubtype="1" decel="50000" fill="hold" nodeType="withEffect">
                                      <p:stCondLst>
                                        <p:cond delay="7500"/>
                                      </p:stCondLst>
                                      <p:childTnLst>
                                        <p:set>
                                          <p:cBhvr>
                                            <p:cTn id="58" dur="1" fill="hold">
                                              <p:stCondLst>
                                                <p:cond delay="0"/>
                                              </p:stCondLst>
                                            </p:cTn>
                                            <p:tgtEl>
                                              <p:spTgt spid="111"/>
                                            </p:tgtEl>
                                            <p:attrNameLst>
                                              <p:attrName>style.visibility</p:attrName>
                                            </p:attrNameLst>
                                          </p:cBhvr>
                                          <p:to>
                                            <p:strVal val="visible"/>
                                          </p:to>
                                        </p:set>
                                        <p:anim calcmode="lin" valueType="num">
                                          <p:cBhvr additive="base">
                                            <p:cTn id="59" dur="500" fill="hold"/>
                                            <p:tgtEl>
                                              <p:spTgt spid="111"/>
                                            </p:tgtEl>
                                            <p:attrNameLst>
                                              <p:attrName>ppt_x</p:attrName>
                                            </p:attrNameLst>
                                          </p:cBhvr>
                                          <p:tavLst>
                                            <p:tav tm="0">
                                              <p:val>
                                                <p:strVal val="#ppt_x"/>
                                              </p:val>
                                            </p:tav>
                                            <p:tav tm="100000">
                                              <p:val>
                                                <p:strVal val="#ppt_x"/>
                                              </p:val>
                                            </p:tav>
                                          </p:tavLst>
                                        </p:anim>
                                        <p:anim calcmode="lin" valueType="num">
                                          <p:cBhvr additive="base">
                                            <p:cTn id="60" dur="500" fill="hold"/>
                                            <p:tgtEl>
                                              <p:spTgt spid="111"/>
                                            </p:tgtEl>
                                            <p:attrNameLst>
                                              <p:attrName>ppt_y</p:attrName>
                                            </p:attrNameLst>
                                          </p:cBhvr>
                                          <p:tavLst>
                                            <p:tav tm="0">
                                              <p:val>
                                                <p:strVal val="0-#ppt_h/2"/>
                                              </p:val>
                                            </p:tav>
                                            <p:tav tm="100000">
                                              <p:val>
                                                <p:strVal val="#ppt_y"/>
                                              </p:val>
                                            </p:tav>
                                          </p:tavLst>
                                        </p:anim>
                                      </p:childTnLst>
                                    </p:cTn>
                                  </p:par>
                                  <p:par>
                                    <p:cTn id="61" presetID="6" presetClass="emph" presetSubtype="0" autoRev="1" fill="hold" nodeType="withEffect">
                                      <p:stCondLst>
                                        <p:cond delay="7500"/>
                                      </p:stCondLst>
                                      <p:childTnLst>
                                        <p:animScale>
                                          <p:cBhvr>
                                            <p:cTn id="62" dur="250" fill="hold"/>
                                            <p:tgtEl>
                                              <p:spTgt spid="111"/>
                                            </p:tgtEl>
                                          </p:cBhvr>
                                          <p:by x="115000" y="115000"/>
                                        </p:animScale>
                                      </p:childTnLst>
                                    </p:cTn>
                                  </p:par>
                                  <p:par>
                                    <p:cTn id="63" presetID="2" presetClass="entr" presetSubtype="8" decel="50000" fill="hold" nodeType="withEffect">
                                      <p:stCondLst>
                                        <p:cond delay="8000"/>
                                      </p:stCondLst>
                                      <p:childTnLst>
                                        <p:set>
                                          <p:cBhvr>
                                            <p:cTn id="64" dur="1" fill="hold">
                                              <p:stCondLst>
                                                <p:cond delay="0"/>
                                              </p:stCondLst>
                                            </p:cTn>
                                            <p:tgtEl>
                                              <p:spTgt spid="108"/>
                                            </p:tgtEl>
                                            <p:attrNameLst>
                                              <p:attrName>style.visibility</p:attrName>
                                            </p:attrNameLst>
                                          </p:cBhvr>
                                          <p:to>
                                            <p:strVal val="visible"/>
                                          </p:to>
                                        </p:set>
                                        <p:anim calcmode="lin" valueType="num">
                                          <p:cBhvr additive="base">
                                            <p:cTn id="65" dur="500" fill="hold"/>
                                            <p:tgtEl>
                                              <p:spTgt spid="108"/>
                                            </p:tgtEl>
                                            <p:attrNameLst>
                                              <p:attrName>ppt_x</p:attrName>
                                            </p:attrNameLst>
                                          </p:cBhvr>
                                          <p:tavLst>
                                            <p:tav tm="0">
                                              <p:val>
                                                <p:strVal val="0-#ppt_w/2"/>
                                              </p:val>
                                            </p:tav>
                                            <p:tav tm="100000">
                                              <p:val>
                                                <p:strVal val="#ppt_x"/>
                                              </p:val>
                                            </p:tav>
                                          </p:tavLst>
                                        </p:anim>
                                        <p:anim calcmode="lin" valueType="num">
                                          <p:cBhvr additive="base">
                                            <p:cTn id="66" dur="500" fill="hold"/>
                                            <p:tgtEl>
                                              <p:spTgt spid="108"/>
                                            </p:tgtEl>
                                            <p:attrNameLst>
                                              <p:attrName>ppt_y</p:attrName>
                                            </p:attrNameLst>
                                          </p:cBhvr>
                                          <p:tavLst>
                                            <p:tav tm="0">
                                              <p:val>
                                                <p:strVal val="#ppt_y"/>
                                              </p:val>
                                            </p:tav>
                                            <p:tav tm="100000">
                                              <p:val>
                                                <p:strVal val="#ppt_y"/>
                                              </p:val>
                                            </p:tav>
                                          </p:tavLst>
                                        </p:anim>
                                      </p:childTnLst>
                                    </p:cTn>
                                  </p:par>
                                  <p:par>
                                    <p:cTn id="67" presetID="6" presetClass="emph" presetSubtype="0" autoRev="1" fill="hold" nodeType="withEffect">
                                      <p:stCondLst>
                                        <p:cond delay="8000"/>
                                      </p:stCondLst>
                                      <p:childTnLst>
                                        <p:animScale>
                                          <p:cBhvr>
                                            <p:cTn id="68" dur="250" fill="hold"/>
                                            <p:tgtEl>
                                              <p:spTgt spid="108"/>
                                            </p:tgtEl>
                                          </p:cBhvr>
                                          <p:by x="115000" y="115000"/>
                                        </p:animScale>
                                      </p:childTnLst>
                                    </p:cTn>
                                  </p:par>
                                  <p:par>
                                    <p:cTn id="69" presetID="2" presetClass="exit" presetSubtype="8" accel="84000" fill="hold" nodeType="withEffect">
                                      <p:stCondLst>
                                        <p:cond delay="12500"/>
                                      </p:stCondLst>
                                      <p:childTnLst>
                                        <p:anim calcmode="lin" valueType="num">
                                          <p:cBhvr additive="base">
                                            <p:cTn id="70" dur="500"/>
                                            <p:tgtEl>
                                              <p:spTgt spid="108"/>
                                            </p:tgtEl>
                                            <p:attrNameLst>
                                              <p:attrName>ppt_x</p:attrName>
                                            </p:attrNameLst>
                                          </p:cBhvr>
                                          <p:tavLst>
                                            <p:tav tm="0">
                                              <p:val>
                                                <p:strVal val="ppt_x"/>
                                              </p:val>
                                            </p:tav>
                                            <p:tav tm="100000">
                                              <p:val>
                                                <p:strVal val="0-ppt_w/2"/>
                                              </p:val>
                                            </p:tav>
                                          </p:tavLst>
                                        </p:anim>
                                        <p:anim calcmode="lin" valueType="num">
                                          <p:cBhvr additive="base">
                                            <p:cTn id="71" dur="500"/>
                                            <p:tgtEl>
                                              <p:spTgt spid="108"/>
                                            </p:tgtEl>
                                            <p:attrNameLst>
                                              <p:attrName>ppt_y</p:attrName>
                                            </p:attrNameLst>
                                          </p:cBhvr>
                                          <p:tavLst>
                                            <p:tav tm="0">
                                              <p:val>
                                                <p:strVal val="ppt_y"/>
                                              </p:val>
                                            </p:tav>
                                            <p:tav tm="100000">
                                              <p:val>
                                                <p:strVal val="ppt_y"/>
                                              </p:val>
                                            </p:tav>
                                          </p:tavLst>
                                        </p:anim>
                                        <p:set>
                                          <p:cBhvr>
                                            <p:cTn id="72" dur="1" fill="hold">
                                              <p:stCondLst>
                                                <p:cond delay="499"/>
                                              </p:stCondLst>
                                            </p:cTn>
                                            <p:tgtEl>
                                              <p:spTgt spid="108"/>
                                            </p:tgtEl>
                                            <p:attrNameLst>
                                              <p:attrName>style.visibility</p:attrName>
                                            </p:attrNameLst>
                                          </p:cBhvr>
                                          <p:to>
                                            <p:strVal val="hidden"/>
                                          </p:to>
                                        </p:set>
                                      </p:childTnLst>
                                    </p:cTn>
                                  </p:par>
                                  <p:par>
                                    <p:cTn id="73" presetID="6" presetClass="emph" presetSubtype="0" fill="hold" nodeType="withEffect">
                                      <p:stCondLst>
                                        <p:cond delay="12500"/>
                                      </p:stCondLst>
                                      <p:childTnLst>
                                        <p:animScale>
                                          <p:cBhvr>
                                            <p:cTn id="74" dur="250" fill="hold"/>
                                            <p:tgtEl>
                                              <p:spTgt spid="108"/>
                                            </p:tgtEl>
                                          </p:cBhvr>
                                          <p:by x="115000" y="115000"/>
                                        </p:animScale>
                                      </p:childTnLst>
                                    </p:cTn>
                                  </p:par>
                                  <p:par>
                                    <p:cTn id="75" presetID="2" presetClass="exit" presetSubtype="1" accel="84000" fill="hold" nodeType="withEffect">
                                      <p:stCondLst>
                                        <p:cond delay="12750"/>
                                      </p:stCondLst>
                                      <p:childTnLst>
                                        <p:anim calcmode="lin" valueType="num">
                                          <p:cBhvr additive="base">
                                            <p:cTn id="76" dur="500"/>
                                            <p:tgtEl>
                                              <p:spTgt spid="111"/>
                                            </p:tgtEl>
                                            <p:attrNameLst>
                                              <p:attrName>ppt_x</p:attrName>
                                            </p:attrNameLst>
                                          </p:cBhvr>
                                          <p:tavLst>
                                            <p:tav tm="0">
                                              <p:val>
                                                <p:strVal val="ppt_x"/>
                                              </p:val>
                                            </p:tav>
                                            <p:tav tm="100000">
                                              <p:val>
                                                <p:strVal val="ppt_x"/>
                                              </p:val>
                                            </p:tav>
                                          </p:tavLst>
                                        </p:anim>
                                        <p:anim calcmode="lin" valueType="num">
                                          <p:cBhvr additive="base">
                                            <p:cTn id="77" dur="500"/>
                                            <p:tgtEl>
                                              <p:spTgt spid="111"/>
                                            </p:tgtEl>
                                            <p:attrNameLst>
                                              <p:attrName>ppt_y</p:attrName>
                                            </p:attrNameLst>
                                          </p:cBhvr>
                                          <p:tavLst>
                                            <p:tav tm="0">
                                              <p:val>
                                                <p:strVal val="ppt_y"/>
                                              </p:val>
                                            </p:tav>
                                            <p:tav tm="100000">
                                              <p:val>
                                                <p:strVal val="0-ppt_h/2"/>
                                              </p:val>
                                            </p:tav>
                                          </p:tavLst>
                                        </p:anim>
                                        <p:set>
                                          <p:cBhvr>
                                            <p:cTn id="78" dur="1" fill="hold">
                                              <p:stCondLst>
                                                <p:cond delay="499"/>
                                              </p:stCondLst>
                                            </p:cTn>
                                            <p:tgtEl>
                                              <p:spTgt spid="111"/>
                                            </p:tgtEl>
                                            <p:attrNameLst>
                                              <p:attrName>style.visibility</p:attrName>
                                            </p:attrNameLst>
                                          </p:cBhvr>
                                          <p:to>
                                            <p:strVal val="hidden"/>
                                          </p:to>
                                        </p:set>
                                      </p:childTnLst>
                                    </p:cTn>
                                  </p:par>
                                  <p:par>
                                    <p:cTn id="79" presetID="6" presetClass="emph" presetSubtype="0" fill="hold" nodeType="withEffect">
                                      <p:stCondLst>
                                        <p:cond delay="12750"/>
                                      </p:stCondLst>
                                      <p:childTnLst>
                                        <p:animScale>
                                          <p:cBhvr>
                                            <p:cTn id="80" dur="250" fill="hold"/>
                                            <p:tgtEl>
                                              <p:spTgt spid="111"/>
                                            </p:tgtEl>
                                          </p:cBhvr>
                                          <p:by x="115000" y="115000"/>
                                        </p:animScale>
                                      </p:childTnLst>
                                    </p:cTn>
                                  </p:par>
                                  <p:par>
                                    <p:cTn id="81" presetID="2" presetClass="exit" presetSubtype="2" fill="hold" nodeType="withEffect">
                                      <p:stCondLst>
                                        <p:cond delay="13000"/>
                                      </p:stCondLst>
                                      <p:childTnLst>
                                        <p:anim calcmode="lin" valueType="num">
                                          <p:cBhvr additive="base">
                                            <p:cTn id="82" dur="500"/>
                                            <p:tgtEl>
                                              <p:spTgt spid="105"/>
                                            </p:tgtEl>
                                            <p:attrNameLst>
                                              <p:attrName>ppt_x</p:attrName>
                                            </p:attrNameLst>
                                          </p:cBhvr>
                                          <p:tavLst>
                                            <p:tav tm="0">
                                              <p:val>
                                                <p:strVal val="ppt_x"/>
                                              </p:val>
                                            </p:tav>
                                            <p:tav tm="100000">
                                              <p:val>
                                                <p:strVal val="1+ppt_w/2"/>
                                              </p:val>
                                            </p:tav>
                                          </p:tavLst>
                                        </p:anim>
                                        <p:anim calcmode="lin" valueType="num">
                                          <p:cBhvr additive="base">
                                            <p:cTn id="83" dur="500"/>
                                            <p:tgtEl>
                                              <p:spTgt spid="105"/>
                                            </p:tgtEl>
                                            <p:attrNameLst>
                                              <p:attrName>ppt_y</p:attrName>
                                            </p:attrNameLst>
                                          </p:cBhvr>
                                          <p:tavLst>
                                            <p:tav tm="0">
                                              <p:val>
                                                <p:strVal val="ppt_y"/>
                                              </p:val>
                                            </p:tav>
                                            <p:tav tm="100000">
                                              <p:val>
                                                <p:strVal val="ppt_y"/>
                                              </p:val>
                                            </p:tav>
                                          </p:tavLst>
                                        </p:anim>
                                        <p:set>
                                          <p:cBhvr>
                                            <p:cTn id="84" dur="1" fill="hold">
                                              <p:stCondLst>
                                                <p:cond delay="499"/>
                                              </p:stCondLst>
                                            </p:cTn>
                                            <p:tgtEl>
                                              <p:spTgt spid="105"/>
                                            </p:tgtEl>
                                            <p:attrNameLst>
                                              <p:attrName>style.visibility</p:attrName>
                                            </p:attrNameLst>
                                          </p:cBhvr>
                                          <p:to>
                                            <p:strVal val="hidden"/>
                                          </p:to>
                                        </p:set>
                                      </p:childTnLst>
                                    </p:cTn>
                                  </p:par>
                                  <p:par>
                                    <p:cTn id="85" presetID="6" presetClass="emph" presetSubtype="0" fill="hold" nodeType="withEffect">
                                      <p:stCondLst>
                                        <p:cond delay="13000"/>
                                      </p:stCondLst>
                                      <p:childTnLst>
                                        <p:animScale>
                                          <p:cBhvr>
                                            <p:cTn id="86" dur="250" fill="hold"/>
                                            <p:tgtEl>
                                              <p:spTgt spid="105"/>
                                            </p:tgtEl>
                                          </p:cBhvr>
                                          <p:by x="115000" y="115000"/>
                                        </p:animScale>
                                      </p:childTnLst>
                                    </p:cTn>
                                  </p:par>
                                  <p:par>
                                    <p:cTn id="87" presetID="2" presetClass="entr" presetSubtype="2" decel="50000" fill="hold" nodeType="withEffect">
                                      <p:stCondLst>
                                        <p:cond delay="13500"/>
                                      </p:stCondLst>
                                      <p:childTnLst>
                                        <p:set>
                                          <p:cBhvr>
                                            <p:cTn id="88" dur="1" fill="hold">
                                              <p:stCondLst>
                                                <p:cond delay="0"/>
                                              </p:stCondLst>
                                            </p:cTn>
                                            <p:tgtEl>
                                              <p:spTgt spid="114"/>
                                            </p:tgtEl>
                                            <p:attrNameLst>
                                              <p:attrName>style.visibility</p:attrName>
                                            </p:attrNameLst>
                                          </p:cBhvr>
                                          <p:to>
                                            <p:strVal val="visible"/>
                                          </p:to>
                                        </p:set>
                                        <p:anim calcmode="lin" valueType="num">
                                          <p:cBhvr additive="base">
                                            <p:cTn id="89" dur="500" fill="hold"/>
                                            <p:tgtEl>
                                              <p:spTgt spid="114"/>
                                            </p:tgtEl>
                                            <p:attrNameLst>
                                              <p:attrName>ppt_x</p:attrName>
                                            </p:attrNameLst>
                                          </p:cBhvr>
                                          <p:tavLst>
                                            <p:tav tm="0">
                                              <p:val>
                                                <p:strVal val="1+#ppt_w/2"/>
                                              </p:val>
                                            </p:tav>
                                            <p:tav tm="100000">
                                              <p:val>
                                                <p:strVal val="#ppt_x"/>
                                              </p:val>
                                            </p:tav>
                                          </p:tavLst>
                                        </p:anim>
                                        <p:anim calcmode="lin" valueType="num">
                                          <p:cBhvr additive="base">
                                            <p:cTn id="90" dur="500" fill="hold"/>
                                            <p:tgtEl>
                                              <p:spTgt spid="114"/>
                                            </p:tgtEl>
                                            <p:attrNameLst>
                                              <p:attrName>ppt_y</p:attrName>
                                            </p:attrNameLst>
                                          </p:cBhvr>
                                          <p:tavLst>
                                            <p:tav tm="0">
                                              <p:val>
                                                <p:strVal val="#ppt_y"/>
                                              </p:val>
                                            </p:tav>
                                            <p:tav tm="100000">
                                              <p:val>
                                                <p:strVal val="#ppt_y"/>
                                              </p:val>
                                            </p:tav>
                                          </p:tavLst>
                                        </p:anim>
                                      </p:childTnLst>
                                    </p:cTn>
                                  </p:par>
                                  <p:par>
                                    <p:cTn id="91" presetID="6" presetClass="emph" presetSubtype="0" autoRev="1" fill="hold" nodeType="withEffect">
                                      <p:stCondLst>
                                        <p:cond delay="13500"/>
                                      </p:stCondLst>
                                      <p:childTnLst>
                                        <p:animScale>
                                          <p:cBhvr>
                                            <p:cTn id="92" dur="250" fill="hold"/>
                                            <p:tgtEl>
                                              <p:spTgt spid="114"/>
                                            </p:tgtEl>
                                          </p:cBhvr>
                                          <p:by x="115000" y="115000"/>
                                        </p:animScale>
                                      </p:childTnLst>
                                    </p:cTn>
                                  </p:par>
                                  <p:par>
                                    <p:cTn id="93" presetID="2" presetClass="entr" presetSubtype="1" decel="50000" fill="hold" nodeType="withEffect">
                                      <p:stCondLst>
                                        <p:cond delay="14000"/>
                                      </p:stCondLst>
                                      <p:childTnLst>
                                        <p:set>
                                          <p:cBhvr>
                                            <p:cTn id="94" dur="1" fill="hold">
                                              <p:stCondLst>
                                                <p:cond delay="0"/>
                                              </p:stCondLst>
                                            </p:cTn>
                                            <p:tgtEl>
                                              <p:spTgt spid="117"/>
                                            </p:tgtEl>
                                            <p:attrNameLst>
                                              <p:attrName>style.visibility</p:attrName>
                                            </p:attrNameLst>
                                          </p:cBhvr>
                                          <p:to>
                                            <p:strVal val="visible"/>
                                          </p:to>
                                        </p:set>
                                        <p:anim calcmode="lin" valueType="num">
                                          <p:cBhvr additive="base">
                                            <p:cTn id="95" dur="500" fill="hold"/>
                                            <p:tgtEl>
                                              <p:spTgt spid="117"/>
                                            </p:tgtEl>
                                            <p:attrNameLst>
                                              <p:attrName>ppt_x</p:attrName>
                                            </p:attrNameLst>
                                          </p:cBhvr>
                                          <p:tavLst>
                                            <p:tav tm="0">
                                              <p:val>
                                                <p:strVal val="#ppt_x"/>
                                              </p:val>
                                            </p:tav>
                                            <p:tav tm="100000">
                                              <p:val>
                                                <p:strVal val="#ppt_x"/>
                                              </p:val>
                                            </p:tav>
                                          </p:tavLst>
                                        </p:anim>
                                        <p:anim calcmode="lin" valueType="num">
                                          <p:cBhvr additive="base">
                                            <p:cTn id="96" dur="500" fill="hold"/>
                                            <p:tgtEl>
                                              <p:spTgt spid="117"/>
                                            </p:tgtEl>
                                            <p:attrNameLst>
                                              <p:attrName>ppt_y</p:attrName>
                                            </p:attrNameLst>
                                          </p:cBhvr>
                                          <p:tavLst>
                                            <p:tav tm="0">
                                              <p:val>
                                                <p:strVal val="0-#ppt_h/2"/>
                                              </p:val>
                                            </p:tav>
                                            <p:tav tm="100000">
                                              <p:val>
                                                <p:strVal val="#ppt_y"/>
                                              </p:val>
                                            </p:tav>
                                          </p:tavLst>
                                        </p:anim>
                                      </p:childTnLst>
                                    </p:cTn>
                                  </p:par>
                                  <p:par>
                                    <p:cTn id="97" presetID="6" presetClass="emph" presetSubtype="0" autoRev="1" fill="hold" nodeType="withEffect">
                                      <p:stCondLst>
                                        <p:cond delay="14000"/>
                                      </p:stCondLst>
                                      <p:childTnLst>
                                        <p:animScale>
                                          <p:cBhvr>
                                            <p:cTn id="98" dur="250" fill="hold"/>
                                            <p:tgtEl>
                                              <p:spTgt spid="117"/>
                                            </p:tgtEl>
                                          </p:cBhvr>
                                          <p:by x="115000" y="115000"/>
                                        </p:animScale>
                                      </p:childTnLst>
                                    </p:cTn>
                                  </p:par>
                                  <p:par>
                                    <p:cTn id="99" presetID="2" presetClass="entr" presetSubtype="8" decel="50000" fill="hold" nodeType="withEffect">
                                      <p:stCondLst>
                                        <p:cond delay="14500"/>
                                      </p:stCondLst>
                                      <p:childTnLst>
                                        <p:set>
                                          <p:cBhvr>
                                            <p:cTn id="100" dur="1" fill="hold">
                                              <p:stCondLst>
                                                <p:cond delay="0"/>
                                              </p:stCondLst>
                                            </p:cTn>
                                            <p:tgtEl>
                                              <p:spTgt spid="120"/>
                                            </p:tgtEl>
                                            <p:attrNameLst>
                                              <p:attrName>style.visibility</p:attrName>
                                            </p:attrNameLst>
                                          </p:cBhvr>
                                          <p:to>
                                            <p:strVal val="visible"/>
                                          </p:to>
                                        </p:set>
                                        <p:anim calcmode="lin" valueType="num">
                                          <p:cBhvr additive="base">
                                            <p:cTn id="101" dur="500" fill="hold"/>
                                            <p:tgtEl>
                                              <p:spTgt spid="120"/>
                                            </p:tgtEl>
                                            <p:attrNameLst>
                                              <p:attrName>ppt_x</p:attrName>
                                            </p:attrNameLst>
                                          </p:cBhvr>
                                          <p:tavLst>
                                            <p:tav tm="0">
                                              <p:val>
                                                <p:strVal val="0-#ppt_w/2"/>
                                              </p:val>
                                            </p:tav>
                                            <p:tav tm="100000">
                                              <p:val>
                                                <p:strVal val="#ppt_x"/>
                                              </p:val>
                                            </p:tav>
                                          </p:tavLst>
                                        </p:anim>
                                        <p:anim calcmode="lin" valueType="num">
                                          <p:cBhvr additive="base">
                                            <p:cTn id="102" dur="500" fill="hold"/>
                                            <p:tgtEl>
                                              <p:spTgt spid="120"/>
                                            </p:tgtEl>
                                            <p:attrNameLst>
                                              <p:attrName>ppt_y</p:attrName>
                                            </p:attrNameLst>
                                          </p:cBhvr>
                                          <p:tavLst>
                                            <p:tav tm="0">
                                              <p:val>
                                                <p:strVal val="#ppt_y"/>
                                              </p:val>
                                            </p:tav>
                                            <p:tav tm="100000">
                                              <p:val>
                                                <p:strVal val="#ppt_y"/>
                                              </p:val>
                                            </p:tav>
                                          </p:tavLst>
                                        </p:anim>
                                      </p:childTnLst>
                                    </p:cTn>
                                  </p:par>
                                  <p:par>
                                    <p:cTn id="103" presetID="6" presetClass="emph" presetSubtype="0" autoRev="1" fill="hold" nodeType="withEffect">
                                      <p:stCondLst>
                                        <p:cond delay="14500"/>
                                      </p:stCondLst>
                                      <p:childTnLst>
                                        <p:animScale>
                                          <p:cBhvr>
                                            <p:cTn id="104" dur="250" fill="hold"/>
                                            <p:tgtEl>
                                              <p:spTgt spid="120"/>
                                            </p:tgtEl>
                                          </p:cBhvr>
                                          <p:by x="115000" y="115000"/>
                                        </p:animScale>
                                      </p:childTnLst>
                                    </p:cTn>
                                  </p:par>
                                  <p:par>
                                    <p:cTn id="105" presetID="2" presetClass="exit" presetSubtype="8" accel="84000" fill="hold" nodeType="withEffect">
                                      <p:stCondLst>
                                        <p:cond delay="19000"/>
                                      </p:stCondLst>
                                      <p:childTnLst>
                                        <p:anim calcmode="lin" valueType="num">
                                          <p:cBhvr additive="base">
                                            <p:cTn id="106" dur="500"/>
                                            <p:tgtEl>
                                              <p:spTgt spid="120"/>
                                            </p:tgtEl>
                                            <p:attrNameLst>
                                              <p:attrName>ppt_x</p:attrName>
                                            </p:attrNameLst>
                                          </p:cBhvr>
                                          <p:tavLst>
                                            <p:tav tm="0">
                                              <p:val>
                                                <p:strVal val="ppt_x"/>
                                              </p:val>
                                            </p:tav>
                                            <p:tav tm="100000">
                                              <p:val>
                                                <p:strVal val="0-ppt_w/2"/>
                                              </p:val>
                                            </p:tav>
                                          </p:tavLst>
                                        </p:anim>
                                        <p:anim calcmode="lin" valueType="num">
                                          <p:cBhvr additive="base">
                                            <p:cTn id="107" dur="500"/>
                                            <p:tgtEl>
                                              <p:spTgt spid="120"/>
                                            </p:tgtEl>
                                            <p:attrNameLst>
                                              <p:attrName>ppt_y</p:attrName>
                                            </p:attrNameLst>
                                          </p:cBhvr>
                                          <p:tavLst>
                                            <p:tav tm="0">
                                              <p:val>
                                                <p:strVal val="ppt_y"/>
                                              </p:val>
                                            </p:tav>
                                            <p:tav tm="100000">
                                              <p:val>
                                                <p:strVal val="ppt_y"/>
                                              </p:val>
                                            </p:tav>
                                          </p:tavLst>
                                        </p:anim>
                                        <p:set>
                                          <p:cBhvr>
                                            <p:cTn id="108" dur="1" fill="hold">
                                              <p:stCondLst>
                                                <p:cond delay="499"/>
                                              </p:stCondLst>
                                            </p:cTn>
                                            <p:tgtEl>
                                              <p:spTgt spid="120"/>
                                            </p:tgtEl>
                                            <p:attrNameLst>
                                              <p:attrName>style.visibility</p:attrName>
                                            </p:attrNameLst>
                                          </p:cBhvr>
                                          <p:to>
                                            <p:strVal val="hidden"/>
                                          </p:to>
                                        </p:set>
                                      </p:childTnLst>
                                    </p:cTn>
                                  </p:par>
                                  <p:par>
                                    <p:cTn id="109" presetID="6" presetClass="emph" presetSubtype="0" fill="hold" nodeType="withEffect">
                                      <p:stCondLst>
                                        <p:cond delay="19000"/>
                                      </p:stCondLst>
                                      <p:childTnLst>
                                        <p:animScale>
                                          <p:cBhvr>
                                            <p:cTn id="110" dur="250" fill="hold"/>
                                            <p:tgtEl>
                                              <p:spTgt spid="120"/>
                                            </p:tgtEl>
                                          </p:cBhvr>
                                          <p:by x="115000" y="115000"/>
                                        </p:animScale>
                                      </p:childTnLst>
                                    </p:cTn>
                                  </p:par>
                                  <p:par>
                                    <p:cTn id="111" presetID="2" presetClass="exit" presetSubtype="1" accel="84000" fill="hold" nodeType="withEffect">
                                      <p:stCondLst>
                                        <p:cond delay="19250"/>
                                      </p:stCondLst>
                                      <p:childTnLst>
                                        <p:anim calcmode="lin" valueType="num">
                                          <p:cBhvr additive="base">
                                            <p:cTn id="112" dur="500"/>
                                            <p:tgtEl>
                                              <p:spTgt spid="117"/>
                                            </p:tgtEl>
                                            <p:attrNameLst>
                                              <p:attrName>ppt_x</p:attrName>
                                            </p:attrNameLst>
                                          </p:cBhvr>
                                          <p:tavLst>
                                            <p:tav tm="0">
                                              <p:val>
                                                <p:strVal val="ppt_x"/>
                                              </p:val>
                                            </p:tav>
                                            <p:tav tm="100000">
                                              <p:val>
                                                <p:strVal val="ppt_x"/>
                                              </p:val>
                                            </p:tav>
                                          </p:tavLst>
                                        </p:anim>
                                        <p:anim calcmode="lin" valueType="num">
                                          <p:cBhvr additive="base">
                                            <p:cTn id="113" dur="500"/>
                                            <p:tgtEl>
                                              <p:spTgt spid="117"/>
                                            </p:tgtEl>
                                            <p:attrNameLst>
                                              <p:attrName>ppt_y</p:attrName>
                                            </p:attrNameLst>
                                          </p:cBhvr>
                                          <p:tavLst>
                                            <p:tav tm="0">
                                              <p:val>
                                                <p:strVal val="ppt_y"/>
                                              </p:val>
                                            </p:tav>
                                            <p:tav tm="100000">
                                              <p:val>
                                                <p:strVal val="0-ppt_h/2"/>
                                              </p:val>
                                            </p:tav>
                                          </p:tavLst>
                                        </p:anim>
                                        <p:set>
                                          <p:cBhvr>
                                            <p:cTn id="114" dur="1" fill="hold">
                                              <p:stCondLst>
                                                <p:cond delay="499"/>
                                              </p:stCondLst>
                                            </p:cTn>
                                            <p:tgtEl>
                                              <p:spTgt spid="117"/>
                                            </p:tgtEl>
                                            <p:attrNameLst>
                                              <p:attrName>style.visibility</p:attrName>
                                            </p:attrNameLst>
                                          </p:cBhvr>
                                          <p:to>
                                            <p:strVal val="hidden"/>
                                          </p:to>
                                        </p:set>
                                      </p:childTnLst>
                                    </p:cTn>
                                  </p:par>
                                  <p:par>
                                    <p:cTn id="115" presetID="6" presetClass="emph" presetSubtype="0" fill="hold" nodeType="withEffect">
                                      <p:stCondLst>
                                        <p:cond delay="19250"/>
                                      </p:stCondLst>
                                      <p:childTnLst>
                                        <p:animScale>
                                          <p:cBhvr>
                                            <p:cTn id="116" dur="250" fill="hold"/>
                                            <p:tgtEl>
                                              <p:spTgt spid="117"/>
                                            </p:tgtEl>
                                          </p:cBhvr>
                                          <p:by x="115000" y="115000"/>
                                        </p:animScale>
                                      </p:childTnLst>
                                    </p:cTn>
                                  </p:par>
                                  <p:par>
                                    <p:cTn id="117" presetID="2" presetClass="exit" presetSubtype="2" fill="hold" nodeType="withEffect">
                                      <p:stCondLst>
                                        <p:cond delay="19500"/>
                                      </p:stCondLst>
                                      <p:childTnLst>
                                        <p:anim calcmode="lin" valueType="num">
                                          <p:cBhvr additive="base">
                                            <p:cTn id="118" dur="500"/>
                                            <p:tgtEl>
                                              <p:spTgt spid="114"/>
                                            </p:tgtEl>
                                            <p:attrNameLst>
                                              <p:attrName>ppt_x</p:attrName>
                                            </p:attrNameLst>
                                          </p:cBhvr>
                                          <p:tavLst>
                                            <p:tav tm="0">
                                              <p:val>
                                                <p:strVal val="ppt_x"/>
                                              </p:val>
                                            </p:tav>
                                            <p:tav tm="100000">
                                              <p:val>
                                                <p:strVal val="1+ppt_w/2"/>
                                              </p:val>
                                            </p:tav>
                                          </p:tavLst>
                                        </p:anim>
                                        <p:anim calcmode="lin" valueType="num">
                                          <p:cBhvr additive="base">
                                            <p:cTn id="119" dur="500"/>
                                            <p:tgtEl>
                                              <p:spTgt spid="114"/>
                                            </p:tgtEl>
                                            <p:attrNameLst>
                                              <p:attrName>ppt_y</p:attrName>
                                            </p:attrNameLst>
                                          </p:cBhvr>
                                          <p:tavLst>
                                            <p:tav tm="0">
                                              <p:val>
                                                <p:strVal val="ppt_y"/>
                                              </p:val>
                                            </p:tav>
                                            <p:tav tm="100000">
                                              <p:val>
                                                <p:strVal val="ppt_y"/>
                                              </p:val>
                                            </p:tav>
                                          </p:tavLst>
                                        </p:anim>
                                        <p:set>
                                          <p:cBhvr>
                                            <p:cTn id="120" dur="1" fill="hold">
                                              <p:stCondLst>
                                                <p:cond delay="499"/>
                                              </p:stCondLst>
                                            </p:cTn>
                                            <p:tgtEl>
                                              <p:spTgt spid="114"/>
                                            </p:tgtEl>
                                            <p:attrNameLst>
                                              <p:attrName>style.visibility</p:attrName>
                                            </p:attrNameLst>
                                          </p:cBhvr>
                                          <p:to>
                                            <p:strVal val="hidden"/>
                                          </p:to>
                                        </p:set>
                                      </p:childTnLst>
                                    </p:cTn>
                                  </p:par>
                                  <p:par>
                                    <p:cTn id="121" presetID="6" presetClass="emph" presetSubtype="0" fill="hold" nodeType="withEffect">
                                      <p:stCondLst>
                                        <p:cond delay="19500"/>
                                      </p:stCondLst>
                                      <p:childTnLst>
                                        <p:animScale>
                                          <p:cBhvr>
                                            <p:cTn id="122" dur="250" fill="hold"/>
                                            <p:tgtEl>
                                              <p:spTgt spid="114"/>
                                            </p:tgtEl>
                                          </p:cBhvr>
                                          <p:by x="115000" y="115000"/>
                                        </p:animScale>
                                      </p:childTnLst>
                                    </p:cTn>
                                  </p:par>
                                  <p:par>
                                    <p:cTn id="123" presetID="2" presetClass="entr" presetSubtype="2" decel="50000" fill="hold" nodeType="withEffect">
                                      <p:stCondLst>
                                        <p:cond delay="20000"/>
                                      </p:stCondLst>
                                      <p:childTnLst>
                                        <p:set>
                                          <p:cBhvr>
                                            <p:cTn id="124" dur="1" fill="hold">
                                              <p:stCondLst>
                                                <p:cond delay="0"/>
                                              </p:stCondLst>
                                            </p:cTn>
                                            <p:tgtEl>
                                              <p:spTgt spid="123"/>
                                            </p:tgtEl>
                                            <p:attrNameLst>
                                              <p:attrName>style.visibility</p:attrName>
                                            </p:attrNameLst>
                                          </p:cBhvr>
                                          <p:to>
                                            <p:strVal val="visible"/>
                                          </p:to>
                                        </p:set>
                                        <p:anim calcmode="lin" valueType="num">
                                          <p:cBhvr additive="base">
                                            <p:cTn id="125" dur="500" fill="hold"/>
                                            <p:tgtEl>
                                              <p:spTgt spid="123"/>
                                            </p:tgtEl>
                                            <p:attrNameLst>
                                              <p:attrName>ppt_x</p:attrName>
                                            </p:attrNameLst>
                                          </p:cBhvr>
                                          <p:tavLst>
                                            <p:tav tm="0">
                                              <p:val>
                                                <p:strVal val="1+#ppt_w/2"/>
                                              </p:val>
                                            </p:tav>
                                            <p:tav tm="100000">
                                              <p:val>
                                                <p:strVal val="#ppt_x"/>
                                              </p:val>
                                            </p:tav>
                                          </p:tavLst>
                                        </p:anim>
                                        <p:anim calcmode="lin" valueType="num">
                                          <p:cBhvr additive="base">
                                            <p:cTn id="126" dur="500" fill="hold"/>
                                            <p:tgtEl>
                                              <p:spTgt spid="123"/>
                                            </p:tgtEl>
                                            <p:attrNameLst>
                                              <p:attrName>ppt_y</p:attrName>
                                            </p:attrNameLst>
                                          </p:cBhvr>
                                          <p:tavLst>
                                            <p:tav tm="0">
                                              <p:val>
                                                <p:strVal val="#ppt_y"/>
                                              </p:val>
                                            </p:tav>
                                            <p:tav tm="100000">
                                              <p:val>
                                                <p:strVal val="#ppt_y"/>
                                              </p:val>
                                            </p:tav>
                                          </p:tavLst>
                                        </p:anim>
                                      </p:childTnLst>
                                    </p:cTn>
                                  </p:par>
                                  <p:par>
                                    <p:cTn id="127" presetID="6" presetClass="emph" presetSubtype="0" autoRev="1" fill="hold" nodeType="withEffect">
                                      <p:stCondLst>
                                        <p:cond delay="20000"/>
                                      </p:stCondLst>
                                      <p:childTnLst>
                                        <p:animScale>
                                          <p:cBhvr>
                                            <p:cTn id="128" dur="250" fill="hold"/>
                                            <p:tgtEl>
                                              <p:spTgt spid="123"/>
                                            </p:tgtEl>
                                          </p:cBhvr>
                                          <p:by x="115000" y="115000"/>
                                        </p:animScale>
                                      </p:childTnLst>
                                    </p:cTn>
                                  </p:par>
                                  <p:par>
                                    <p:cTn id="129" presetID="2" presetClass="entr" presetSubtype="1" decel="50000" fill="hold" nodeType="withEffect">
                                      <p:stCondLst>
                                        <p:cond delay="20500"/>
                                      </p:stCondLst>
                                      <p:childTnLst>
                                        <p:set>
                                          <p:cBhvr>
                                            <p:cTn id="130" dur="1" fill="hold">
                                              <p:stCondLst>
                                                <p:cond delay="0"/>
                                              </p:stCondLst>
                                            </p:cTn>
                                            <p:tgtEl>
                                              <p:spTgt spid="126"/>
                                            </p:tgtEl>
                                            <p:attrNameLst>
                                              <p:attrName>style.visibility</p:attrName>
                                            </p:attrNameLst>
                                          </p:cBhvr>
                                          <p:to>
                                            <p:strVal val="visible"/>
                                          </p:to>
                                        </p:set>
                                        <p:anim calcmode="lin" valueType="num">
                                          <p:cBhvr additive="base">
                                            <p:cTn id="131" dur="500" fill="hold"/>
                                            <p:tgtEl>
                                              <p:spTgt spid="126"/>
                                            </p:tgtEl>
                                            <p:attrNameLst>
                                              <p:attrName>ppt_x</p:attrName>
                                            </p:attrNameLst>
                                          </p:cBhvr>
                                          <p:tavLst>
                                            <p:tav tm="0">
                                              <p:val>
                                                <p:strVal val="#ppt_x"/>
                                              </p:val>
                                            </p:tav>
                                            <p:tav tm="100000">
                                              <p:val>
                                                <p:strVal val="#ppt_x"/>
                                              </p:val>
                                            </p:tav>
                                          </p:tavLst>
                                        </p:anim>
                                        <p:anim calcmode="lin" valueType="num">
                                          <p:cBhvr additive="base">
                                            <p:cTn id="132" dur="500" fill="hold"/>
                                            <p:tgtEl>
                                              <p:spTgt spid="126"/>
                                            </p:tgtEl>
                                            <p:attrNameLst>
                                              <p:attrName>ppt_y</p:attrName>
                                            </p:attrNameLst>
                                          </p:cBhvr>
                                          <p:tavLst>
                                            <p:tav tm="0">
                                              <p:val>
                                                <p:strVal val="0-#ppt_h/2"/>
                                              </p:val>
                                            </p:tav>
                                            <p:tav tm="100000">
                                              <p:val>
                                                <p:strVal val="#ppt_y"/>
                                              </p:val>
                                            </p:tav>
                                          </p:tavLst>
                                        </p:anim>
                                      </p:childTnLst>
                                    </p:cTn>
                                  </p:par>
                                  <p:par>
                                    <p:cTn id="133" presetID="6" presetClass="emph" presetSubtype="0" autoRev="1" fill="hold" nodeType="withEffect">
                                      <p:stCondLst>
                                        <p:cond delay="20500"/>
                                      </p:stCondLst>
                                      <p:childTnLst>
                                        <p:animScale>
                                          <p:cBhvr>
                                            <p:cTn id="134" dur="250" fill="hold"/>
                                            <p:tgtEl>
                                              <p:spTgt spid="126"/>
                                            </p:tgtEl>
                                          </p:cBhvr>
                                          <p:by x="115000" y="115000"/>
                                        </p:animScale>
                                      </p:childTnLst>
                                    </p:cTn>
                                  </p:par>
                                  <p:par>
                                    <p:cTn id="135" presetID="2" presetClass="entr" presetSubtype="8" decel="50000" fill="hold" nodeType="withEffect">
                                      <p:stCondLst>
                                        <p:cond delay="21000"/>
                                      </p:stCondLst>
                                      <p:childTnLst>
                                        <p:set>
                                          <p:cBhvr>
                                            <p:cTn id="136" dur="1" fill="hold">
                                              <p:stCondLst>
                                                <p:cond delay="0"/>
                                              </p:stCondLst>
                                            </p:cTn>
                                            <p:tgtEl>
                                              <p:spTgt spid="129"/>
                                            </p:tgtEl>
                                            <p:attrNameLst>
                                              <p:attrName>style.visibility</p:attrName>
                                            </p:attrNameLst>
                                          </p:cBhvr>
                                          <p:to>
                                            <p:strVal val="visible"/>
                                          </p:to>
                                        </p:set>
                                        <p:anim calcmode="lin" valueType="num">
                                          <p:cBhvr additive="base">
                                            <p:cTn id="137" dur="500" fill="hold"/>
                                            <p:tgtEl>
                                              <p:spTgt spid="129"/>
                                            </p:tgtEl>
                                            <p:attrNameLst>
                                              <p:attrName>ppt_x</p:attrName>
                                            </p:attrNameLst>
                                          </p:cBhvr>
                                          <p:tavLst>
                                            <p:tav tm="0">
                                              <p:val>
                                                <p:strVal val="0-#ppt_w/2"/>
                                              </p:val>
                                            </p:tav>
                                            <p:tav tm="100000">
                                              <p:val>
                                                <p:strVal val="#ppt_x"/>
                                              </p:val>
                                            </p:tav>
                                          </p:tavLst>
                                        </p:anim>
                                        <p:anim calcmode="lin" valueType="num">
                                          <p:cBhvr additive="base">
                                            <p:cTn id="138" dur="500" fill="hold"/>
                                            <p:tgtEl>
                                              <p:spTgt spid="129"/>
                                            </p:tgtEl>
                                            <p:attrNameLst>
                                              <p:attrName>ppt_y</p:attrName>
                                            </p:attrNameLst>
                                          </p:cBhvr>
                                          <p:tavLst>
                                            <p:tav tm="0">
                                              <p:val>
                                                <p:strVal val="#ppt_y"/>
                                              </p:val>
                                            </p:tav>
                                            <p:tav tm="100000">
                                              <p:val>
                                                <p:strVal val="#ppt_y"/>
                                              </p:val>
                                            </p:tav>
                                          </p:tavLst>
                                        </p:anim>
                                      </p:childTnLst>
                                    </p:cTn>
                                  </p:par>
                                  <p:par>
                                    <p:cTn id="139" presetID="6" presetClass="emph" presetSubtype="0" autoRev="1" fill="hold" nodeType="withEffect">
                                      <p:stCondLst>
                                        <p:cond delay="21000"/>
                                      </p:stCondLst>
                                      <p:childTnLst>
                                        <p:animScale>
                                          <p:cBhvr>
                                            <p:cTn id="140" dur="250" fill="hold"/>
                                            <p:tgtEl>
                                              <p:spTgt spid="129"/>
                                            </p:tgtEl>
                                          </p:cBhvr>
                                          <p:by x="115000" y="115000"/>
                                        </p:animScale>
                                      </p:childTnLst>
                                    </p:cTn>
                                  </p:par>
                                  <p:par>
                                    <p:cTn id="141" presetID="2" presetClass="exit" presetSubtype="8" accel="84000" fill="hold" nodeType="withEffect">
                                      <p:stCondLst>
                                        <p:cond delay="25500"/>
                                      </p:stCondLst>
                                      <p:childTnLst>
                                        <p:anim calcmode="lin" valueType="num">
                                          <p:cBhvr additive="base">
                                            <p:cTn id="142" dur="500"/>
                                            <p:tgtEl>
                                              <p:spTgt spid="129"/>
                                            </p:tgtEl>
                                            <p:attrNameLst>
                                              <p:attrName>ppt_x</p:attrName>
                                            </p:attrNameLst>
                                          </p:cBhvr>
                                          <p:tavLst>
                                            <p:tav tm="0">
                                              <p:val>
                                                <p:strVal val="ppt_x"/>
                                              </p:val>
                                            </p:tav>
                                            <p:tav tm="100000">
                                              <p:val>
                                                <p:strVal val="0-ppt_w/2"/>
                                              </p:val>
                                            </p:tav>
                                          </p:tavLst>
                                        </p:anim>
                                        <p:anim calcmode="lin" valueType="num">
                                          <p:cBhvr additive="base">
                                            <p:cTn id="143" dur="500"/>
                                            <p:tgtEl>
                                              <p:spTgt spid="129"/>
                                            </p:tgtEl>
                                            <p:attrNameLst>
                                              <p:attrName>ppt_y</p:attrName>
                                            </p:attrNameLst>
                                          </p:cBhvr>
                                          <p:tavLst>
                                            <p:tav tm="0">
                                              <p:val>
                                                <p:strVal val="ppt_y"/>
                                              </p:val>
                                            </p:tav>
                                            <p:tav tm="100000">
                                              <p:val>
                                                <p:strVal val="ppt_y"/>
                                              </p:val>
                                            </p:tav>
                                          </p:tavLst>
                                        </p:anim>
                                        <p:set>
                                          <p:cBhvr>
                                            <p:cTn id="144" dur="1" fill="hold">
                                              <p:stCondLst>
                                                <p:cond delay="499"/>
                                              </p:stCondLst>
                                            </p:cTn>
                                            <p:tgtEl>
                                              <p:spTgt spid="129"/>
                                            </p:tgtEl>
                                            <p:attrNameLst>
                                              <p:attrName>style.visibility</p:attrName>
                                            </p:attrNameLst>
                                          </p:cBhvr>
                                          <p:to>
                                            <p:strVal val="hidden"/>
                                          </p:to>
                                        </p:set>
                                      </p:childTnLst>
                                    </p:cTn>
                                  </p:par>
                                  <p:par>
                                    <p:cTn id="145" presetID="6" presetClass="emph" presetSubtype="0" fill="hold" nodeType="withEffect">
                                      <p:stCondLst>
                                        <p:cond delay="25500"/>
                                      </p:stCondLst>
                                      <p:childTnLst>
                                        <p:animScale>
                                          <p:cBhvr>
                                            <p:cTn id="146" dur="250" fill="hold"/>
                                            <p:tgtEl>
                                              <p:spTgt spid="129"/>
                                            </p:tgtEl>
                                          </p:cBhvr>
                                          <p:by x="115000" y="115000"/>
                                        </p:animScale>
                                      </p:childTnLst>
                                    </p:cTn>
                                  </p:par>
                                  <p:par>
                                    <p:cTn id="147" presetID="2" presetClass="exit" presetSubtype="1" accel="84000" fill="hold" nodeType="withEffect">
                                      <p:stCondLst>
                                        <p:cond delay="25750"/>
                                      </p:stCondLst>
                                      <p:childTnLst>
                                        <p:anim calcmode="lin" valueType="num">
                                          <p:cBhvr additive="base">
                                            <p:cTn id="148" dur="500"/>
                                            <p:tgtEl>
                                              <p:spTgt spid="126"/>
                                            </p:tgtEl>
                                            <p:attrNameLst>
                                              <p:attrName>ppt_x</p:attrName>
                                            </p:attrNameLst>
                                          </p:cBhvr>
                                          <p:tavLst>
                                            <p:tav tm="0">
                                              <p:val>
                                                <p:strVal val="ppt_x"/>
                                              </p:val>
                                            </p:tav>
                                            <p:tav tm="100000">
                                              <p:val>
                                                <p:strVal val="ppt_x"/>
                                              </p:val>
                                            </p:tav>
                                          </p:tavLst>
                                        </p:anim>
                                        <p:anim calcmode="lin" valueType="num">
                                          <p:cBhvr additive="base">
                                            <p:cTn id="149" dur="500"/>
                                            <p:tgtEl>
                                              <p:spTgt spid="126"/>
                                            </p:tgtEl>
                                            <p:attrNameLst>
                                              <p:attrName>ppt_y</p:attrName>
                                            </p:attrNameLst>
                                          </p:cBhvr>
                                          <p:tavLst>
                                            <p:tav tm="0">
                                              <p:val>
                                                <p:strVal val="ppt_y"/>
                                              </p:val>
                                            </p:tav>
                                            <p:tav tm="100000">
                                              <p:val>
                                                <p:strVal val="0-ppt_h/2"/>
                                              </p:val>
                                            </p:tav>
                                          </p:tavLst>
                                        </p:anim>
                                        <p:set>
                                          <p:cBhvr>
                                            <p:cTn id="150" dur="1" fill="hold">
                                              <p:stCondLst>
                                                <p:cond delay="499"/>
                                              </p:stCondLst>
                                            </p:cTn>
                                            <p:tgtEl>
                                              <p:spTgt spid="126"/>
                                            </p:tgtEl>
                                            <p:attrNameLst>
                                              <p:attrName>style.visibility</p:attrName>
                                            </p:attrNameLst>
                                          </p:cBhvr>
                                          <p:to>
                                            <p:strVal val="hidden"/>
                                          </p:to>
                                        </p:set>
                                      </p:childTnLst>
                                    </p:cTn>
                                  </p:par>
                                  <p:par>
                                    <p:cTn id="151" presetID="6" presetClass="emph" presetSubtype="0" fill="hold" nodeType="withEffect">
                                      <p:stCondLst>
                                        <p:cond delay="25750"/>
                                      </p:stCondLst>
                                      <p:childTnLst>
                                        <p:animScale>
                                          <p:cBhvr>
                                            <p:cTn id="152" dur="250" fill="hold"/>
                                            <p:tgtEl>
                                              <p:spTgt spid="126"/>
                                            </p:tgtEl>
                                          </p:cBhvr>
                                          <p:by x="115000" y="115000"/>
                                        </p:animScale>
                                      </p:childTnLst>
                                    </p:cTn>
                                  </p:par>
                                  <p:par>
                                    <p:cTn id="153" presetID="2" presetClass="exit" presetSubtype="2" fill="hold" nodeType="withEffect">
                                      <p:stCondLst>
                                        <p:cond delay="26000"/>
                                      </p:stCondLst>
                                      <p:childTnLst>
                                        <p:anim calcmode="lin" valueType="num">
                                          <p:cBhvr additive="base">
                                            <p:cTn id="154" dur="500"/>
                                            <p:tgtEl>
                                              <p:spTgt spid="123"/>
                                            </p:tgtEl>
                                            <p:attrNameLst>
                                              <p:attrName>ppt_x</p:attrName>
                                            </p:attrNameLst>
                                          </p:cBhvr>
                                          <p:tavLst>
                                            <p:tav tm="0">
                                              <p:val>
                                                <p:strVal val="ppt_x"/>
                                              </p:val>
                                            </p:tav>
                                            <p:tav tm="100000">
                                              <p:val>
                                                <p:strVal val="1+ppt_w/2"/>
                                              </p:val>
                                            </p:tav>
                                          </p:tavLst>
                                        </p:anim>
                                        <p:anim calcmode="lin" valueType="num">
                                          <p:cBhvr additive="base">
                                            <p:cTn id="155" dur="500"/>
                                            <p:tgtEl>
                                              <p:spTgt spid="123"/>
                                            </p:tgtEl>
                                            <p:attrNameLst>
                                              <p:attrName>ppt_y</p:attrName>
                                            </p:attrNameLst>
                                          </p:cBhvr>
                                          <p:tavLst>
                                            <p:tav tm="0">
                                              <p:val>
                                                <p:strVal val="ppt_y"/>
                                              </p:val>
                                            </p:tav>
                                            <p:tav tm="100000">
                                              <p:val>
                                                <p:strVal val="ppt_y"/>
                                              </p:val>
                                            </p:tav>
                                          </p:tavLst>
                                        </p:anim>
                                        <p:set>
                                          <p:cBhvr>
                                            <p:cTn id="156" dur="1" fill="hold">
                                              <p:stCondLst>
                                                <p:cond delay="499"/>
                                              </p:stCondLst>
                                            </p:cTn>
                                            <p:tgtEl>
                                              <p:spTgt spid="123"/>
                                            </p:tgtEl>
                                            <p:attrNameLst>
                                              <p:attrName>style.visibility</p:attrName>
                                            </p:attrNameLst>
                                          </p:cBhvr>
                                          <p:to>
                                            <p:strVal val="hidden"/>
                                          </p:to>
                                        </p:set>
                                      </p:childTnLst>
                                    </p:cTn>
                                  </p:par>
                                  <p:par>
                                    <p:cTn id="157" presetID="6" presetClass="emph" presetSubtype="0" fill="hold" nodeType="withEffect">
                                      <p:stCondLst>
                                        <p:cond delay="26000"/>
                                      </p:stCondLst>
                                      <p:childTnLst>
                                        <p:animScale>
                                          <p:cBhvr>
                                            <p:cTn id="158" dur="250" fill="hold"/>
                                            <p:tgtEl>
                                              <p:spTgt spid="123"/>
                                            </p:tgtEl>
                                          </p:cBhvr>
                                          <p:by x="115000" y="115000"/>
                                        </p:animScale>
                                      </p:childTnLst>
                                    </p:cTn>
                                  </p:par>
                                  <p:par>
                                    <p:cTn id="159" presetID="2" presetClass="entr" presetSubtype="2" decel="50000" fill="hold" nodeType="withEffect">
                                      <p:stCondLst>
                                        <p:cond delay="26500"/>
                                      </p:stCondLst>
                                      <p:childTnLst>
                                        <p:set>
                                          <p:cBhvr>
                                            <p:cTn id="160" dur="1" fill="hold">
                                              <p:stCondLst>
                                                <p:cond delay="0"/>
                                              </p:stCondLst>
                                            </p:cTn>
                                            <p:tgtEl>
                                              <p:spTgt spid="132"/>
                                            </p:tgtEl>
                                            <p:attrNameLst>
                                              <p:attrName>style.visibility</p:attrName>
                                            </p:attrNameLst>
                                          </p:cBhvr>
                                          <p:to>
                                            <p:strVal val="visible"/>
                                          </p:to>
                                        </p:set>
                                        <p:anim calcmode="lin" valueType="num">
                                          <p:cBhvr additive="base">
                                            <p:cTn id="161" dur="500" fill="hold"/>
                                            <p:tgtEl>
                                              <p:spTgt spid="132"/>
                                            </p:tgtEl>
                                            <p:attrNameLst>
                                              <p:attrName>ppt_x</p:attrName>
                                            </p:attrNameLst>
                                          </p:cBhvr>
                                          <p:tavLst>
                                            <p:tav tm="0">
                                              <p:val>
                                                <p:strVal val="1+#ppt_w/2"/>
                                              </p:val>
                                            </p:tav>
                                            <p:tav tm="100000">
                                              <p:val>
                                                <p:strVal val="#ppt_x"/>
                                              </p:val>
                                            </p:tav>
                                          </p:tavLst>
                                        </p:anim>
                                        <p:anim calcmode="lin" valueType="num">
                                          <p:cBhvr additive="base">
                                            <p:cTn id="162" dur="500" fill="hold"/>
                                            <p:tgtEl>
                                              <p:spTgt spid="132"/>
                                            </p:tgtEl>
                                            <p:attrNameLst>
                                              <p:attrName>ppt_y</p:attrName>
                                            </p:attrNameLst>
                                          </p:cBhvr>
                                          <p:tavLst>
                                            <p:tav tm="0">
                                              <p:val>
                                                <p:strVal val="#ppt_y"/>
                                              </p:val>
                                            </p:tav>
                                            <p:tav tm="100000">
                                              <p:val>
                                                <p:strVal val="#ppt_y"/>
                                              </p:val>
                                            </p:tav>
                                          </p:tavLst>
                                        </p:anim>
                                      </p:childTnLst>
                                    </p:cTn>
                                  </p:par>
                                  <p:par>
                                    <p:cTn id="163" presetID="6" presetClass="emph" presetSubtype="0" autoRev="1" fill="hold" nodeType="withEffect">
                                      <p:stCondLst>
                                        <p:cond delay="26500"/>
                                      </p:stCondLst>
                                      <p:childTnLst>
                                        <p:animScale>
                                          <p:cBhvr>
                                            <p:cTn id="164" dur="250" fill="hold"/>
                                            <p:tgtEl>
                                              <p:spTgt spid="132"/>
                                            </p:tgtEl>
                                          </p:cBhvr>
                                          <p:by x="115000" y="115000"/>
                                        </p:animScale>
                                      </p:childTnLst>
                                    </p:cTn>
                                  </p:par>
                                  <p:par>
                                    <p:cTn id="165" presetID="2" presetClass="entr" presetSubtype="1" decel="50000" fill="hold" nodeType="withEffect">
                                      <p:stCondLst>
                                        <p:cond delay="27000"/>
                                      </p:stCondLst>
                                      <p:childTnLst>
                                        <p:set>
                                          <p:cBhvr>
                                            <p:cTn id="166" dur="1" fill="hold">
                                              <p:stCondLst>
                                                <p:cond delay="0"/>
                                              </p:stCondLst>
                                            </p:cTn>
                                            <p:tgtEl>
                                              <p:spTgt spid="135"/>
                                            </p:tgtEl>
                                            <p:attrNameLst>
                                              <p:attrName>style.visibility</p:attrName>
                                            </p:attrNameLst>
                                          </p:cBhvr>
                                          <p:to>
                                            <p:strVal val="visible"/>
                                          </p:to>
                                        </p:set>
                                        <p:anim calcmode="lin" valueType="num">
                                          <p:cBhvr additive="base">
                                            <p:cTn id="167" dur="500" fill="hold"/>
                                            <p:tgtEl>
                                              <p:spTgt spid="135"/>
                                            </p:tgtEl>
                                            <p:attrNameLst>
                                              <p:attrName>ppt_x</p:attrName>
                                            </p:attrNameLst>
                                          </p:cBhvr>
                                          <p:tavLst>
                                            <p:tav tm="0">
                                              <p:val>
                                                <p:strVal val="#ppt_x"/>
                                              </p:val>
                                            </p:tav>
                                            <p:tav tm="100000">
                                              <p:val>
                                                <p:strVal val="#ppt_x"/>
                                              </p:val>
                                            </p:tav>
                                          </p:tavLst>
                                        </p:anim>
                                        <p:anim calcmode="lin" valueType="num">
                                          <p:cBhvr additive="base">
                                            <p:cTn id="168" dur="500" fill="hold"/>
                                            <p:tgtEl>
                                              <p:spTgt spid="135"/>
                                            </p:tgtEl>
                                            <p:attrNameLst>
                                              <p:attrName>ppt_y</p:attrName>
                                            </p:attrNameLst>
                                          </p:cBhvr>
                                          <p:tavLst>
                                            <p:tav tm="0">
                                              <p:val>
                                                <p:strVal val="0-#ppt_h/2"/>
                                              </p:val>
                                            </p:tav>
                                            <p:tav tm="100000">
                                              <p:val>
                                                <p:strVal val="#ppt_y"/>
                                              </p:val>
                                            </p:tav>
                                          </p:tavLst>
                                        </p:anim>
                                      </p:childTnLst>
                                    </p:cTn>
                                  </p:par>
                                  <p:par>
                                    <p:cTn id="169" presetID="6" presetClass="emph" presetSubtype="0" autoRev="1" fill="hold" nodeType="withEffect">
                                      <p:stCondLst>
                                        <p:cond delay="27000"/>
                                      </p:stCondLst>
                                      <p:childTnLst>
                                        <p:animScale>
                                          <p:cBhvr>
                                            <p:cTn id="170" dur="250" fill="hold"/>
                                            <p:tgtEl>
                                              <p:spTgt spid="135"/>
                                            </p:tgtEl>
                                          </p:cBhvr>
                                          <p:by x="115000" y="115000"/>
                                        </p:animScale>
                                      </p:childTnLst>
                                    </p:cTn>
                                  </p:par>
                                  <p:par>
                                    <p:cTn id="171" presetID="2" presetClass="entr" presetSubtype="8" decel="50000" fill="hold" nodeType="withEffect">
                                      <p:stCondLst>
                                        <p:cond delay="27500"/>
                                      </p:stCondLst>
                                      <p:childTnLst>
                                        <p:set>
                                          <p:cBhvr>
                                            <p:cTn id="172" dur="1" fill="hold">
                                              <p:stCondLst>
                                                <p:cond delay="0"/>
                                              </p:stCondLst>
                                            </p:cTn>
                                            <p:tgtEl>
                                              <p:spTgt spid="138"/>
                                            </p:tgtEl>
                                            <p:attrNameLst>
                                              <p:attrName>style.visibility</p:attrName>
                                            </p:attrNameLst>
                                          </p:cBhvr>
                                          <p:to>
                                            <p:strVal val="visible"/>
                                          </p:to>
                                        </p:set>
                                        <p:anim calcmode="lin" valueType="num">
                                          <p:cBhvr additive="base">
                                            <p:cTn id="173" dur="500" fill="hold"/>
                                            <p:tgtEl>
                                              <p:spTgt spid="138"/>
                                            </p:tgtEl>
                                            <p:attrNameLst>
                                              <p:attrName>ppt_x</p:attrName>
                                            </p:attrNameLst>
                                          </p:cBhvr>
                                          <p:tavLst>
                                            <p:tav tm="0">
                                              <p:val>
                                                <p:strVal val="0-#ppt_w/2"/>
                                              </p:val>
                                            </p:tav>
                                            <p:tav tm="100000">
                                              <p:val>
                                                <p:strVal val="#ppt_x"/>
                                              </p:val>
                                            </p:tav>
                                          </p:tavLst>
                                        </p:anim>
                                        <p:anim calcmode="lin" valueType="num">
                                          <p:cBhvr additive="base">
                                            <p:cTn id="174" dur="500" fill="hold"/>
                                            <p:tgtEl>
                                              <p:spTgt spid="138"/>
                                            </p:tgtEl>
                                            <p:attrNameLst>
                                              <p:attrName>ppt_y</p:attrName>
                                            </p:attrNameLst>
                                          </p:cBhvr>
                                          <p:tavLst>
                                            <p:tav tm="0">
                                              <p:val>
                                                <p:strVal val="#ppt_y"/>
                                              </p:val>
                                            </p:tav>
                                            <p:tav tm="100000">
                                              <p:val>
                                                <p:strVal val="#ppt_y"/>
                                              </p:val>
                                            </p:tav>
                                          </p:tavLst>
                                        </p:anim>
                                      </p:childTnLst>
                                    </p:cTn>
                                  </p:par>
                                  <p:par>
                                    <p:cTn id="175" presetID="6" presetClass="emph" presetSubtype="0" autoRev="1" fill="hold" nodeType="withEffect">
                                      <p:stCondLst>
                                        <p:cond delay="27500"/>
                                      </p:stCondLst>
                                      <p:childTnLst>
                                        <p:animScale>
                                          <p:cBhvr>
                                            <p:cTn id="176" dur="250" fill="hold"/>
                                            <p:tgtEl>
                                              <p:spTgt spid="138"/>
                                            </p:tgtEl>
                                          </p:cBhvr>
                                          <p:by x="115000" y="115000"/>
                                        </p:animScale>
                                      </p:childTnLst>
                                    </p:cTn>
                                  </p:par>
                                  <p:par>
                                    <p:cTn id="177" presetID="2" presetClass="exit" presetSubtype="8" accel="84000" fill="hold" nodeType="withEffect">
                                      <p:stCondLst>
                                        <p:cond delay="32000"/>
                                      </p:stCondLst>
                                      <p:childTnLst>
                                        <p:anim calcmode="lin" valueType="num">
                                          <p:cBhvr additive="base">
                                            <p:cTn id="178" dur="500"/>
                                            <p:tgtEl>
                                              <p:spTgt spid="138"/>
                                            </p:tgtEl>
                                            <p:attrNameLst>
                                              <p:attrName>ppt_x</p:attrName>
                                            </p:attrNameLst>
                                          </p:cBhvr>
                                          <p:tavLst>
                                            <p:tav tm="0">
                                              <p:val>
                                                <p:strVal val="ppt_x"/>
                                              </p:val>
                                            </p:tav>
                                            <p:tav tm="100000">
                                              <p:val>
                                                <p:strVal val="0-ppt_w/2"/>
                                              </p:val>
                                            </p:tav>
                                          </p:tavLst>
                                        </p:anim>
                                        <p:anim calcmode="lin" valueType="num">
                                          <p:cBhvr additive="base">
                                            <p:cTn id="179" dur="500"/>
                                            <p:tgtEl>
                                              <p:spTgt spid="138"/>
                                            </p:tgtEl>
                                            <p:attrNameLst>
                                              <p:attrName>ppt_y</p:attrName>
                                            </p:attrNameLst>
                                          </p:cBhvr>
                                          <p:tavLst>
                                            <p:tav tm="0">
                                              <p:val>
                                                <p:strVal val="ppt_y"/>
                                              </p:val>
                                            </p:tav>
                                            <p:tav tm="100000">
                                              <p:val>
                                                <p:strVal val="ppt_y"/>
                                              </p:val>
                                            </p:tav>
                                          </p:tavLst>
                                        </p:anim>
                                        <p:set>
                                          <p:cBhvr>
                                            <p:cTn id="180" dur="1" fill="hold">
                                              <p:stCondLst>
                                                <p:cond delay="499"/>
                                              </p:stCondLst>
                                            </p:cTn>
                                            <p:tgtEl>
                                              <p:spTgt spid="138"/>
                                            </p:tgtEl>
                                            <p:attrNameLst>
                                              <p:attrName>style.visibility</p:attrName>
                                            </p:attrNameLst>
                                          </p:cBhvr>
                                          <p:to>
                                            <p:strVal val="hidden"/>
                                          </p:to>
                                        </p:set>
                                      </p:childTnLst>
                                    </p:cTn>
                                  </p:par>
                                  <p:par>
                                    <p:cTn id="181" presetID="6" presetClass="emph" presetSubtype="0" fill="hold" nodeType="withEffect">
                                      <p:stCondLst>
                                        <p:cond delay="32000"/>
                                      </p:stCondLst>
                                      <p:childTnLst>
                                        <p:animScale>
                                          <p:cBhvr>
                                            <p:cTn id="182" dur="250" fill="hold"/>
                                            <p:tgtEl>
                                              <p:spTgt spid="138"/>
                                            </p:tgtEl>
                                          </p:cBhvr>
                                          <p:by x="115000" y="115000"/>
                                        </p:animScale>
                                      </p:childTnLst>
                                    </p:cTn>
                                  </p:par>
                                  <p:par>
                                    <p:cTn id="183" presetID="2" presetClass="exit" presetSubtype="1" accel="84000" fill="hold" nodeType="withEffect">
                                      <p:stCondLst>
                                        <p:cond delay="32250"/>
                                      </p:stCondLst>
                                      <p:childTnLst>
                                        <p:anim calcmode="lin" valueType="num">
                                          <p:cBhvr additive="base">
                                            <p:cTn id="184" dur="500"/>
                                            <p:tgtEl>
                                              <p:spTgt spid="135"/>
                                            </p:tgtEl>
                                            <p:attrNameLst>
                                              <p:attrName>ppt_x</p:attrName>
                                            </p:attrNameLst>
                                          </p:cBhvr>
                                          <p:tavLst>
                                            <p:tav tm="0">
                                              <p:val>
                                                <p:strVal val="ppt_x"/>
                                              </p:val>
                                            </p:tav>
                                            <p:tav tm="100000">
                                              <p:val>
                                                <p:strVal val="ppt_x"/>
                                              </p:val>
                                            </p:tav>
                                          </p:tavLst>
                                        </p:anim>
                                        <p:anim calcmode="lin" valueType="num">
                                          <p:cBhvr additive="base">
                                            <p:cTn id="185" dur="500"/>
                                            <p:tgtEl>
                                              <p:spTgt spid="135"/>
                                            </p:tgtEl>
                                            <p:attrNameLst>
                                              <p:attrName>ppt_y</p:attrName>
                                            </p:attrNameLst>
                                          </p:cBhvr>
                                          <p:tavLst>
                                            <p:tav tm="0">
                                              <p:val>
                                                <p:strVal val="ppt_y"/>
                                              </p:val>
                                            </p:tav>
                                            <p:tav tm="100000">
                                              <p:val>
                                                <p:strVal val="0-ppt_h/2"/>
                                              </p:val>
                                            </p:tav>
                                          </p:tavLst>
                                        </p:anim>
                                        <p:set>
                                          <p:cBhvr>
                                            <p:cTn id="186" dur="1" fill="hold">
                                              <p:stCondLst>
                                                <p:cond delay="499"/>
                                              </p:stCondLst>
                                            </p:cTn>
                                            <p:tgtEl>
                                              <p:spTgt spid="135"/>
                                            </p:tgtEl>
                                            <p:attrNameLst>
                                              <p:attrName>style.visibility</p:attrName>
                                            </p:attrNameLst>
                                          </p:cBhvr>
                                          <p:to>
                                            <p:strVal val="hidden"/>
                                          </p:to>
                                        </p:set>
                                      </p:childTnLst>
                                    </p:cTn>
                                  </p:par>
                                  <p:par>
                                    <p:cTn id="187" presetID="6" presetClass="emph" presetSubtype="0" fill="hold" nodeType="withEffect">
                                      <p:stCondLst>
                                        <p:cond delay="32250"/>
                                      </p:stCondLst>
                                      <p:childTnLst>
                                        <p:animScale>
                                          <p:cBhvr>
                                            <p:cTn id="188" dur="250" fill="hold"/>
                                            <p:tgtEl>
                                              <p:spTgt spid="135"/>
                                            </p:tgtEl>
                                          </p:cBhvr>
                                          <p:by x="115000" y="115000"/>
                                        </p:animScale>
                                      </p:childTnLst>
                                    </p:cTn>
                                  </p:par>
                                  <p:par>
                                    <p:cTn id="189" presetID="2" presetClass="exit" presetSubtype="2" fill="hold" nodeType="withEffect">
                                      <p:stCondLst>
                                        <p:cond delay="32500"/>
                                      </p:stCondLst>
                                      <p:childTnLst>
                                        <p:anim calcmode="lin" valueType="num">
                                          <p:cBhvr additive="base">
                                            <p:cTn id="190" dur="500"/>
                                            <p:tgtEl>
                                              <p:spTgt spid="132"/>
                                            </p:tgtEl>
                                            <p:attrNameLst>
                                              <p:attrName>ppt_x</p:attrName>
                                            </p:attrNameLst>
                                          </p:cBhvr>
                                          <p:tavLst>
                                            <p:tav tm="0">
                                              <p:val>
                                                <p:strVal val="ppt_x"/>
                                              </p:val>
                                            </p:tav>
                                            <p:tav tm="100000">
                                              <p:val>
                                                <p:strVal val="1+ppt_w/2"/>
                                              </p:val>
                                            </p:tav>
                                          </p:tavLst>
                                        </p:anim>
                                        <p:anim calcmode="lin" valueType="num">
                                          <p:cBhvr additive="base">
                                            <p:cTn id="191" dur="500"/>
                                            <p:tgtEl>
                                              <p:spTgt spid="132"/>
                                            </p:tgtEl>
                                            <p:attrNameLst>
                                              <p:attrName>ppt_y</p:attrName>
                                            </p:attrNameLst>
                                          </p:cBhvr>
                                          <p:tavLst>
                                            <p:tav tm="0">
                                              <p:val>
                                                <p:strVal val="ppt_y"/>
                                              </p:val>
                                            </p:tav>
                                            <p:tav tm="100000">
                                              <p:val>
                                                <p:strVal val="ppt_y"/>
                                              </p:val>
                                            </p:tav>
                                          </p:tavLst>
                                        </p:anim>
                                        <p:set>
                                          <p:cBhvr>
                                            <p:cTn id="192" dur="1" fill="hold">
                                              <p:stCondLst>
                                                <p:cond delay="499"/>
                                              </p:stCondLst>
                                            </p:cTn>
                                            <p:tgtEl>
                                              <p:spTgt spid="132"/>
                                            </p:tgtEl>
                                            <p:attrNameLst>
                                              <p:attrName>style.visibility</p:attrName>
                                            </p:attrNameLst>
                                          </p:cBhvr>
                                          <p:to>
                                            <p:strVal val="hidden"/>
                                          </p:to>
                                        </p:set>
                                      </p:childTnLst>
                                    </p:cTn>
                                  </p:par>
                                  <p:par>
                                    <p:cTn id="193" presetID="6" presetClass="emph" presetSubtype="0" fill="hold" nodeType="withEffect">
                                      <p:stCondLst>
                                        <p:cond delay="32500"/>
                                      </p:stCondLst>
                                      <p:childTnLst>
                                        <p:animScale>
                                          <p:cBhvr>
                                            <p:cTn id="194" dur="250" fill="hold"/>
                                            <p:tgtEl>
                                              <p:spTgt spid="132"/>
                                            </p:tgtEl>
                                          </p:cBhvr>
                                          <p:by x="115000" y="115000"/>
                                        </p:animScale>
                                      </p:childTnLst>
                                    </p:cTn>
                                  </p:par>
                                  <p:par>
                                    <p:cTn id="195" presetID="2" presetClass="exit" presetSubtype="4" fill="hold" nodeType="withEffect">
                                      <p:stCondLst>
                                        <p:cond delay="33000"/>
                                      </p:stCondLst>
                                      <p:childTnLst>
                                        <p:anim calcmode="lin" valueType="num">
                                          <p:cBhvr additive="base">
                                            <p:cTn id="196" dur="500"/>
                                            <p:tgtEl>
                                              <p:spTgt spid="14"/>
                                            </p:tgtEl>
                                            <p:attrNameLst>
                                              <p:attrName>ppt_x</p:attrName>
                                            </p:attrNameLst>
                                          </p:cBhvr>
                                          <p:tavLst>
                                            <p:tav tm="0">
                                              <p:val>
                                                <p:strVal val="ppt_x"/>
                                              </p:val>
                                            </p:tav>
                                            <p:tav tm="100000">
                                              <p:val>
                                                <p:strVal val="ppt_x"/>
                                              </p:val>
                                            </p:tav>
                                          </p:tavLst>
                                        </p:anim>
                                        <p:anim calcmode="lin" valueType="num">
                                          <p:cBhvr additive="base">
                                            <p:cTn id="197" dur="500"/>
                                            <p:tgtEl>
                                              <p:spTgt spid="14"/>
                                            </p:tgtEl>
                                            <p:attrNameLst>
                                              <p:attrName>ppt_y</p:attrName>
                                            </p:attrNameLst>
                                          </p:cBhvr>
                                          <p:tavLst>
                                            <p:tav tm="0">
                                              <p:val>
                                                <p:strVal val="ppt_y"/>
                                              </p:val>
                                            </p:tav>
                                            <p:tav tm="100000">
                                              <p:val>
                                                <p:strVal val="1+ppt_h/2"/>
                                              </p:val>
                                            </p:tav>
                                          </p:tavLst>
                                        </p:anim>
                                        <p:set>
                                          <p:cBhvr>
                                            <p:cTn id="198" dur="1" fill="hold">
                                              <p:stCondLst>
                                                <p:cond delay="499"/>
                                              </p:stCondLst>
                                            </p:cTn>
                                            <p:tgtEl>
                                              <p:spTgt spid="14"/>
                                            </p:tgtEl>
                                            <p:attrNameLst>
                                              <p:attrName>style.visibility</p:attrName>
                                            </p:attrNameLst>
                                          </p:cBhvr>
                                          <p:to>
                                            <p:strVal val="hidden"/>
                                          </p:to>
                                        </p:set>
                                      </p:childTnLst>
                                    </p:cTn>
                                  </p:par>
                                  <p:par>
                                    <p:cTn id="199" presetID="2" presetClass="entr" presetSubtype="1" fill="hold" nodeType="withEffect">
                                      <p:stCondLst>
                                        <p:cond delay="33000"/>
                                      </p:stCondLst>
                                      <p:childTnLst>
                                        <p:set>
                                          <p:cBhvr>
                                            <p:cTn id="200" dur="1" fill="hold">
                                              <p:stCondLst>
                                                <p:cond delay="0"/>
                                              </p:stCondLst>
                                            </p:cTn>
                                            <p:tgtEl>
                                              <p:spTgt spid="230"/>
                                            </p:tgtEl>
                                            <p:attrNameLst>
                                              <p:attrName>style.visibility</p:attrName>
                                            </p:attrNameLst>
                                          </p:cBhvr>
                                          <p:to>
                                            <p:strVal val="visible"/>
                                          </p:to>
                                        </p:set>
                                        <p:anim calcmode="lin" valueType="num">
                                          <p:cBhvr additive="base">
                                            <p:cTn id="201" dur="500" fill="hold"/>
                                            <p:tgtEl>
                                              <p:spTgt spid="230"/>
                                            </p:tgtEl>
                                            <p:attrNameLst>
                                              <p:attrName>ppt_x</p:attrName>
                                            </p:attrNameLst>
                                          </p:cBhvr>
                                          <p:tavLst>
                                            <p:tav tm="0">
                                              <p:val>
                                                <p:strVal val="#ppt_x"/>
                                              </p:val>
                                            </p:tav>
                                            <p:tav tm="100000">
                                              <p:val>
                                                <p:strVal val="#ppt_x"/>
                                              </p:val>
                                            </p:tav>
                                          </p:tavLst>
                                        </p:anim>
                                        <p:anim calcmode="lin" valueType="num">
                                          <p:cBhvr additive="base">
                                            <p:cTn id="202" dur="500" fill="hold"/>
                                            <p:tgtEl>
                                              <p:spTgt spid="230"/>
                                            </p:tgtEl>
                                            <p:attrNameLst>
                                              <p:attrName>ppt_y</p:attrName>
                                            </p:attrNameLst>
                                          </p:cBhvr>
                                          <p:tavLst>
                                            <p:tav tm="0">
                                              <p:val>
                                                <p:strVal val="0-#ppt_h/2"/>
                                              </p:val>
                                            </p:tav>
                                            <p:tav tm="100000">
                                              <p:val>
                                                <p:strVal val="#ppt_y"/>
                                              </p:val>
                                            </p:tav>
                                          </p:tavLst>
                                        </p:anim>
                                      </p:childTnLst>
                                    </p:cTn>
                                  </p:par>
                                  <p:par>
                                    <p:cTn id="203" presetID="2" presetClass="entr" presetSubtype="1" decel="50000" fill="hold" nodeType="withEffect">
                                      <p:stCondLst>
                                        <p:cond delay="33500"/>
                                      </p:stCondLst>
                                      <p:childTnLst>
                                        <p:set>
                                          <p:cBhvr>
                                            <p:cTn id="204" dur="1" fill="hold">
                                              <p:stCondLst>
                                                <p:cond delay="0"/>
                                              </p:stCondLst>
                                            </p:cTn>
                                            <p:tgtEl>
                                              <p:spTgt spid="141"/>
                                            </p:tgtEl>
                                            <p:attrNameLst>
                                              <p:attrName>style.visibility</p:attrName>
                                            </p:attrNameLst>
                                          </p:cBhvr>
                                          <p:to>
                                            <p:strVal val="visible"/>
                                          </p:to>
                                        </p:set>
                                        <p:anim calcmode="lin" valueType="num">
                                          <p:cBhvr additive="base">
                                            <p:cTn id="205" dur="500" fill="hold"/>
                                            <p:tgtEl>
                                              <p:spTgt spid="141"/>
                                            </p:tgtEl>
                                            <p:attrNameLst>
                                              <p:attrName>ppt_x</p:attrName>
                                            </p:attrNameLst>
                                          </p:cBhvr>
                                          <p:tavLst>
                                            <p:tav tm="0">
                                              <p:val>
                                                <p:strVal val="#ppt_x"/>
                                              </p:val>
                                            </p:tav>
                                            <p:tav tm="100000">
                                              <p:val>
                                                <p:strVal val="#ppt_x"/>
                                              </p:val>
                                            </p:tav>
                                          </p:tavLst>
                                        </p:anim>
                                        <p:anim calcmode="lin" valueType="num">
                                          <p:cBhvr additive="base">
                                            <p:cTn id="206" dur="500" fill="hold"/>
                                            <p:tgtEl>
                                              <p:spTgt spid="141"/>
                                            </p:tgtEl>
                                            <p:attrNameLst>
                                              <p:attrName>ppt_y</p:attrName>
                                            </p:attrNameLst>
                                          </p:cBhvr>
                                          <p:tavLst>
                                            <p:tav tm="0">
                                              <p:val>
                                                <p:strVal val="0-#ppt_h/2"/>
                                              </p:val>
                                            </p:tav>
                                            <p:tav tm="100000">
                                              <p:val>
                                                <p:strVal val="#ppt_y"/>
                                              </p:val>
                                            </p:tav>
                                          </p:tavLst>
                                        </p:anim>
                                      </p:childTnLst>
                                    </p:cTn>
                                  </p:par>
                                  <p:par>
                                    <p:cTn id="207" presetID="6" presetClass="emph" presetSubtype="0" autoRev="1" fill="hold" nodeType="withEffect">
                                      <p:stCondLst>
                                        <p:cond delay="33500"/>
                                      </p:stCondLst>
                                      <p:childTnLst>
                                        <p:animScale>
                                          <p:cBhvr>
                                            <p:cTn id="208" dur="250" fill="hold"/>
                                            <p:tgtEl>
                                              <p:spTgt spid="141"/>
                                            </p:tgtEl>
                                          </p:cBhvr>
                                          <p:by x="115000" y="115000"/>
                                        </p:animScale>
                                      </p:childTnLst>
                                    </p:cTn>
                                  </p:par>
                                  <p:par>
                                    <p:cTn id="209" presetID="2" presetClass="entr" presetSubtype="4" decel="50000" fill="hold" nodeType="withEffect">
                                      <p:stCondLst>
                                        <p:cond delay="34000"/>
                                      </p:stCondLst>
                                      <p:childTnLst>
                                        <p:set>
                                          <p:cBhvr>
                                            <p:cTn id="210" dur="1" fill="hold">
                                              <p:stCondLst>
                                                <p:cond delay="0"/>
                                              </p:stCondLst>
                                            </p:cTn>
                                            <p:tgtEl>
                                              <p:spTgt spid="182"/>
                                            </p:tgtEl>
                                            <p:attrNameLst>
                                              <p:attrName>style.visibility</p:attrName>
                                            </p:attrNameLst>
                                          </p:cBhvr>
                                          <p:to>
                                            <p:strVal val="visible"/>
                                          </p:to>
                                        </p:set>
                                        <p:anim calcmode="lin" valueType="num">
                                          <p:cBhvr additive="base">
                                            <p:cTn id="211" dur="500" fill="hold"/>
                                            <p:tgtEl>
                                              <p:spTgt spid="182"/>
                                            </p:tgtEl>
                                            <p:attrNameLst>
                                              <p:attrName>ppt_x</p:attrName>
                                            </p:attrNameLst>
                                          </p:cBhvr>
                                          <p:tavLst>
                                            <p:tav tm="0">
                                              <p:val>
                                                <p:strVal val="#ppt_x"/>
                                              </p:val>
                                            </p:tav>
                                            <p:tav tm="100000">
                                              <p:val>
                                                <p:strVal val="#ppt_x"/>
                                              </p:val>
                                            </p:tav>
                                          </p:tavLst>
                                        </p:anim>
                                        <p:anim calcmode="lin" valueType="num">
                                          <p:cBhvr additive="base">
                                            <p:cTn id="212" dur="500" fill="hold"/>
                                            <p:tgtEl>
                                              <p:spTgt spid="182"/>
                                            </p:tgtEl>
                                            <p:attrNameLst>
                                              <p:attrName>ppt_y</p:attrName>
                                            </p:attrNameLst>
                                          </p:cBhvr>
                                          <p:tavLst>
                                            <p:tav tm="0">
                                              <p:val>
                                                <p:strVal val="1+#ppt_h/2"/>
                                              </p:val>
                                            </p:tav>
                                            <p:tav tm="100000">
                                              <p:val>
                                                <p:strVal val="#ppt_y"/>
                                              </p:val>
                                            </p:tav>
                                          </p:tavLst>
                                        </p:anim>
                                      </p:childTnLst>
                                    </p:cTn>
                                  </p:par>
                                  <p:par>
                                    <p:cTn id="213" presetID="6" presetClass="emph" presetSubtype="0" autoRev="1" fill="hold" nodeType="withEffect">
                                      <p:stCondLst>
                                        <p:cond delay="34000"/>
                                      </p:stCondLst>
                                      <p:childTnLst>
                                        <p:animScale>
                                          <p:cBhvr>
                                            <p:cTn id="214" dur="250" fill="hold"/>
                                            <p:tgtEl>
                                              <p:spTgt spid="182"/>
                                            </p:tgtEl>
                                          </p:cBhvr>
                                          <p:by x="115000" y="115000"/>
                                        </p:animScale>
                                      </p:childTnLst>
                                    </p:cTn>
                                  </p:par>
                                  <p:par>
                                    <p:cTn id="215" presetID="2" presetClass="entr" presetSubtype="6" fill="hold" nodeType="withEffect">
                                      <p:stCondLst>
                                        <p:cond delay="34500"/>
                                      </p:stCondLst>
                                      <p:childTnLst>
                                        <p:set>
                                          <p:cBhvr>
                                            <p:cTn id="216" dur="1" fill="hold">
                                              <p:stCondLst>
                                                <p:cond delay="0"/>
                                              </p:stCondLst>
                                            </p:cTn>
                                            <p:tgtEl>
                                              <p:spTgt spid="229"/>
                                            </p:tgtEl>
                                            <p:attrNameLst>
                                              <p:attrName>style.visibility</p:attrName>
                                            </p:attrNameLst>
                                          </p:cBhvr>
                                          <p:to>
                                            <p:strVal val="visible"/>
                                          </p:to>
                                        </p:set>
                                        <p:anim calcmode="lin" valueType="num">
                                          <p:cBhvr additive="base">
                                            <p:cTn id="217" dur="500" fill="hold"/>
                                            <p:tgtEl>
                                              <p:spTgt spid="229"/>
                                            </p:tgtEl>
                                            <p:attrNameLst>
                                              <p:attrName>ppt_x</p:attrName>
                                            </p:attrNameLst>
                                          </p:cBhvr>
                                          <p:tavLst>
                                            <p:tav tm="0">
                                              <p:val>
                                                <p:strVal val="1+#ppt_w/2"/>
                                              </p:val>
                                            </p:tav>
                                            <p:tav tm="100000">
                                              <p:val>
                                                <p:strVal val="#ppt_x"/>
                                              </p:val>
                                            </p:tav>
                                          </p:tavLst>
                                        </p:anim>
                                        <p:anim calcmode="lin" valueType="num">
                                          <p:cBhvr additive="base">
                                            <p:cTn id="218" dur="500" fill="hold"/>
                                            <p:tgtEl>
                                              <p:spTgt spid="229"/>
                                            </p:tgtEl>
                                            <p:attrNameLst>
                                              <p:attrName>ppt_y</p:attrName>
                                            </p:attrNameLst>
                                          </p:cBhvr>
                                          <p:tavLst>
                                            <p:tav tm="0">
                                              <p:val>
                                                <p:strVal val="1+#ppt_h/2"/>
                                              </p:val>
                                            </p:tav>
                                            <p:tav tm="100000">
                                              <p:val>
                                                <p:strVal val="#ppt_y"/>
                                              </p:val>
                                            </p:tav>
                                          </p:tavLst>
                                        </p:anim>
                                      </p:childTnLst>
                                    </p:cTn>
                                  </p:par>
                                  <p:par>
                                    <p:cTn id="219" presetID="6" presetClass="emph" presetSubtype="0" autoRev="1" fill="hold" nodeType="withEffect">
                                      <p:stCondLst>
                                        <p:cond delay="34500"/>
                                      </p:stCondLst>
                                      <p:childTnLst>
                                        <p:animScale>
                                          <p:cBhvr>
                                            <p:cTn id="220" dur="500" fill="hold"/>
                                            <p:tgtEl>
                                              <p:spTgt spid="22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1"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8911" y="6500690"/>
            <a:ext cx="3461795" cy="1724155"/>
          </a:xfrm>
          <a:prstGeom prst="rect">
            <a:avLst/>
          </a:prstGeom>
        </p:spPr>
      </p:pic>
      <p:sp>
        <p:nvSpPr>
          <p:cNvPr id="87" name="Blue Cap 4"/>
          <p:cNvSpPr>
            <a:spLocks noChangeAspect="1"/>
          </p:cNvSpPr>
          <p:nvPr/>
        </p:nvSpPr>
        <p:spPr>
          <a:xfrm>
            <a:off x="412722" y="639248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268" y="3074923"/>
            <a:ext cx="3461795" cy="1724154"/>
          </a:xfrm>
          <a:prstGeom prst="rect">
            <a:avLst/>
          </a:prstGeom>
        </p:spPr>
      </p:pic>
      <p:sp>
        <p:nvSpPr>
          <p:cNvPr id="18" name="Red Cap 1"/>
          <p:cNvSpPr>
            <a:spLocks noChangeAspect="1"/>
          </p:cNvSpPr>
          <p:nvPr/>
        </p:nvSpPr>
        <p:spPr>
          <a:xfrm>
            <a:off x="6017769" y="2966720"/>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5942" y="294709"/>
            <a:ext cx="3461795" cy="1724155"/>
          </a:xfrm>
          <a:prstGeom prst="rect">
            <a:avLst/>
          </a:prstGeom>
        </p:spPr>
      </p:pic>
      <p:sp>
        <p:nvSpPr>
          <p:cNvPr id="67" name="Blue Cap 1"/>
          <p:cNvSpPr>
            <a:spLocks noChangeAspect="1"/>
          </p:cNvSpPr>
          <p:nvPr/>
        </p:nvSpPr>
        <p:spPr>
          <a:xfrm>
            <a:off x="77869" y="18650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8" name="Blue Bricks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0" y="2362559"/>
            <a:ext cx="3461795" cy="1724155"/>
          </a:xfrm>
          <a:prstGeom prst="rect">
            <a:avLst/>
          </a:prstGeom>
        </p:spPr>
      </p:pic>
      <p:sp>
        <p:nvSpPr>
          <p:cNvPr id="69" name="Blue Cap 2"/>
          <p:cNvSpPr>
            <a:spLocks noChangeAspect="1"/>
          </p:cNvSpPr>
          <p:nvPr/>
        </p:nvSpPr>
        <p:spPr>
          <a:xfrm>
            <a:off x="198911" y="225435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7" name="Blue Bricks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780" y="4435850"/>
            <a:ext cx="3461795" cy="1724155"/>
          </a:xfrm>
          <a:prstGeom prst="rect">
            <a:avLst/>
          </a:prstGeom>
        </p:spPr>
      </p:pic>
      <p:sp>
        <p:nvSpPr>
          <p:cNvPr id="78" name="Blue Cap 3"/>
          <p:cNvSpPr>
            <a:spLocks noChangeAspect="1"/>
          </p:cNvSpPr>
          <p:nvPr/>
        </p:nvSpPr>
        <p:spPr>
          <a:xfrm>
            <a:off x="305591" y="4327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49"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50"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4" name="gold piece sequence (4 pieces) 2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7227982" y="8539196"/>
            <a:ext cx="487363" cy="487363"/>
          </a:xfrm>
          <a:prstGeom prst="rect">
            <a:avLst/>
          </a:prstGeom>
        </p:spPr>
      </p:pic>
      <p:pic>
        <p:nvPicPr>
          <p:cNvPr id="52" name="Walking Shoe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4841362" y="8528097"/>
            <a:ext cx="487363" cy="487363"/>
          </a:xfrm>
          <a:prstGeom prst="rect">
            <a:avLst/>
          </a:prstGeom>
        </p:spPr>
      </p:pic>
      <p:pic>
        <p:nvPicPr>
          <p:cNvPr id="53" name="Gold Coin 1">
            <a:extLst>
              <a:ext uri="{FF2B5EF4-FFF2-40B4-BE49-F238E27FC236}">
                <a16:creationId xmlns="" xmlns:a16="http://schemas.microsoft.com/office/drawing/2014/main" id="{2944527D-9841-8E40-BC73-5D484850BFF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433739" y="255787"/>
            <a:ext cx="400420" cy="374904"/>
          </a:xfrm>
          <a:prstGeom prst="rect">
            <a:avLst/>
          </a:prstGeom>
        </p:spPr>
      </p:pic>
      <p:pic>
        <p:nvPicPr>
          <p:cNvPr id="54" name="Gold Coin 2">
            <a:extLst>
              <a:ext uri="{FF2B5EF4-FFF2-40B4-BE49-F238E27FC236}">
                <a16:creationId xmlns="" xmlns:a16="http://schemas.microsoft.com/office/drawing/2014/main" id="{2CE485D7-32DA-16B4-7367-0D233A189989}"/>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161625" y="261883"/>
            <a:ext cx="400420" cy="374904"/>
          </a:xfrm>
          <a:prstGeom prst="rect">
            <a:avLst/>
          </a:prstGeom>
        </p:spPr>
      </p:pic>
      <p:pic>
        <p:nvPicPr>
          <p:cNvPr id="58" name="Gold Coin 1">
            <a:extLst>
              <a:ext uri="{FF2B5EF4-FFF2-40B4-BE49-F238E27FC236}">
                <a16:creationId xmlns="" xmlns:a16="http://schemas.microsoft.com/office/drawing/2014/main" id="{01FCF8D1-6451-FEA2-04F0-46621B7889AB}"/>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548254" y="2331110"/>
            <a:ext cx="400420" cy="374904"/>
          </a:xfrm>
          <a:prstGeom prst="rect">
            <a:avLst/>
          </a:prstGeom>
        </p:spPr>
      </p:pic>
      <p:pic>
        <p:nvPicPr>
          <p:cNvPr id="59" name="Gold Coin 2">
            <a:extLst>
              <a:ext uri="{FF2B5EF4-FFF2-40B4-BE49-F238E27FC236}">
                <a16:creationId xmlns="" xmlns:a16="http://schemas.microsoft.com/office/drawing/2014/main" id="{4D367738-02BF-E34A-E2C5-7648650560CE}"/>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276140" y="2337206"/>
            <a:ext cx="400420" cy="374904"/>
          </a:xfrm>
          <a:prstGeom prst="rect">
            <a:avLst/>
          </a:prstGeom>
        </p:spPr>
      </p:pic>
      <p:pic>
        <p:nvPicPr>
          <p:cNvPr id="60" name="Gold Coin 3">
            <a:extLst>
              <a:ext uri="{FF2B5EF4-FFF2-40B4-BE49-F238E27FC236}">
                <a16:creationId xmlns="" xmlns:a16="http://schemas.microsoft.com/office/drawing/2014/main" id="{2D421196-681F-78A7-1DC3-F4E1461F075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583736" y="3027357"/>
            <a:ext cx="400420" cy="374904"/>
          </a:xfrm>
          <a:prstGeom prst="rect">
            <a:avLst/>
          </a:prstGeom>
        </p:spPr>
      </p:pic>
      <p:pic>
        <p:nvPicPr>
          <p:cNvPr id="61" name="Gold Coin 4">
            <a:extLst>
              <a:ext uri="{FF2B5EF4-FFF2-40B4-BE49-F238E27FC236}">
                <a16:creationId xmlns="" xmlns:a16="http://schemas.microsoft.com/office/drawing/2014/main" id="{55B1402F-8991-52D0-9774-387EF8EB2EFE}"/>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312716" y="3033453"/>
            <a:ext cx="400420" cy="374904"/>
          </a:xfrm>
          <a:prstGeom prst="rect">
            <a:avLst/>
          </a:prstGeom>
        </p:spPr>
      </p:pic>
      <p:pic>
        <p:nvPicPr>
          <p:cNvPr id="62" name="Gold Coin 5">
            <a:extLst>
              <a:ext uri="{FF2B5EF4-FFF2-40B4-BE49-F238E27FC236}">
                <a16:creationId xmlns="" xmlns:a16="http://schemas.microsoft.com/office/drawing/2014/main" id="{8EC24EA5-A2C6-7619-838B-A3F78359A05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930250" y="2686590"/>
            <a:ext cx="400420" cy="374904"/>
          </a:xfrm>
          <a:prstGeom prst="rect">
            <a:avLst/>
          </a:prstGeom>
        </p:spPr>
      </p:pic>
      <p:pic>
        <p:nvPicPr>
          <p:cNvPr id="63" name="Gold Coin 1">
            <a:extLst>
              <a:ext uri="{FF2B5EF4-FFF2-40B4-BE49-F238E27FC236}">
                <a16:creationId xmlns="" xmlns:a16="http://schemas.microsoft.com/office/drawing/2014/main" id="{C635270D-6525-FA67-E555-83AFB852227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666257" y="4395908"/>
            <a:ext cx="400420" cy="374904"/>
          </a:xfrm>
          <a:prstGeom prst="rect">
            <a:avLst/>
          </a:prstGeom>
        </p:spPr>
      </p:pic>
      <p:pic>
        <p:nvPicPr>
          <p:cNvPr id="72" name="Gold Coin 1">
            <a:extLst>
              <a:ext uri="{FF2B5EF4-FFF2-40B4-BE49-F238E27FC236}">
                <a16:creationId xmlns="" xmlns:a16="http://schemas.microsoft.com/office/drawing/2014/main" id="{C84583A5-D49E-94E0-CB5E-C7E31590FCE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773700" y="6459603"/>
            <a:ext cx="400420" cy="374904"/>
          </a:xfrm>
          <a:prstGeom prst="rect">
            <a:avLst/>
          </a:prstGeom>
        </p:spPr>
      </p:pic>
      <p:pic>
        <p:nvPicPr>
          <p:cNvPr id="73" name="Gold Coin 2">
            <a:extLst>
              <a:ext uri="{FF2B5EF4-FFF2-40B4-BE49-F238E27FC236}">
                <a16:creationId xmlns="" xmlns:a16="http://schemas.microsoft.com/office/drawing/2014/main" id="{8471FBB4-0B6B-3F25-B147-D4BD47C4DF4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501586" y="6465699"/>
            <a:ext cx="400420" cy="374904"/>
          </a:xfrm>
          <a:prstGeom prst="rect">
            <a:avLst/>
          </a:prstGeom>
        </p:spPr>
      </p:pic>
      <p:pic>
        <p:nvPicPr>
          <p:cNvPr id="74" name="Gold Coin 3">
            <a:extLst>
              <a:ext uri="{FF2B5EF4-FFF2-40B4-BE49-F238E27FC236}">
                <a16:creationId xmlns="" xmlns:a16="http://schemas.microsoft.com/office/drawing/2014/main" id="{85E79E38-8EA1-C01F-9DEF-7408A25E559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809182" y="7155850"/>
            <a:ext cx="400420" cy="374904"/>
          </a:xfrm>
          <a:prstGeom prst="rect">
            <a:avLst/>
          </a:prstGeom>
        </p:spPr>
      </p:pic>
      <p:pic>
        <p:nvPicPr>
          <p:cNvPr id="75" name="Gold Coin 4">
            <a:extLst>
              <a:ext uri="{FF2B5EF4-FFF2-40B4-BE49-F238E27FC236}">
                <a16:creationId xmlns="" xmlns:a16="http://schemas.microsoft.com/office/drawing/2014/main" id="{39328579-7BE6-F851-2F03-1EBF84D8A66C}"/>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538162" y="7161946"/>
            <a:ext cx="400420" cy="374904"/>
          </a:xfrm>
          <a:prstGeom prst="rect">
            <a:avLst/>
          </a:prstGeom>
        </p:spPr>
      </p:pic>
      <p:pic>
        <p:nvPicPr>
          <p:cNvPr id="79" name="Gold Coin 1">
            <a:extLst>
              <a:ext uri="{FF2B5EF4-FFF2-40B4-BE49-F238E27FC236}">
                <a16:creationId xmlns="" xmlns:a16="http://schemas.microsoft.com/office/drawing/2014/main" id="{B519E1ED-137D-1E12-CE45-775BC3726AC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92" name="Gold Coin 1">
            <a:extLst>
              <a:ext uri="{FF2B5EF4-FFF2-40B4-BE49-F238E27FC236}">
                <a16:creationId xmlns="" xmlns:a16="http://schemas.microsoft.com/office/drawing/2014/main" id="{8B7A3FF4-DEED-AB40-0853-6A0CD696DD85}"/>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93" name="Gold Coin 2">
            <a:extLst>
              <a:ext uri="{FF2B5EF4-FFF2-40B4-BE49-F238E27FC236}">
                <a16:creationId xmlns="" xmlns:a16="http://schemas.microsoft.com/office/drawing/2014/main" id="{5235CDF8-05A8-5A21-1AC4-5150C90AC0E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94" name="Gold Coin 3">
            <a:extLst>
              <a:ext uri="{FF2B5EF4-FFF2-40B4-BE49-F238E27FC236}">
                <a16:creationId xmlns="" xmlns:a16="http://schemas.microsoft.com/office/drawing/2014/main" id="{ADDA8BED-F5B9-5C15-8E85-A4CFF5D62B3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011978" y="3051300"/>
            <a:ext cx="400420" cy="374904"/>
          </a:xfrm>
          <a:prstGeom prst="rect">
            <a:avLst/>
          </a:prstGeom>
        </p:spPr>
      </p:pic>
      <p:pic>
        <p:nvPicPr>
          <p:cNvPr id="97" name="Gold Coin 1">
            <a:extLst>
              <a:ext uri="{FF2B5EF4-FFF2-40B4-BE49-F238E27FC236}">
                <a16:creationId xmlns="" xmlns:a16="http://schemas.microsoft.com/office/drawing/2014/main" id="{60BD5144-73A1-F3B7-784A-28ABD0D4707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98" name="Gold Coin 2">
            <a:extLst>
              <a:ext uri="{FF2B5EF4-FFF2-40B4-BE49-F238E27FC236}">
                <a16:creationId xmlns="" xmlns:a16="http://schemas.microsoft.com/office/drawing/2014/main" id="{98CDDFE1-7228-7502-E4DE-EA53C5FF6C57}"/>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102" name="Gold Coin 1">
            <a:extLst>
              <a:ext uri="{FF2B5EF4-FFF2-40B4-BE49-F238E27FC236}">
                <a16:creationId xmlns="" xmlns:a16="http://schemas.microsoft.com/office/drawing/2014/main" id="{99F11F17-3DDD-EC5A-F24E-8E4F673FE65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103" name="Gold Coin 2">
            <a:extLst>
              <a:ext uri="{FF2B5EF4-FFF2-40B4-BE49-F238E27FC236}">
                <a16:creationId xmlns="" xmlns:a16="http://schemas.microsoft.com/office/drawing/2014/main" id="{84A56950-E01E-B3B1-F4C0-693CB5E6895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104" name="Gold Coin 3">
            <a:extLst>
              <a:ext uri="{FF2B5EF4-FFF2-40B4-BE49-F238E27FC236}">
                <a16:creationId xmlns="" xmlns:a16="http://schemas.microsoft.com/office/drawing/2014/main" id="{84C15DDC-7F4B-84D2-0344-330AF045FFF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pic>
        <p:nvPicPr>
          <p:cNvPr id="105" name="Gold Coin 4">
            <a:extLst>
              <a:ext uri="{FF2B5EF4-FFF2-40B4-BE49-F238E27FC236}">
                <a16:creationId xmlns="" xmlns:a16="http://schemas.microsoft.com/office/drawing/2014/main" id="{7E54ECFD-A833-6A11-B083-C027E026904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966404" y="7185889"/>
            <a:ext cx="400420" cy="374904"/>
          </a:xfrm>
          <a:prstGeom prst="rect">
            <a:avLst/>
          </a:prstGeom>
        </p:spPr>
      </p:pic>
      <p:pic>
        <p:nvPicPr>
          <p:cNvPr id="107" name="gold piece sequence (5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6346507" y="8534399"/>
            <a:ext cx="487363" cy="487363"/>
          </a:xfrm>
          <a:prstGeom prst="rect">
            <a:avLst/>
          </a:prstGeom>
        </p:spPr>
      </p:pic>
    </p:spTree>
    <p:extLst>
      <p:ext uri="{BB962C8B-B14F-4D97-AF65-F5344CB8AC3E}">
        <p14:creationId xmlns:p14="http://schemas.microsoft.com/office/powerpoint/2010/main" val="389896582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52"/>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49"/>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107"/>
                                        </p:tgtEl>
                                      </p:cBhvr>
                                    </p:cmd>
                                  </p:childTnLst>
                                </p:cTn>
                              </p:par>
                              <p:par>
                                <p:cTn id="16" presetID="2" presetClass="entr" presetSubtype="1"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250" fill="hold"/>
                                        <p:tgtEl>
                                          <p:spTgt spid="53"/>
                                        </p:tgtEl>
                                        <p:attrNameLst>
                                          <p:attrName>ppt_x</p:attrName>
                                        </p:attrNameLst>
                                      </p:cBhvr>
                                      <p:tavLst>
                                        <p:tav tm="0">
                                          <p:val>
                                            <p:strVal val="#ppt_x"/>
                                          </p:val>
                                        </p:tav>
                                        <p:tav tm="100000">
                                          <p:val>
                                            <p:strVal val="#ppt_x"/>
                                          </p:val>
                                        </p:tav>
                                      </p:tavLst>
                                    </p:anim>
                                    <p:anim calcmode="lin" valueType="num">
                                      <p:cBhvr additive="base">
                                        <p:cTn id="19" dur="250" fill="hold"/>
                                        <p:tgtEl>
                                          <p:spTgt spid="53"/>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250" fill="hold"/>
                                        <p:tgtEl>
                                          <p:spTgt spid="58"/>
                                        </p:tgtEl>
                                        <p:attrNameLst>
                                          <p:attrName>ppt_x</p:attrName>
                                        </p:attrNameLst>
                                      </p:cBhvr>
                                      <p:tavLst>
                                        <p:tav tm="0">
                                          <p:val>
                                            <p:strVal val="#ppt_x"/>
                                          </p:val>
                                        </p:tav>
                                        <p:tav tm="100000">
                                          <p:val>
                                            <p:strVal val="#ppt_x"/>
                                          </p:val>
                                        </p:tav>
                                      </p:tavLst>
                                    </p:anim>
                                    <p:anim calcmode="lin" valueType="num">
                                      <p:cBhvr additive="base">
                                        <p:cTn id="23" dur="250" fill="hold"/>
                                        <p:tgtEl>
                                          <p:spTgt spid="5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63"/>
                                        </p:tgtEl>
                                        <p:attrNameLst>
                                          <p:attrName>style.visibility</p:attrName>
                                        </p:attrNameLst>
                                      </p:cBhvr>
                                      <p:to>
                                        <p:strVal val="visible"/>
                                      </p:to>
                                    </p:set>
                                    <p:anim calcmode="lin" valueType="num">
                                      <p:cBhvr additive="base">
                                        <p:cTn id="26" dur="250" fill="hold"/>
                                        <p:tgtEl>
                                          <p:spTgt spid="63"/>
                                        </p:tgtEl>
                                        <p:attrNameLst>
                                          <p:attrName>ppt_x</p:attrName>
                                        </p:attrNameLst>
                                      </p:cBhvr>
                                      <p:tavLst>
                                        <p:tav tm="0">
                                          <p:val>
                                            <p:strVal val="#ppt_x"/>
                                          </p:val>
                                        </p:tav>
                                        <p:tav tm="100000">
                                          <p:val>
                                            <p:strVal val="#ppt_x"/>
                                          </p:val>
                                        </p:tav>
                                      </p:tavLst>
                                    </p:anim>
                                    <p:anim calcmode="lin" valueType="num">
                                      <p:cBhvr additive="base">
                                        <p:cTn id="27" dur="250" fill="hold"/>
                                        <p:tgtEl>
                                          <p:spTgt spid="63"/>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250" fill="hold"/>
                                        <p:tgtEl>
                                          <p:spTgt spid="72"/>
                                        </p:tgtEl>
                                        <p:attrNameLst>
                                          <p:attrName>ppt_x</p:attrName>
                                        </p:attrNameLst>
                                      </p:cBhvr>
                                      <p:tavLst>
                                        <p:tav tm="0">
                                          <p:val>
                                            <p:strVal val="#ppt_x"/>
                                          </p:val>
                                        </p:tav>
                                        <p:tav tm="100000">
                                          <p:val>
                                            <p:strVal val="#ppt_x"/>
                                          </p:val>
                                        </p:tav>
                                      </p:tavLst>
                                    </p:anim>
                                    <p:anim calcmode="lin" valueType="num">
                                      <p:cBhvr additive="base">
                                        <p:cTn id="31" dur="250" fill="hold"/>
                                        <p:tgtEl>
                                          <p:spTgt spid="72"/>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250" fill="hold"/>
                                        <p:tgtEl>
                                          <p:spTgt spid="54"/>
                                        </p:tgtEl>
                                        <p:attrNameLst>
                                          <p:attrName>ppt_x</p:attrName>
                                        </p:attrNameLst>
                                      </p:cBhvr>
                                      <p:tavLst>
                                        <p:tav tm="0">
                                          <p:val>
                                            <p:strVal val="#ppt_x"/>
                                          </p:val>
                                        </p:tav>
                                        <p:tav tm="100000">
                                          <p:val>
                                            <p:strVal val="#ppt_x"/>
                                          </p:val>
                                        </p:tav>
                                      </p:tavLst>
                                    </p:anim>
                                    <p:anim calcmode="lin" valueType="num">
                                      <p:cBhvr additive="base">
                                        <p:cTn id="35" dur="250" fill="hold"/>
                                        <p:tgtEl>
                                          <p:spTgt spid="5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250" fill="hold"/>
                                        <p:tgtEl>
                                          <p:spTgt spid="59"/>
                                        </p:tgtEl>
                                        <p:attrNameLst>
                                          <p:attrName>ppt_x</p:attrName>
                                        </p:attrNameLst>
                                      </p:cBhvr>
                                      <p:tavLst>
                                        <p:tav tm="0">
                                          <p:val>
                                            <p:strVal val="#ppt_x"/>
                                          </p:val>
                                        </p:tav>
                                        <p:tav tm="100000">
                                          <p:val>
                                            <p:strVal val="#ppt_x"/>
                                          </p:val>
                                        </p:tav>
                                      </p:tavLst>
                                    </p:anim>
                                    <p:anim calcmode="lin" valueType="num">
                                      <p:cBhvr additive="base">
                                        <p:cTn id="39" dur="250" fill="hold"/>
                                        <p:tgtEl>
                                          <p:spTgt spid="59"/>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250" fill="hold"/>
                                        <p:tgtEl>
                                          <p:spTgt spid="73"/>
                                        </p:tgtEl>
                                        <p:attrNameLst>
                                          <p:attrName>ppt_x</p:attrName>
                                        </p:attrNameLst>
                                      </p:cBhvr>
                                      <p:tavLst>
                                        <p:tav tm="0">
                                          <p:val>
                                            <p:strVal val="#ppt_x"/>
                                          </p:val>
                                        </p:tav>
                                        <p:tav tm="100000">
                                          <p:val>
                                            <p:strVal val="#ppt_x"/>
                                          </p:val>
                                        </p:tav>
                                      </p:tavLst>
                                    </p:anim>
                                    <p:anim calcmode="lin" valueType="num">
                                      <p:cBhvr additive="base">
                                        <p:cTn id="43" dur="250" fill="hold"/>
                                        <p:tgtEl>
                                          <p:spTgt spid="73"/>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250" fill="hold"/>
                                        <p:tgtEl>
                                          <p:spTgt spid="60"/>
                                        </p:tgtEl>
                                        <p:attrNameLst>
                                          <p:attrName>ppt_x</p:attrName>
                                        </p:attrNameLst>
                                      </p:cBhvr>
                                      <p:tavLst>
                                        <p:tav tm="0">
                                          <p:val>
                                            <p:strVal val="#ppt_x"/>
                                          </p:val>
                                        </p:tav>
                                        <p:tav tm="100000">
                                          <p:val>
                                            <p:strVal val="#ppt_x"/>
                                          </p:val>
                                        </p:tav>
                                      </p:tavLst>
                                    </p:anim>
                                    <p:anim calcmode="lin" valueType="num">
                                      <p:cBhvr additive="base">
                                        <p:cTn id="47" dur="250" fill="hold"/>
                                        <p:tgtEl>
                                          <p:spTgt spid="6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74"/>
                                        </p:tgtEl>
                                        <p:attrNameLst>
                                          <p:attrName>style.visibility</p:attrName>
                                        </p:attrNameLst>
                                      </p:cBhvr>
                                      <p:to>
                                        <p:strVal val="visible"/>
                                      </p:to>
                                    </p:set>
                                    <p:anim calcmode="lin" valueType="num">
                                      <p:cBhvr additive="base">
                                        <p:cTn id="50" dur="250" fill="hold"/>
                                        <p:tgtEl>
                                          <p:spTgt spid="74"/>
                                        </p:tgtEl>
                                        <p:attrNameLst>
                                          <p:attrName>ppt_x</p:attrName>
                                        </p:attrNameLst>
                                      </p:cBhvr>
                                      <p:tavLst>
                                        <p:tav tm="0">
                                          <p:val>
                                            <p:strVal val="#ppt_x"/>
                                          </p:val>
                                        </p:tav>
                                        <p:tav tm="100000">
                                          <p:val>
                                            <p:strVal val="#ppt_x"/>
                                          </p:val>
                                        </p:tav>
                                      </p:tavLst>
                                    </p:anim>
                                    <p:anim calcmode="lin" valueType="num">
                                      <p:cBhvr additive="base">
                                        <p:cTn id="51" dur="250" fill="hold"/>
                                        <p:tgtEl>
                                          <p:spTgt spid="74"/>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250" fill="hold"/>
                                        <p:tgtEl>
                                          <p:spTgt spid="61"/>
                                        </p:tgtEl>
                                        <p:attrNameLst>
                                          <p:attrName>ppt_x</p:attrName>
                                        </p:attrNameLst>
                                      </p:cBhvr>
                                      <p:tavLst>
                                        <p:tav tm="0">
                                          <p:val>
                                            <p:strVal val="#ppt_x"/>
                                          </p:val>
                                        </p:tav>
                                        <p:tav tm="100000">
                                          <p:val>
                                            <p:strVal val="#ppt_x"/>
                                          </p:val>
                                        </p:tav>
                                      </p:tavLst>
                                    </p:anim>
                                    <p:anim calcmode="lin" valueType="num">
                                      <p:cBhvr additive="base">
                                        <p:cTn id="55" dur="250" fill="hold"/>
                                        <p:tgtEl>
                                          <p:spTgt spid="61"/>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75"/>
                                        </p:tgtEl>
                                        <p:attrNameLst>
                                          <p:attrName>style.visibility</p:attrName>
                                        </p:attrNameLst>
                                      </p:cBhvr>
                                      <p:to>
                                        <p:strVal val="visible"/>
                                      </p:to>
                                    </p:set>
                                    <p:anim calcmode="lin" valueType="num">
                                      <p:cBhvr additive="base">
                                        <p:cTn id="58" dur="250" fill="hold"/>
                                        <p:tgtEl>
                                          <p:spTgt spid="75"/>
                                        </p:tgtEl>
                                        <p:attrNameLst>
                                          <p:attrName>ppt_x</p:attrName>
                                        </p:attrNameLst>
                                      </p:cBhvr>
                                      <p:tavLst>
                                        <p:tav tm="0">
                                          <p:val>
                                            <p:strVal val="#ppt_x"/>
                                          </p:val>
                                        </p:tav>
                                        <p:tav tm="100000">
                                          <p:val>
                                            <p:strVal val="#ppt_x"/>
                                          </p:val>
                                        </p:tav>
                                      </p:tavLst>
                                    </p:anim>
                                    <p:anim calcmode="lin" valueType="num">
                                      <p:cBhvr additive="base">
                                        <p:cTn id="59" dur="250" fill="hold"/>
                                        <p:tgtEl>
                                          <p:spTgt spid="75"/>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1000"/>
                                  </p:stCondLst>
                                  <p:childTnLst>
                                    <p:set>
                                      <p:cBhvr>
                                        <p:cTn id="61" dur="1" fill="hold">
                                          <p:stCondLst>
                                            <p:cond delay="0"/>
                                          </p:stCondLst>
                                        </p:cTn>
                                        <p:tgtEl>
                                          <p:spTgt spid="62"/>
                                        </p:tgtEl>
                                        <p:attrNameLst>
                                          <p:attrName>style.visibility</p:attrName>
                                        </p:attrNameLst>
                                      </p:cBhvr>
                                      <p:to>
                                        <p:strVal val="visible"/>
                                      </p:to>
                                    </p:set>
                                    <p:anim calcmode="lin" valueType="num">
                                      <p:cBhvr additive="base">
                                        <p:cTn id="62" dur="250" fill="hold"/>
                                        <p:tgtEl>
                                          <p:spTgt spid="62"/>
                                        </p:tgtEl>
                                        <p:attrNameLst>
                                          <p:attrName>ppt_x</p:attrName>
                                        </p:attrNameLst>
                                      </p:cBhvr>
                                      <p:tavLst>
                                        <p:tav tm="0">
                                          <p:val>
                                            <p:strVal val="#ppt_x"/>
                                          </p:val>
                                        </p:tav>
                                        <p:tav tm="100000">
                                          <p:val>
                                            <p:strVal val="#ppt_x"/>
                                          </p:val>
                                        </p:tav>
                                      </p:tavLst>
                                    </p:anim>
                                    <p:anim calcmode="lin" valueType="num">
                                      <p:cBhvr additive="base">
                                        <p:cTn id="63" dur="25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17" fill="hold"/>
                                        <p:tgtEl>
                                          <p:spTgt spid="50"/>
                                        </p:tgtEl>
                                      </p:cBhvr>
                                    </p:cmd>
                                  </p:childTnLst>
                                </p:cTn>
                              </p:par>
                            </p:childTnLst>
                          </p:cTn>
                        </p:par>
                        <p:par>
                          <p:cTn id="68" fill="hold">
                            <p:stCondLst>
                              <p:cond delay="417"/>
                            </p:stCondLst>
                            <p:childTnLst>
                              <p:par>
                                <p:cTn id="69" presetID="1" presetClass="mediacall" presetSubtype="0" fill="hold" nodeType="afterEffect">
                                  <p:stCondLst>
                                    <p:cond delay="0"/>
                                  </p:stCondLst>
                                  <p:childTnLst>
                                    <p:cmd type="call" cmd="playFrom(0.0)">
                                      <p:cBhvr>
                                        <p:cTn id="70" dur="888" fill="hold"/>
                                        <p:tgtEl>
                                          <p:spTgt spid="4"/>
                                        </p:tgtEl>
                                      </p:cBhvr>
                                    </p:cmd>
                                  </p:childTnLst>
                                </p:cTn>
                              </p:par>
                              <p:par>
                                <p:cTn id="71" presetID="2" presetClass="entr" presetSubtype="1" fill="hold"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250" fill="hold"/>
                                        <p:tgtEl>
                                          <p:spTgt spid="79"/>
                                        </p:tgtEl>
                                        <p:attrNameLst>
                                          <p:attrName>ppt_x</p:attrName>
                                        </p:attrNameLst>
                                      </p:cBhvr>
                                      <p:tavLst>
                                        <p:tav tm="0">
                                          <p:val>
                                            <p:strVal val="#ppt_x"/>
                                          </p:val>
                                        </p:tav>
                                        <p:tav tm="100000">
                                          <p:val>
                                            <p:strVal val="#ppt_x"/>
                                          </p:val>
                                        </p:tav>
                                      </p:tavLst>
                                    </p:anim>
                                    <p:anim calcmode="lin" valueType="num">
                                      <p:cBhvr additive="base">
                                        <p:cTn id="74" dur="250" fill="hold"/>
                                        <p:tgtEl>
                                          <p:spTgt spid="79"/>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92"/>
                                        </p:tgtEl>
                                        <p:attrNameLst>
                                          <p:attrName>style.visibility</p:attrName>
                                        </p:attrNameLst>
                                      </p:cBhvr>
                                      <p:to>
                                        <p:strVal val="visible"/>
                                      </p:to>
                                    </p:set>
                                    <p:anim calcmode="lin" valueType="num">
                                      <p:cBhvr additive="base">
                                        <p:cTn id="77" dur="250" fill="hold"/>
                                        <p:tgtEl>
                                          <p:spTgt spid="92"/>
                                        </p:tgtEl>
                                        <p:attrNameLst>
                                          <p:attrName>ppt_x</p:attrName>
                                        </p:attrNameLst>
                                      </p:cBhvr>
                                      <p:tavLst>
                                        <p:tav tm="0">
                                          <p:val>
                                            <p:strVal val="#ppt_x"/>
                                          </p:val>
                                        </p:tav>
                                        <p:tav tm="100000">
                                          <p:val>
                                            <p:strVal val="#ppt_x"/>
                                          </p:val>
                                        </p:tav>
                                      </p:tavLst>
                                    </p:anim>
                                    <p:anim calcmode="lin" valueType="num">
                                      <p:cBhvr additive="base">
                                        <p:cTn id="78" dur="250" fill="hold"/>
                                        <p:tgtEl>
                                          <p:spTgt spid="92"/>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97"/>
                                        </p:tgtEl>
                                        <p:attrNameLst>
                                          <p:attrName>style.visibility</p:attrName>
                                        </p:attrNameLst>
                                      </p:cBhvr>
                                      <p:to>
                                        <p:strVal val="visible"/>
                                      </p:to>
                                    </p:set>
                                    <p:anim calcmode="lin" valueType="num">
                                      <p:cBhvr additive="base">
                                        <p:cTn id="81" dur="250" fill="hold"/>
                                        <p:tgtEl>
                                          <p:spTgt spid="97"/>
                                        </p:tgtEl>
                                        <p:attrNameLst>
                                          <p:attrName>ppt_x</p:attrName>
                                        </p:attrNameLst>
                                      </p:cBhvr>
                                      <p:tavLst>
                                        <p:tav tm="0">
                                          <p:val>
                                            <p:strVal val="#ppt_x"/>
                                          </p:val>
                                        </p:tav>
                                        <p:tav tm="100000">
                                          <p:val>
                                            <p:strVal val="#ppt_x"/>
                                          </p:val>
                                        </p:tav>
                                      </p:tavLst>
                                    </p:anim>
                                    <p:anim calcmode="lin" valueType="num">
                                      <p:cBhvr additive="base">
                                        <p:cTn id="82" dur="250" fill="hold"/>
                                        <p:tgtEl>
                                          <p:spTgt spid="97"/>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102"/>
                                        </p:tgtEl>
                                        <p:attrNameLst>
                                          <p:attrName>style.visibility</p:attrName>
                                        </p:attrNameLst>
                                      </p:cBhvr>
                                      <p:to>
                                        <p:strVal val="visible"/>
                                      </p:to>
                                    </p:set>
                                    <p:anim calcmode="lin" valueType="num">
                                      <p:cBhvr additive="base">
                                        <p:cTn id="85" dur="250" fill="hold"/>
                                        <p:tgtEl>
                                          <p:spTgt spid="102"/>
                                        </p:tgtEl>
                                        <p:attrNameLst>
                                          <p:attrName>ppt_x</p:attrName>
                                        </p:attrNameLst>
                                      </p:cBhvr>
                                      <p:tavLst>
                                        <p:tav tm="0">
                                          <p:val>
                                            <p:strVal val="#ppt_x"/>
                                          </p:val>
                                        </p:tav>
                                        <p:tav tm="100000">
                                          <p:val>
                                            <p:strVal val="#ppt_x"/>
                                          </p:val>
                                        </p:tav>
                                      </p:tavLst>
                                    </p:anim>
                                    <p:anim calcmode="lin" valueType="num">
                                      <p:cBhvr additive="base">
                                        <p:cTn id="86" dur="250" fill="hold"/>
                                        <p:tgtEl>
                                          <p:spTgt spid="102"/>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93"/>
                                        </p:tgtEl>
                                        <p:attrNameLst>
                                          <p:attrName>style.visibility</p:attrName>
                                        </p:attrNameLst>
                                      </p:cBhvr>
                                      <p:to>
                                        <p:strVal val="visible"/>
                                      </p:to>
                                    </p:set>
                                    <p:anim calcmode="lin" valueType="num">
                                      <p:cBhvr additive="base">
                                        <p:cTn id="89" dur="250" fill="hold"/>
                                        <p:tgtEl>
                                          <p:spTgt spid="93"/>
                                        </p:tgtEl>
                                        <p:attrNameLst>
                                          <p:attrName>ppt_x</p:attrName>
                                        </p:attrNameLst>
                                      </p:cBhvr>
                                      <p:tavLst>
                                        <p:tav tm="0">
                                          <p:val>
                                            <p:strVal val="#ppt_x"/>
                                          </p:val>
                                        </p:tav>
                                        <p:tav tm="100000">
                                          <p:val>
                                            <p:strVal val="#ppt_x"/>
                                          </p:val>
                                        </p:tav>
                                      </p:tavLst>
                                    </p:anim>
                                    <p:anim calcmode="lin" valueType="num">
                                      <p:cBhvr additive="base">
                                        <p:cTn id="90" dur="250" fill="hold"/>
                                        <p:tgtEl>
                                          <p:spTgt spid="93"/>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98"/>
                                        </p:tgtEl>
                                        <p:attrNameLst>
                                          <p:attrName>style.visibility</p:attrName>
                                        </p:attrNameLst>
                                      </p:cBhvr>
                                      <p:to>
                                        <p:strVal val="visible"/>
                                      </p:to>
                                    </p:set>
                                    <p:anim calcmode="lin" valueType="num">
                                      <p:cBhvr additive="base">
                                        <p:cTn id="93" dur="250" fill="hold"/>
                                        <p:tgtEl>
                                          <p:spTgt spid="98"/>
                                        </p:tgtEl>
                                        <p:attrNameLst>
                                          <p:attrName>ppt_x</p:attrName>
                                        </p:attrNameLst>
                                      </p:cBhvr>
                                      <p:tavLst>
                                        <p:tav tm="0">
                                          <p:val>
                                            <p:strVal val="#ppt_x"/>
                                          </p:val>
                                        </p:tav>
                                        <p:tav tm="100000">
                                          <p:val>
                                            <p:strVal val="#ppt_x"/>
                                          </p:val>
                                        </p:tav>
                                      </p:tavLst>
                                    </p:anim>
                                    <p:anim calcmode="lin" valueType="num">
                                      <p:cBhvr additive="base">
                                        <p:cTn id="94" dur="250" fill="hold"/>
                                        <p:tgtEl>
                                          <p:spTgt spid="98"/>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103"/>
                                        </p:tgtEl>
                                        <p:attrNameLst>
                                          <p:attrName>style.visibility</p:attrName>
                                        </p:attrNameLst>
                                      </p:cBhvr>
                                      <p:to>
                                        <p:strVal val="visible"/>
                                      </p:to>
                                    </p:set>
                                    <p:anim calcmode="lin" valueType="num">
                                      <p:cBhvr additive="base">
                                        <p:cTn id="97" dur="250" fill="hold"/>
                                        <p:tgtEl>
                                          <p:spTgt spid="103"/>
                                        </p:tgtEl>
                                        <p:attrNameLst>
                                          <p:attrName>ppt_x</p:attrName>
                                        </p:attrNameLst>
                                      </p:cBhvr>
                                      <p:tavLst>
                                        <p:tav tm="0">
                                          <p:val>
                                            <p:strVal val="#ppt_x"/>
                                          </p:val>
                                        </p:tav>
                                        <p:tav tm="100000">
                                          <p:val>
                                            <p:strVal val="#ppt_x"/>
                                          </p:val>
                                        </p:tav>
                                      </p:tavLst>
                                    </p:anim>
                                    <p:anim calcmode="lin" valueType="num">
                                      <p:cBhvr additive="base">
                                        <p:cTn id="98" dur="250" fill="hold"/>
                                        <p:tgtEl>
                                          <p:spTgt spid="103"/>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94"/>
                                        </p:tgtEl>
                                        <p:attrNameLst>
                                          <p:attrName>style.visibility</p:attrName>
                                        </p:attrNameLst>
                                      </p:cBhvr>
                                      <p:to>
                                        <p:strVal val="visible"/>
                                      </p:to>
                                    </p:set>
                                    <p:anim calcmode="lin" valueType="num">
                                      <p:cBhvr additive="base">
                                        <p:cTn id="101" dur="250" fill="hold"/>
                                        <p:tgtEl>
                                          <p:spTgt spid="94"/>
                                        </p:tgtEl>
                                        <p:attrNameLst>
                                          <p:attrName>ppt_x</p:attrName>
                                        </p:attrNameLst>
                                      </p:cBhvr>
                                      <p:tavLst>
                                        <p:tav tm="0">
                                          <p:val>
                                            <p:strVal val="#ppt_x"/>
                                          </p:val>
                                        </p:tav>
                                        <p:tav tm="100000">
                                          <p:val>
                                            <p:strVal val="#ppt_x"/>
                                          </p:val>
                                        </p:tav>
                                      </p:tavLst>
                                    </p:anim>
                                    <p:anim calcmode="lin" valueType="num">
                                      <p:cBhvr additive="base">
                                        <p:cTn id="102" dur="250" fill="hold"/>
                                        <p:tgtEl>
                                          <p:spTgt spid="94"/>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104"/>
                                        </p:tgtEl>
                                        <p:attrNameLst>
                                          <p:attrName>style.visibility</p:attrName>
                                        </p:attrNameLst>
                                      </p:cBhvr>
                                      <p:to>
                                        <p:strVal val="visible"/>
                                      </p:to>
                                    </p:set>
                                    <p:anim calcmode="lin" valueType="num">
                                      <p:cBhvr additive="base">
                                        <p:cTn id="105" dur="250" fill="hold"/>
                                        <p:tgtEl>
                                          <p:spTgt spid="104"/>
                                        </p:tgtEl>
                                        <p:attrNameLst>
                                          <p:attrName>ppt_x</p:attrName>
                                        </p:attrNameLst>
                                      </p:cBhvr>
                                      <p:tavLst>
                                        <p:tav tm="0">
                                          <p:val>
                                            <p:strVal val="#ppt_x"/>
                                          </p:val>
                                        </p:tav>
                                        <p:tav tm="100000">
                                          <p:val>
                                            <p:strVal val="#ppt_x"/>
                                          </p:val>
                                        </p:tav>
                                      </p:tavLst>
                                    </p:anim>
                                    <p:anim calcmode="lin" valueType="num">
                                      <p:cBhvr additive="base">
                                        <p:cTn id="106" dur="250" fill="hold"/>
                                        <p:tgtEl>
                                          <p:spTgt spid="104"/>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105"/>
                                        </p:tgtEl>
                                        <p:attrNameLst>
                                          <p:attrName>style.visibility</p:attrName>
                                        </p:attrNameLst>
                                      </p:cBhvr>
                                      <p:to>
                                        <p:strVal val="visible"/>
                                      </p:to>
                                    </p:set>
                                    <p:anim calcmode="lin" valueType="num">
                                      <p:cBhvr additive="base">
                                        <p:cTn id="109" dur="250" fill="hold"/>
                                        <p:tgtEl>
                                          <p:spTgt spid="105"/>
                                        </p:tgtEl>
                                        <p:attrNameLst>
                                          <p:attrName>ppt_x</p:attrName>
                                        </p:attrNameLst>
                                      </p:cBhvr>
                                      <p:tavLst>
                                        <p:tav tm="0">
                                          <p:val>
                                            <p:strVal val="#ppt_x"/>
                                          </p:val>
                                        </p:tav>
                                        <p:tav tm="100000">
                                          <p:val>
                                            <p:strVal val="#ppt_x"/>
                                          </p:val>
                                        </p:tav>
                                      </p:tavLst>
                                    </p:anim>
                                    <p:anim calcmode="lin" valueType="num">
                                      <p:cBhvr additive="base">
                                        <p:cTn id="110" dur="250" fill="hold"/>
                                        <p:tgtEl>
                                          <p:spTgt spid="10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1" fill="hold" display="0">
                  <p:stCondLst>
                    <p:cond delay="indefinite"/>
                  </p:stCondLst>
                  <p:endCondLst>
                    <p:cond evt="onStopAudio" delay="0">
                      <p:tgtEl>
                        <p:sldTgt/>
                      </p:tgtEl>
                    </p:cond>
                  </p:endCondLst>
                </p:cTn>
                <p:tgtEl>
                  <p:spTgt spid="49"/>
                </p:tgtEl>
              </p:cMediaNode>
            </p:audio>
            <p:audio>
              <p:cMediaNode vol="100000">
                <p:cTn id="112" fill="hold" display="0">
                  <p:stCondLst>
                    <p:cond delay="indefinite"/>
                  </p:stCondLst>
                  <p:endCondLst>
                    <p:cond evt="onStopAudio" delay="0">
                      <p:tgtEl>
                        <p:sldTgt/>
                      </p:tgtEl>
                    </p:cond>
                  </p:endCondLst>
                </p:cTn>
                <p:tgtEl>
                  <p:spTgt spid="50"/>
                </p:tgtEl>
              </p:cMediaNode>
            </p:audio>
            <p:audio>
              <p:cMediaNode vol="80000">
                <p:cTn id="113" fill="hold" display="0">
                  <p:stCondLst>
                    <p:cond delay="indefinite"/>
                  </p:stCondLst>
                  <p:endCondLst>
                    <p:cond evt="onStopAudio" delay="0">
                      <p:tgtEl>
                        <p:sldTgt/>
                      </p:tgtEl>
                    </p:cond>
                  </p:endCondLst>
                </p:cTn>
                <p:tgtEl>
                  <p:spTgt spid="4"/>
                </p:tgtEl>
              </p:cMediaNode>
            </p:audio>
            <p:audio>
              <p:cMediaNode vol="80303">
                <p:cTn id="114" fill="hold" display="0">
                  <p:stCondLst>
                    <p:cond delay="indefinite"/>
                  </p:stCondLst>
                  <p:endCondLst>
                    <p:cond evt="onStopAudio" delay="0">
                      <p:tgtEl>
                        <p:sldTgt/>
                      </p:tgtEl>
                    </p:cond>
                    <p:cond evt="onNext" delay="0">
                      <p:tgtEl>
                        <p:sldTgt/>
                      </p:tgtEl>
                    </p:cond>
                  </p:endCondLst>
                </p:cTn>
                <p:tgtEl>
                  <p:spTgt spid="52"/>
                </p:tgtEl>
              </p:cMediaNode>
            </p:audio>
            <p:audio>
              <p:cMediaNode vol="80000">
                <p:cTn id="115" fill="hold" display="0">
                  <p:stCondLst>
                    <p:cond delay="indefinite"/>
                  </p:stCondLst>
                  <p:endCondLst>
                    <p:cond evt="onStopAudio" delay="0">
                      <p:tgtEl>
                        <p:sldTgt/>
                      </p:tgtEl>
                    </p:cond>
                  </p:endCondLst>
                </p:cTn>
                <p:tgtEl>
                  <p:spTgt spid="10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65"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87"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4668" y="2024150"/>
            <a:ext cx="3461795" cy="1724154"/>
          </a:xfrm>
          <a:prstGeom prst="rect">
            <a:avLst/>
          </a:prstGeom>
        </p:spPr>
      </p:pic>
      <p:sp>
        <p:nvSpPr>
          <p:cNvPr id="18" name="Red Cap 2"/>
          <p:cNvSpPr>
            <a:spLocks noChangeAspect="1"/>
          </p:cNvSpPr>
          <p:nvPr/>
        </p:nvSpPr>
        <p:spPr>
          <a:xfrm>
            <a:off x="4138169" y="19159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0"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02936" y="4451850"/>
            <a:ext cx="3461795" cy="1724154"/>
          </a:xfrm>
          <a:prstGeom prst="rect">
            <a:avLst/>
          </a:prstGeom>
        </p:spPr>
      </p:pic>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385162" y="2034761"/>
            <a:ext cx="3456007" cy="1724155"/>
          </a:xfrm>
          <a:prstGeom prst="rect">
            <a:avLst/>
          </a:prstGeom>
        </p:spPr>
      </p:pic>
      <p:sp>
        <p:nvSpPr>
          <p:cNvPr id="31" name="Green Cap 2"/>
          <p:cNvSpPr>
            <a:spLocks noChangeAspect="1"/>
          </p:cNvSpPr>
          <p:nvPr/>
        </p:nvSpPr>
        <p:spPr>
          <a:xfrm>
            <a:off x="9948419" y="192655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nvGrpSpPr>
          <p:cNvPr id="6" name="Black Line"/>
          <p:cNvGrpSpPr/>
          <p:nvPr/>
        </p:nvGrpSpPr>
        <p:grpSpPr>
          <a:xfrm>
            <a:off x="3661927" y="3906918"/>
            <a:ext cx="9525041" cy="555037"/>
            <a:chOff x="3661927" y="3906918"/>
            <a:chExt cx="9525041" cy="555037"/>
          </a:xfrm>
        </p:grpSpPr>
        <p:pic>
          <p:nvPicPr>
            <p:cNvPr id="39"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1632488" y="3922459"/>
              <a:ext cx="1554480" cy="539496"/>
            </a:xfrm>
            <a:prstGeom prst="rect">
              <a:avLst/>
            </a:prstGeom>
          </p:spPr>
        </p:pic>
        <p:sp>
          <p:nvSpPr>
            <p:cNvPr id="46" name="Shade"/>
            <p:cNvSpPr>
              <a:spLocks/>
            </p:cNvSpPr>
            <p:nvPr/>
          </p:nvSpPr>
          <p:spPr>
            <a:xfrm>
              <a:off x="11462385" y="4004327"/>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0183992" y="3919521"/>
              <a:ext cx="1554480" cy="539496"/>
            </a:xfrm>
            <a:prstGeom prst="rect">
              <a:avLst/>
            </a:prstGeom>
          </p:spPr>
        </p:pic>
        <p:sp>
          <p:nvSpPr>
            <p:cNvPr id="45" name="Shade"/>
            <p:cNvSpPr>
              <a:spLocks/>
            </p:cNvSpPr>
            <p:nvPr/>
          </p:nvSpPr>
          <p:spPr>
            <a:xfrm>
              <a:off x="9988296" y="4000500"/>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725337" y="3917738"/>
              <a:ext cx="1554480" cy="539496"/>
            </a:xfrm>
            <a:prstGeom prst="rect">
              <a:avLst/>
            </a:prstGeom>
          </p:spPr>
        </p:pic>
        <p:sp>
          <p:nvSpPr>
            <p:cNvPr id="44" name="Shade"/>
            <p:cNvSpPr>
              <a:spLocks/>
            </p:cNvSpPr>
            <p:nvPr/>
          </p:nvSpPr>
          <p:spPr>
            <a:xfrm>
              <a:off x="8526780" y="4002151"/>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Black 1x2"/>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7990269" y="3916427"/>
              <a:ext cx="832104" cy="534978"/>
            </a:xfrm>
            <a:prstGeom prst="rect">
              <a:avLst/>
            </a:prstGeom>
          </p:spPr>
        </p:pic>
        <p:sp>
          <p:nvSpPr>
            <p:cNvPr id="43" name="Shade"/>
            <p:cNvSpPr>
              <a:spLocks/>
            </p:cNvSpPr>
            <p:nvPr/>
          </p:nvSpPr>
          <p:spPr>
            <a:xfrm>
              <a:off x="7792720" y="3996436"/>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543678" y="3912409"/>
              <a:ext cx="1545336" cy="539496"/>
            </a:xfrm>
            <a:prstGeom prst="rect">
              <a:avLst/>
            </a:prstGeom>
          </p:spPr>
        </p:pic>
        <p:sp>
          <p:nvSpPr>
            <p:cNvPr id="47" name="Shade"/>
            <p:cNvSpPr>
              <a:spLocks/>
            </p:cNvSpPr>
            <p:nvPr/>
          </p:nvSpPr>
          <p:spPr>
            <a:xfrm>
              <a:off x="6367526" y="4002398"/>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02802" y="3909856"/>
              <a:ext cx="1545336" cy="539496"/>
            </a:xfrm>
            <a:prstGeom prst="rect">
              <a:avLst/>
            </a:prstGeom>
          </p:spPr>
        </p:pic>
        <p:sp>
          <p:nvSpPr>
            <p:cNvPr id="48" name="Shade"/>
            <p:cNvSpPr>
              <a:spLocks/>
            </p:cNvSpPr>
            <p:nvPr/>
          </p:nvSpPr>
          <p:spPr>
            <a:xfrm>
              <a:off x="4925060" y="4004056"/>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661927" y="3906918"/>
              <a:ext cx="1545336" cy="539496"/>
            </a:xfrm>
            <a:prstGeom prst="rect">
              <a:avLst/>
            </a:prstGeom>
          </p:spPr>
        </p:pic>
      </p:grpSp>
      <p:sp>
        <p:nvSpPr>
          <p:cNvPr id="21" name="Red Cap 3"/>
          <p:cNvSpPr>
            <a:spLocks noChangeAspect="1"/>
          </p:cNvSpPr>
          <p:nvPr/>
        </p:nvSpPr>
        <p:spPr>
          <a:xfrm>
            <a:off x="426720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3"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24019" y="6157175"/>
            <a:ext cx="3461795" cy="1724154"/>
          </a:xfrm>
          <a:prstGeom prst="rect">
            <a:avLst/>
          </a:prstGeom>
        </p:spPr>
      </p:pic>
      <p:sp>
        <p:nvSpPr>
          <p:cNvPr id="24" name="Red Cap 4"/>
          <p:cNvSpPr>
            <a:spLocks noChangeAspect="1"/>
          </p:cNvSpPr>
          <p:nvPr/>
        </p:nvSpPr>
        <p:spPr>
          <a:xfrm>
            <a:off x="4389629" y="604897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24953" y="6178006"/>
            <a:ext cx="3456007" cy="1724155"/>
          </a:xfrm>
          <a:prstGeom prst="rect">
            <a:avLst/>
          </a:prstGeom>
        </p:spPr>
      </p:pic>
      <p:sp>
        <p:nvSpPr>
          <p:cNvPr id="37" name="Green Cap 4"/>
          <p:cNvSpPr>
            <a:spLocks noChangeAspect="1"/>
          </p:cNvSpPr>
          <p:nvPr/>
        </p:nvSpPr>
        <p:spPr>
          <a:xfrm>
            <a:off x="10190989" y="606980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3"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905000" y="8528098"/>
            <a:ext cx="487363" cy="487363"/>
          </a:xfrm>
          <a:prstGeom prst="rect">
            <a:avLst/>
          </a:prstGeom>
        </p:spPr>
      </p:pic>
      <p:pic>
        <p:nvPicPr>
          <p:cNvPr id="64"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2743200" y="8534400"/>
            <a:ext cx="487363" cy="487363"/>
          </a:xfrm>
          <a:prstGeom prst="rect">
            <a:avLst/>
          </a:prstGeom>
        </p:spPr>
      </p:pic>
      <p:pic>
        <p:nvPicPr>
          <p:cNvPr id="5" name="gold piece sequence (5 pieces) 1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6346507" y="8534399"/>
            <a:ext cx="487363" cy="487363"/>
          </a:xfrm>
          <a:prstGeom prst="rect">
            <a:avLst/>
          </a:prstGeom>
        </p:spPr>
      </p:pic>
      <p:pic>
        <p:nvPicPr>
          <p:cNvPr id="28" name="gold piece sequence (5 pieces) 2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2"/>
          <a:stretch>
            <a:fillRect/>
          </a:stretch>
        </p:blipFill>
        <p:spPr>
          <a:xfrm>
            <a:off x="7650847" y="8534398"/>
            <a:ext cx="487363" cy="487363"/>
          </a:xfrm>
          <a:prstGeom prst="rect">
            <a:avLst/>
          </a:prstGeom>
        </p:spPr>
      </p:pic>
      <p:pic>
        <p:nvPicPr>
          <p:cNvPr id="66" name="Walking Shoes.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3"/>
          <a:stretch>
            <a:fillRect/>
          </a:stretch>
        </p:blipFill>
        <p:spPr>
          <a:xfrm>
            <a:off x="4841362" y="8528097"/>
            <a:ext cx="487363" cy="487363"/>
          </a:xfrm>
          <a:prstGeom prst="rect">
            <a:avLst/>
          </a:prstGeom>
        </p:spPr>
      </p:pic>
      <p:pic>
        <p:nvPicPr>
          <p:cNvPr id="67" name="Gold Coin 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70" name="Gold Coin 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71" name="Gold Coin 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72" name="Gold Coin 4"/>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831778" y="965080"/>
            <a:ext cx="400420" cy="374904"/>
          </a:xfrm>
          <a:prstGeom prst="rect">
            <a:avLst/>
          </a:prstGeom>
        </p:spPr>
      </p:pic>
      <p:pic>
        <p:nvPicPr>
          <p:cNvPr id="74" name="Gold Coin 1">
            <a:extLst>
              <a:ext uri="{FF2B5EF4-FFF2-40B4-BE49-F238E27FC236}">
                <a16:creationId xmlns="" xmlns:a16="http://schemas.microsoft.com/office/drawing/2014/main" id="{26103899-77E1-70D7-89CA-9C3AC63071C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166643" y="1993016"/>
            <a:ext cx="400420" cy="374904"/>
          </a:xfrm>
          <a:prstGeom prst="rect">
            <a:avLst/>
          </a:prstGeom>
        </p:spPr>
      </p:pic>
      <p:pic>
        <p:nvPicPr>
          <p:cNvPr id="84" name="Gold Coin 1">
            <a:extLst>
              <a:ext uri="{FF2B5EF4-FFF2-40B4-BE49-F238E27FC236}">
                <a16:creationId xmlns="" xmlns:a16="http://schemas.microsoft.com/office/drawing/2014/main" id="{A6F20320-E142-964A-8DDD-BC9C07BC759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88" name="Gold Coin 2">
            <a:extLst>
              <a:ext uri="{FF2B5EF4-FFF2-40B4-BE49-F238E27FC236}">
                <a16:creationId xmlns="" xmlns:a16="http://schemas.microsoft.com/office/drawing/2014/main" id="{B320D66F-7221-2FD2-1BED-E8CB0700451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97" name="Gold Coin 1">
            <a:extLst>
              <a:ext uri="{FF2B5EF4-FFF2-40B4-BE49-F238E27FC236}">
                <a16:creationId xmlns="" xmlns:a16="http://schemas.microsoft.com/office/drawing/2014/main" id="{1CF3B381-CFC2-3BA3-00A6-178102C96F29}"/>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392089" y="6121509"/>
            <a:ext cx="400420" cy="374904"/>
          </a:xfrm>
          <a:prstGeom prst="rect">
            <a:avLst/>
          </a:prstGeom>
        </p:spPr>
      </p:pic>
      <p:pic>
        <p:nvPicPr>
          <p:cNvPr id="98" name="Gold Coin 2">
            <a:extLst>
              <a:ext uri="{FF2B5EF4-FFF2-40B4-BE49-F238E27FC236}">
                <a16:creationId xmlns="" xmlns:a16="http://schemas.microsoft.com/office/drawing/2014/main" id="{4DDDBB6F-F44D-1843-437B-13C09BE68B8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119975" y="6127605"/>
            <a:ext cx="400420" cy="374904"/>
          </a:xfrm>
          <a:prstGeom prst="rect">
            <a:avLst/>
          </a:prstGeom>
        </p:spPr>
      </p:pic>
      <p:pic>
        <p:nvPicPr>
          <p:cNvPr id="99" name="Gold Coin 3">
            <a:extLst>
              <a:ext uri="{FF2B5EF4-FFF2-40B4-BE49-F238E27FC236}">
                <a16:creationId xmlns="" xmlns:a16="http://schemas.microsoft.com/office/drawing/2014/main" id="{548EC84E-C3E3-F2B2-0A96-723408C030A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427571" y="6817756"/>
            <a:ext cx="400420" cy="374904"/>
          </a:xfrm>
          <a:prstGeom prst="rect">
            <a:avLst/>
          </a:prstGeom>
        </p:spPr>
      </p:pic>
      <p:pic>
        <p:nvPicPr>
          <p:cNvPr id="100" name="Gold Coin 4">
            <a:extLst>
              <a:ext uri="{FF2B5EF4-FFF2-40B4-BE49-F238E27FC236}">
                <a16:creationId xmlns="" xmlns:a16="http://schemas.microsoft.com/office/drawing/2014/main" id="{440904C7-8DA0-FE06-40A6-D21B894BD3A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156551" y="6823852"/>
            <a:ext cx="400420" cy="374904"/>
          </a:xfrm>
          <a:prstGeom prst="rect">
            <a:avLst/>
          </a:prstGeom>
        </p:spPr>
      </p:pic>
      <p:pic>
        <p:nvPicPr>
          <p:cNvPr id="101" name="Gold Coin 5">
            <a:extLst>
              <a:ext uri="{FF2B5EF4-FFF2-40B4-BE49-F238E27FC236}">
                <a16:creationId xmlns="" xmlns:a16="http://schemas.microsoft.com/office/drawing/2014/main" id="{08331883-C8FD-F193-37FC-2D8B1BE8062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774085" y="6476989"/>
            <a:ext cx="400420" cy="374904"/>
          </a:xfrm>
          <a:prstGeom prst="rect">
            <a:avLst/>
          </a:prstGeom>
        </p:spPr>
      </p:pic>
      <p:pic>
        <p:nvPicPr>
          <p:cNvPr id="102" name="Gold Coin 1">
            <a:extLst>
              <a:ext uri="{FF2B5EF4-FFF2-40B4-BE49-F238E27FC236}">
                <a16:creationId xmlns="" xmlns:a16="http://schemas.microsoft.com/office/drawing/2014/main" id="{7B4EC529-DF0C-587C-0FB1-0B9D44C9A3F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861305" y="270930"/>
            <a:ext cx="400420" cy="374904"/>
          </a:xfrm>
          <a:prstGeom prst="rect">
            <a:avLst/>
          </a:prstGeom>
        </p:spPr>
      </p:pic>
      <p:pic>
        <p:nvPicPr>
          <p:cNvPr id="103" name="Gold Coin 2">
            <a:extLst>
              <a:ext uri="{FF2B5EF4-FFF2-40B4-BE49-F238E27FC236}">
                <a16:creationId xmlns="" xmlns:a16="http://schemas.microsoft.com/office/drawing/2014/main" id="{DB723EEB-5B26-7647-4195-2227B5FFB321}"/>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589191" y="277026"/>
            <a:ext cx="400420" cy="374904"/>
          </a:xfrm>
          <a:prstGeom prst="rect">
            <a:avLst/>
          </a:prstGeom>
        </p:spPr>
      </p:pic>
      <p:pic>
        <p:nvPicPr>
          <p:cNvPr id="104" name="Gold Coin 3">
            <a:extLst>
              <a:ext uri="{FF2B5EF4-FFF2-40B4-BE49-F238E27FC236}">
                <a16:creationId xmlns="" xmlns:a16="http://schemas.microsoft.com/office/drawing/2014/main" id="{3E9EBC7F-69A5-5222-D07E-5631D84741F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896787" y="967177"/>
            <a:ext cx="400420" cy="374904"/>
          </a:xfrm>
          <a:prstGeom prst="rect">
            <a:avLst/>
          </a:prstGeom>
        </p:spPr>
      </p:pic>
      <p:pic>
        <p:nvPicPr>
          <p:cNvPr id="107" name="Gold Coin 1">
            <a:extLst>
              <a:ext uri="{FF2B5EF4-FFF2-40B4-BE49-F238E27FC236}">
                <a16:creationId xmlns="" xmlns:a16="http://schemas.microsoft.com/office/drawing/2014/main" id="{CBEBAB15-FBC4-9A79-EBC6-D5157C962B4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960632" y="2001209"/>
            <a:ext cx="400420" cy="374904"/>
          </a:xfrm>
          <a:prstGeom prst="rect">
            <a:avLst/>
          </a:prstGeom>
        </p:spPr>
      </p:pic>
      <p:pic>
        <p:nvPicPr>
          <p:cNvPr id="108" name="Gold Coin 2">
            <a:extLst>
              <a:ext uri="{FF2B5EF4-FFF2-40B4-BE49-F238E27FC236}">
                <a16:creationId xmlns="" xmlns:a16="http://schemas.microsoft.com/office/drawing/2014/main" id="{CFC72290-BB31-FBF9-35CC-00B62B9A23DD}"/>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688518" y="2007305"/>
            <a:ext cx="400420" cy="374904"/>
          </a:xfrm>
          <a:prstGeom prst="rect">
            <a:avLst/>
          </a:prstGeom>
        </p:spPr>
      </p:pic>
      <p:pic>
        <p:nvPicPr>
          <p:cNvPr id="109" name="Gold Coin 3">
            <a:extLst>
              <a:ext uri="{FF2B5EF4-FFF2-40B4-BE49-F238E27FC236}">
                <a16:creationId xmlns="" xmlns:a16="http://schemas.microsoft.com/office/drawing/2014/main" id="{4AA43693-9EFC-20F5-7184-19A0D2C1B2F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996114" y="2697456"/>
            <a:ext cx="400420" cy="374904"/>
          </a:xfrm>
          <a:prstGeom prst="rect">
            <a:avLst/>
          </a:prstGeom>
        </p:spPr>
      </p:pic>
      <p:pic>
        <p:nvPicPr>
          <p:cNvPr id="110" name="Gold Coin 4">
            <a:extLst>
              <a:ext uri="{FF2B5EF4-FFF2-40B4-BE49-F238E27FC236}">
                <a16:creationId xmlns="" xmlns:a16="http://schemas.microsoft.com/office/drawing/2014/main" id="{551B71B5-87BC-C3C4-2525-19AC5C4708D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725094" y="2703552"/>
            <a:ext cx="400420" cy="374904"/>
          </a:xfrm>
          <a:prstGeom prst="rect">
            <a:avLst/>
          </a:prstGeom>
        </p:spPr>
      </p:pic>
      <p:pic>
        <p:nvPicPr>
          <p:cNvPr id="111" name="Gold Coin 5">
            <a:extLst>
              <a:ext uri="{FF2B5EF4-FFF2-40B4-BE49-F238E27FC236}">
                <a16:creationId xmlns="" xmlns:a16="http://schemas.microsoft.com/office/drawing/2014/main" id="{E047D04B-093E-037E-D779-B744B4AD323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342628" y="2356689"/>
            <a:ext cx="400420" cy="374904"/>
          </a:xfrm>
          <a:prstGeom prst="rect">
            <a:avLst/>
          </a:prstGeom>
        </p:spPr>
      </p:pic>
      <p:pic>
        <p:nvPicPr>
          <p:cNvPr id="112" name="Gold Coin 1">
            <a:extLst>
              <a:ext uri="{FF2B5EF4-FFF2-40B4-BE49-F238E27FC236}">
                <a16:creationId xmlns="" xmlns:a16="http://schemas.microsoft.com/office/drawing/2014/main" id="{6E81771A-8AE9-4B34-0DEB-C5C816858D7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093823" y="4411051"/>
            <a:ext cx="400420" cy="374904"/>
          </a:xfrm>
          <a:prstGeom prst="rect">
            <a:avLst/>
          </a:prstGeom>
        </p:spPr>
      </p:pic>
      <p:pic>
        <p:nvPicPr>
          <p:cNvPr id="113" name="Gold Coin 2">
            <a:extLst>
              <a:ext uri="{FF2B5EF4-FFF2-40B4-BE49-F238E27FC236}">
                <a16:creationId xmlns="" xmlns:a16="http://schemas.microsoft.com/office/drawing/2014/main" id="{25E65E89-B5AC-2D46-F8A9-82F5EE804E1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821709" y="4417147"/>
            <a:ext cx="400420" cy="374904"/>
          </a:xfrm>
          <a:prstGeom prst="rect">
            <a:avLst/>
          </a:prstGeom>
        </p:spPr>
      </p:pic>
      <p:pic>
        <p:nvPicPr>
          <p:cNvPr id="117" name="Gold Coin 1">
            <a:extLst>
              <a:ext uri="{FF2B5EF4-FFF2-40B4-BE49-F238E27FC236}">
                <a16:creationId xmlns="" xmlns:a16="http://schemas.microsoft.com/office/drawing/2014/main" id="{CFE20E3A-77D5-CDCC-28FC-DD46651A784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186078" y="6129702"/>
            <a:ext cx="400420" cy="374904"/>
          </a:xfrm>
          <a:prstGeom prst="rect">
            <a:avLst/>
          </a:prstGeom>
        </p:spPr>
      </p:pic>
      <p:pic>
        <p:nvPicPr>
          <p:cNvPr id="118" name="Gold Coin 2">
            <a:extLst>
              <a:ext uri="{FF2B5EF4-FFF2-40B4-BE49-F238E27FC236}">
                <a16:creationId xmlns="" xmlns:a16="http://schemas.microsoft.com/office/drawing/2014/main" id="{88842323-E093-5ABB-E7CD-85A7D58E69A0}"/>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913964" y="6135798"/>
            <a:ext cx="400420" cy="374904"/>
          </a:xfrm>
          <a:prstGeom prst="rect">
            <a:avLst/>
          </a:prstGeom>
        </p:spPr>
      </p:pic>
      <p:pic>
        <p:nvPicPr>
          <p:cNvPr id="119" name="Gold Coin 3">
            <a:extLst>
              <a:ext uri="{FF2B5EF4-FFF2-40B4-BE49-F238E27FC236}">
                <a16:creationId xmlns="" xmlns:a16="http://schemas.microsoft.com/office/drawing/2014/main" id="{95A2A0F0-FE86-4CF3-546E-E66FEA771AC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221560" y="6825949"/>
            <a:ext cx="400420" cy="374904"/>
          </a:xfrm>
          <a:prstGeom prst="rect">
            <a:avLst/>
          </a:prstGeom>
        </p:spPr>
      </p:pic>
      <p:pic>
        <p:nvPicPr>
          <p:cNvPr id="120" name="Gold Coin 4">
            <a:extLst>
              <a:ext uri="{FF2B5EF4-FFF2-40B4-BE49-F238E27FC236}">
                <a16:creationId xmlns="" xmlns:a16="http://schemas.microsoft.com/office/drawing/2014/main" id="{EA833DCD-51AC-6953-3384-D510BCE4AD56}"/>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950540" y="6832045"/>
            <a:ext cx="400420" cy="374904"/>
          </a:xfrm>
          <a:prstGeom prst="rect">
            <a:avLst/>
          </a:prstGeom>
        </p:spPr>
      </p:pic>
    </p:spTree>
    <p:extLst>
      <p:ext uri="{BB962C8B-B14F-4D97-AF65-F5344CB8AC3E}">
        <p14:creationId xmlns:p14="http://schemas.microsoft.com/office/powerpoint/2010/main" val="369933789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6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65"/>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3"/>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5"/>
                                        </p:tgtEl>
                                      </p:cBhvr>
                                    </p:cmd>
                                  </p:childTnLst>
                                </p:cTn>
                              </p:par>
                              <p:par>
                                <p:cTn id="16" presetID="2" presetClass="entr" presetSubtype="1" fill="hold" nodeType="with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additive="base">
                                        <p:cTn id="18" dur="250" fill="hold"/>
                                        <p:tgtEl>
                                          <p:spTgt spid="67"/>
                                        </p:tgtEl>
                                        <p:attrNameLst>
                                          <p:attrName>ppt_x</p:attrName>
                                        </p:attrNameLst>
                                      </p:cBhvr>
                                      <p:tavLst>
                                        <p:tav tm="0">
                                          <p:val>
                                            <p:strVal val="#ppt_x"/>
                                          </p:val>
                                        </p:tav>
                                        <p:tav tm="100000">
                                          <p:val>
                                            <p:strVal val="#ppt_x"/>
                                          </p:val>
                                        </p:tav>
                                      </p:tavLst>
                                    </p:anim>
                                    <p:anim calcmode="lin" valueType="num">
                                      <p:cBhvr additive="base">
                                        <p:cTn id="19" dur="250" fill="hold"/>
                                        <p:tgtEl>
                                          <p:spTgt spid="67"/>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250" fill="hold"/>
                                        <p:tgtEl>
                                          <p:spTgt spid="74"/>
                                        </p:tgtEl>
                                        <p:attrNameLst>
                                          <p:attrName>ppt_x</p:attrName>
                                        </p:attrNameLst>
                                      </p:cBhvr>
                                      <p:tavLst>
                                        <p:tav tm="0">
                                          <p:val>
                                            <p:strVal val="#ppt_x"/>
                                          </p:val>
                                        </p:tav>
                                        <p:tav tm="100000">
                                          <p:val>
                                            <p:strVal val="#ppt_x"/>
                                          </p:val>
                                        </p:tav>
                                      </p:tavLst>
                                    </p:anim>
                                    <p:anim calcmode="lin" valueType="num">
                                      <p:cBhvr additive="base">
                                        <p:cTn id="23" dur="250" fill="hold"/>
                                        <p:tgtEl>
                                          <p:spTgt spid="74"/>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250" fill="hold"/>
                                        <p:tgtEl>
                                          <p:spTgt spid="84"/>
                                        </p:tgtEl>
                                        <p:attrNameLst>
                                          <p:attrName>ppt_x</p:attrName>
                                        </p:attrNameLst>
                                      </p:cBhvr>
                                      <p:tavLst>
                                        <p:tav tm="0">
                                          <p:val>
                                            <p:strVal val="#ppt_x"/>
                                          </p:val>
                                        </p:tav>
                                        <p:tav tm="100000">
                                          <p:val>
                                            <p:strVal val="#ppt_x"/>
                                          </p:val>
                                        </p:tav>
                                      </p:tavLst>
                                    </p:anim>
                                    <p:anim calcmode="lin" valueType="num">
                                      <p:cBhvr additive="base">
                                        <p:cTn id="27" dur="250" fill="hold"/>
                                        <p:tgtEl>
                                          <p:spTgt spid="8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97"/>
                                        </p:tgtEl>
                                        <p:attrNameLst>
                                          <p:attrName>style.visibility</p:attrName>
                                        </p:attrNameLst>
                                      </p:cBhvr>
                                      <p:to>
                                        <p:strVal val="visible"/>
                                      </p:to>
                                    </p:set>
                                    <p:anim calcmode="lin" valueType="num">
                                      <p:cBhvr additive="base">
                                        <p:cTn id="30" dur="250" fill="hold"/>
                                        <p:tgtEl>
                                          <p:spTgt spid="97"/>
                                        </p:tgtEl>
                                        <p:attrNameLst>
                                          <p:attrName>ppt_x</p:attrName>
                                        </p:attrNameLst>
                                      </p:cBhvr>
                                      <p:tavLst>
                                        <p:tav tm="0">
                                          <p:val>
                                            <p:strVal val="#ppt_x"/>
                                          </p:val>
                                        </p:tav>
                                        <p:tav tm="100000">
                                          <p:val>
                                            <p:strVal val="#ppt_x"/>
                                          </p:val>
                                        </p:tav>
                                      </p:tavLst>
                                    </p:anim>
                                    <p:anim calcmode="lin" valueType="num">
                                      <p:cBhvr additive="base">
                                        <p:cTn id="31" dur="250" fill="hold"/>
                                        <p:tgtEl>
                                          <p:spTgt spid="97"/>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250" fill="hold"/>
                                        <p:tgtEl>
                                          <p:spTgt spid="70"/>
                                        </p:tgtEl>
                                        <p:attrNameLst>
                                          <p:attrName>ppt_x</p:attrName>
                                        </p:attrNameLst>
                                      </p:cBhvr>
                                      <p:tavLst>
                                        <p:tav tm="0">
                                          <p:val>
                                            <p:strVal val="#ppt_x"/>
                                          </p:val>
                                        </p:tav>
                                        <p:tav tm="100000">
                                          <p:val>
                                            <p:strVal val="#ppt_x"/>
                                          </p:val>
                                        </p:tav>
                                      </p:tavLst>
                                    </p:anim>
                                    <p:anim calcmode="lin" valueType="num">
                                      <p:cBhvr additive="base">
                                        <p:cTn id="35" dur="250" fill="hold"/>
                                        <p:tgtEl>
                                          <p:spTgt spid="7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88"/>
                                        </p:tgtEl>
                                        <p:attrNameLst>
                                          <p:attrName>style.visibility</p:attrName>
                                        </p:attrNameLst>
                                      </p:cBhvr>
                                      <p:to>
                                        <p:strVal val="visible"/>
                                      </p:to>
                                    </p:set>
                                    <p:anim calcmode="lin" valueType="num">
                                      <p:cBhvr additive="base">
                                        <p:cTn id="38" dur="250" fill="hold"/>
                                        <p:tgtEl>
                                          <p:spTgt spid="88"/>
                                        </p:tgtEl>
                                        <p:attrNameLst>
                                          <p:attrName>ppt_x</p:attrName>
                                        </p:attrNameLst>
                                      </p:cBhvr>
                                      <p:tavLst>
                                        <p:tav tm="0">
                                          <p:val>
                                            <p:strVal val="#ppt_x"/>
                                          </p:val>
                                        </p:tav>
                                        <p:tav tm="100000">
                                          <p:val>
                                            <p:strVal val="#ppt_x"/>
                                          </p:val>
                                        </p:tav>
                                      </p:tavLst>
                                    </p:anim>
                                    <p:anim calcmode="lin" valueType="num">
                                      <p:cBhvr additive="base">
                                        <p:cTn id="39" dur="250" fill="hold"/>
                                        <p:tgtEl>
                                          <p:spTgt spid="88"/>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98"/>
                                        </p:tgtEl>
                                        <p:attrNameLst>
                                          <p:attrName>style.visibility</p:attrName>
                                        </p:attrNameLst>
                                      </p:cBhvr>
                                      <p:to>
                                        <p:strVal val="visible"/>
                                      </p:to>
                                    </p:set>
                                    <p:anim calcmode="lin" valueType="num">
                                      <p:cBhvr additive="base">
                                        <p:cTn id="42" dur="250" fill="hold"/>
                                        <p:tgtEl>
                                          <p:spTgt spid="98"/>
                                        </p:tgtEl>
                                        <p:attrNameLst>
                                          <p:attrName>ppt_x</p:attrName>
                                        </p:attrNameLst>
                                      </p:cBhvr>
                                      <p:tavLst>
                                        <p:tav tm="0">
                                          <p:val>
                                            <p:strVal val="#ppt_x"/>
                                          </p:val>
                                        </p:tav>
                                        <p:tav tm="100000">
                                          <p:val>
                                            <p:strVal val="#ppt_x"/>
                                          </p:val>
                                        </p:tav>
                                      </p:tavLst>
                                    </p:anim>
                                    <p:anim calcmode="lin" valueType="num">
                                      <p:cBhvr additive="base">
                                        <p:cTn id="43" dur="250" fill="hold"/>
                                        <p:tgtEl>
                                          <p:spTgt spid="98"/>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250" fill="hold"/>
                                        <p:tgtEl>
                                          <p:spTgt spid="71"/>
                                        </p:tgtEl>
                                        <p:attrNameLst>
                                          <p:attrName>ppt_x</p:attrName>
                                        </p:attrNameLst>
                                      </p:cBhvr>
                                      <p:tavLst>
                                        <p:tav tm="0">
                                          <p:val>
                                            <p:strVal val="#ppt_x"/>
                                          </p:val>
                                        </p:tav>
                                        <p:tav tm="100000">
                                          <p:val>
                                            <p:strVal val="#ppt_x"/>
                                          </p:val>
                                        </p:tav>
                                      </p:tavLst>
                                    </p:anim>
                                    <p:anim calcmode="lin" valueType="num">
                                      <p:cBhvr additive="base">
                                        <p:cTn id="47" dur="250" fill="hold"/>
                                        <p:tgtEl>
                                          <p:spTgt spid="71"/>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250" fill="hold"/>
                                        <p:tgtEl>
                                          <p:spTgt spid="99"/>
                                        </p:tgtEl>
                                        <p:attrNameLst>
                                          <p:attrName>ppt_x</p:attrName>
                                        </p:attrNameLst>
                                      </p:cBhvr>
                                      <p:tavLst>
                                        <p:tav tm="0">
                                          <p:val>
                                            <p:strVal val="#ppt_x"/>
                                          </p:val>
                                        </p:tav>
                                        <p:tav tm="100000">
                                          <p:val>
                                            <p:strVal val="#ppt_x"/>
                                          </p:val>
                                        </p:tav>
                                      </p:tavLst>
                                    </p:anim>
                                    <p:anim calcmode="lin" valueType="num">
                                      <p:cBhvr additive="base">
                                        <p:cTn id="51" dur="250" fill="hold"/>
                                        <p:tgtEl>
                                          <p:spTgt spid="99"/>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250" fill="hold"/>
                                        <p:tgtEl>
                                          <p:spTgt spid="72"/>
                                        </p:tgtEl>
                                        <p:attrNameLst>
                                          <p:attrName>ppt_x</p:attrName>
                                        </p:attrNameLst>
                                      </p:cBhvr>
                                      <p:tavLst>
                                        <p:tav tm="0">
                                          <p:val>
                                            <p:strVal val="#ppt_x"/>
                                          </p:val>
                                        </p:tav>
                                        <p:tav tm="100000">
                                          <p:val>
                                            <p:strVal val="#ppt_x"/>
                                          </p:val>
                                        </p:tav>
                                      </p:tavLst>
                                    </p:anim>
                                    <p:anim calcmode="lin" valueType="num">
                                      <p:cBhvr additive="base">
                                        <p:cTn id="55" dur="250" fill="hold"/>
                                        <p:tgtEl>
                                          <p:spTgt spid="72"/>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100"/>
                                        </p:tgtEl>
                                        <p:attrNameLst>
                                          <p:attrName>style.visibility</p:attrName>
                                        </p:attrNameLst>
                                      </p:cBhvr>
                                      <p:to>
                                        <p:strVal val="visible"/>
                                      </p:to>
                                    </p:set>
                                    <p:anim calcmode="lin" valueType="num">
                                      <p:cBhvr additive="base">
                                        <p:cTn id="58" dur="250" fill="hold"/>
                                        <p:tgtEl>
                                          <p:spTgt spid="100"/>
                                        </p:tgtEl>
                                        <p:attrNameLst>
                                          <p:attrName>ppt_x</p:attrName>
                                        </p:attrNameLst>
                                      </p:cBhvr>
                                      <p:tavLst>
                                        <p:tav tm="0">
                                          <p:val>
                                            <p:strVal val="#ppt_x"/>
                                          </p:val>
                                        </p:tav>
                                        <p:tav tm="100000">
                                          <p:val>
                                            <p:strVal val="#ppt_x"/>
                                          </p:val>
                                        </p:tav>
                                      </p:tavLst>
                                    </p:anim>
                                    <p:anim calcmode="lin" valueType="num">
                                      <p:cBhvr additive="base">
                                        <p:cTn id="59" dur="250" fill="hold"/>
                                        <p:tgtEl>
                                          <p:spTgt spid="10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1000"/>
                                  </p:stCondLst>
                                  <p:childTnLst>
                                    <p:set>
                                      <p:cBhvr>
                                        <p:cTn id="61" dur="1" fill="hold">
                                          <p:stCondLst>
                                            <p:cond delay="0"/>
                                          </p:stCondLst>
                                        </p:cTn>
                                        <p:tgtEl>
                                          <p:spTgt spid="101"/>
                                        </p:tgtEl>
                                        <p:attrNameLst>
                                          <p:attrName>style.visibility</p:attrName>
                                        </p:attrNameLst>
                                      </p:cBhvr>
                                      <p:to>
                                        <p:strVal val="visible"/>
                                      </p:to>
                                    </p:set>
                                    <p:anim calcmode="lin" valueType="num">
                                      <p:cBhvr additive="base">
                                        <p:cTn id="62" dur="250" fill="hold"/>
                                        <p:tgtEl>
                                          <p:spTgt spid="101"/>
                                        </p:tgtEl>
                                        <p:attrNameLst>
                                          <p:attrName>ppt_x</p:attrName>
                                        </p:attrNameLst>
                                      </p:cBhvr>
                                      <p:tavLst>
                                        <p:tav tm="0">
                                          <p:val>
                                            <p:strVal val="#ppt_x"/>
                                          </p:val>
                                        </p:tav>
                                        <p:tav tm="100000">
                                          <p:val>
                                            <p:strVal val="#ppt_x"/>
                                          </p:val>
                                        </p:tav>
                                      </p:tavLst>
                                    </p:anim>
                                    <p:anim calcmode="lin" valueType="num">
                                      <p:cBhvr additive="base">
                                        <p:cTn id="63" dur="250" fill="hold"/>
                                        <p:tgtEl>
                                          <p:spTgt spid="101"/>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17" fill="hold"/>
                                        <p:tgtEl>
                                          <p:spTgt spid="64"/>
                                        </p:tgtEl>
                                      </p:cBhvr>
                                    </p:cmd>
                                  </p:childTnLst>
                                </p:cTn>
                              </p:par>
                            </p:childTnLst>
                          </p:cTn>
                        </p:par>
                        <p:par>
                          <p:cTn id="68" fill="hold">
                            <p:stCondLst>
                              <p:cond delay="417"/>
                            </p:stCondLst>
                            <p:childTnLst>
                              <p:par>
                                <p:cTn id="69" presetID="1" presetClass="mediacall" presetSubtype="0" fill="hold" nodeType="afterEffect">
                                  <p:stCondLst>
                                    <p:cond delay="0"/>
                                  </p:stCondLst>
                                  <p:childTnLst>
                                    <p:cmd type="call" cmd="playFrom(0.0)">
                                      <p:cBhvr>
                                        <p:cTn id="70" dur="1152" fill="hold"/>
                                        <p:tgtEl>
                                          <p:spTgt spid="28"/>
                                        </p:tgtEl>
                                      </p:cBhvr>
                                    </p:cmd>
                                  </p:childTnLst>
                                </p:cTn>
                              </p:par>
                              <p:par>
                                <p:cTn id="71" presetID="2" presetClass="entr" presetSubtype="1" fill="hold" nodeType="withEffect">
                                  <p:stCondLst>
                                    <p:cond delay="0"/>
                                  </p:stCondLst>
                                  <p:childTnLst>
                                    <p:set>
                                      <p:cBhvr>
                                        <p:cTn id="72" dur="1" fill="hold">
                                          <p:stCondLst>
                                            <p:cond delay="0"/>
                                          </p:stCondLst>
                                        </p:cTn>
                                        <p:tgtEl>
                                          <p:spTgt spid="102"/>
                                        </p:tgtEl>
                                        <p:attrNameLst>
                                          <p:attrName>style.visibility</p:attrName>
                                        </p:attrNameLst>
                                      </p:cBhvr>
                                      <p:to>
                                        <p:strVal val="visible"/>
                                      </p:to>
                                    </p:set>
                                    <p:anim calcmode="lin" valueType="num">
                                      <p:cBhvr additive="base">
                                        <p:cTn id="73" dur="250" fill="hold"/>
                                        <p:tgtEl>
                                          <p:spTgt spid="102"/>
                                        </p:tgtEl>
                                        <p:attrNameLst>
                                          <p:attrName>ppt_x</p:attrName>
                                        </p:attrNameLst>
                                      </p:cBhvr>
                                      <p:tavLst>
                                        <p:tav tm="0">
                                          <p:val>
                                            <p:strVal val="#ppt_x"/>
                                          </p:val>
                                        </p:tav>
                                        <p:tav tm="100000">
                                          <p:val>
                                            <p:strVal val="#ppt_x"/>
                                          </p:val>
                                        </p:tav>
                                      </p:tavLst>
                                    </p:anim>
                                    <p:anim calcmode="lin" valueType="num">
                                      <p:cBhvr additive="base">
                                        <p:cTn id="74" dur="250" fill="hold"/>
                                        <p:tgtEl>
                                          <p:spTgt spid="102"/>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250" fill="hold"/>
                                        <p:tgtEl>
                                          <p:spTgt spid="107"/>
                                        </p:tgtEl>
                                        <p:attrNameLst>
                                          <p:attrName>ppt_x</p:attrName>
                                        </p:attrNameLst>
                                      </p:cBhvr>
                                      <p:tavLst>
                                        <p:tav tm="0">
                                          <p:val>
                                            <p:strVal val="#ppt_x"/>
                                          </p:val>
                                        </p:tav>
                                        <p:tav tm="100000">
                                          <p:val>
                                            <p:strVal val="#ppt_x"/>
                                          </p:val>
                                        </p:tav>
                                      </p:tavLst>
                                    </p:anim>
                                    <p:anim calcmode="lin" valueType="num">
                                      <p:cBhvr additive="base">
                                        <p:cTn id="78" dur="250" fill="hold"/>
                                        <p:tgtEl>
                                          <p:spTgt spid="107"/>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112"/>
                                        </p:tgtEl>
                                        <p:attrNameLst>
                                          <p:attrName>style.visibility</p:attrName>
                                        </p:attrNameLst>
                                      </p:cBhvr>
                                      <p:to>
                                        <p:strVal val="visible"/>
                                      </p:to>
                                    </p:set>
                                    <p:anim calcmode="lin" valueType="num">
                                      <p:cBhvr additive="base">
                                        <p:cTn id="81" dur="250" fill="hold"/>
                                        <p:tgtEl>
                                          <p:spTgt spid="112"/>
                                        </p:tgtEl>
                                        <p:attrNameLst>
                                          <p:attrName>ppt_x</p:attrName>
                                        </p:attrNameLst>
                                      </p:cBhvr>
                                      <p:tavLst>
                                        <p:tav tm="0">
                                          <p:val>
                                            <p:strVal val="#ppt_x"/>
                                          </p:val>
                                        </p:tav>
                                        <p:tav tm="100000">
                                          <p:val>
                                            <p:strVal val="#ppt_x"/>
                                          </p:val>
                                        </p:tav>
                                      </p:tavLst>
                                    </p:anim>
                                    <p:anim calcmode="lin" valueType="num">
                                      <p:cBhvr additive="base">
                                        <p:cTn id="82" dur="250" fill="hold"/>
                                        <p:tgtEl>
                                          <p:spTgt spid="112"/>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117"/>
                                        </p:tgtEl>
                                        <p:attrNameLst>
                                          <p:attrName>style.visibility</p:attrName>
                                        </p:attrNameLst>
                                      </p:cBhvr>
                                      <p:to>
                                        <p:strVal val="visible"/>
                                      </p:to>
                                    </p:set>
                                    <p:anim calcmode="lin" valueType="num">
                                      <p:cBhvr additive="base">
                                        <p:cTn id="85" dur="250" fill="hold"/>
                                        <p:tgtEl>
                                          <p:spTgt spid="117"/>
                                        </p:tgtEl>
                                        <p:attrNameLst>
                                          <p:attrName>ppt_x</p:attrName>
                                        </p:attrNameLst>
                                      </p:cBhvr>
                                      <p:tavLst>
                                        <p:tav tm="0">
                                          <p:val>
                                            <p:strVal val="#ppt_x"/>
                                          </p:val>
                                        </p:tav>
                                        <p:tav tm="100000">
                                          <p:val>
                                            <p:strVal val="#ppt_x"/>
                                          </p:val>
                                        </p:tav>
                                      </p:tavLst>
                                    </p:anim>
                                    <p:anim calcmode="lin" valueType="num">
                                      <p:cBhvr additive="base">
                                        <p:cTn id="86" dur="250" fill="hold"/>
                                        <p:tgtEl>
                                          <p:spTgt spid="117"/>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103"/>
                                        </p:tgtEl>
                                        <p:attrNameLst>
                                          <p:attrName>style.visibility</p:attrName>
                                        </p:attrNameLst>
                                      </p:cBhvr>
                                      <p:to>
                                        <p:strVal val="visible"/>
                                      </p:to>
                                    </p:set>
                                    <p:anim calcmode="lin" valueType="num">
                                      <p:cBhvr additive="base">
                                        <p:cTn id="89" dur="250" fill="hold"/>
                                        <p:tgtEl>
                                          <p:spTgt spid="103"/>
                                        </p:tgtEl>
                                        <p:attrNameLst>
                                          <p:attrName>ppt_x</p:attrName>
                                        </p:attrNameLst>
                                      </p:cBhvr>
                                      <p:tavLst>
                                        <p:tav tm="0">
                                          <p:val>
                                            <p:strVal val="#ppt_x"/>
                                          </p:val>
                                        </p:tav>
                                        <p:tav tm="100000">
                                          <p:val>
                                            <p:strVal val="#ppt_x"/>
                                          </p:val>
                                        </p:tav>
                                      </p:tavLst>
                                    </p:anim>
                                    <p:anim calcmode="lin" valueType="num">
                                      <p:cBhvr additive="base">
                                        <p:cTn id="90" dur="250" fill="hold"/>
                                        <p:tgtEl>
                                          <p:spTgt spid="103"/>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250" fill="hold"/>
                                        <p:tgtEl>
                                          <p:spTgt spid="108"/>
                                        </p:tgtEl>
                                        <p:attrNameLst>
                                          <p:attrName>ppt_x</p:attrName>
                                        </p:attrNameLst>
                                      </p:cBhvr>
                                      <p:tavLst>
                                        <p:tav tm="0">
                                          <p:val>
                                            <p:strVal val="#ppt_x"/>
                                          </p:val>
                                        </p:tav>
                                        <p:tav tm="100000">
                                          <p:val>
                                            <p:strVal val="#ppt_x"/>
                                          </p:val>
                                        </p:tav>
                                      </p:tavLst>
                                    </p:anim>
                                    <p:anim calcmode="lin" valueType="num">
                                      <p:cBhvr additive="base">
                                        <p:cTn id="94" dur="250" fill="hold"/>
                                        <p:tgtEl>
                                          <p:spTgt spid="108"/>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113"/>
                                        </p:tgtEl>
                                        <p:attrNameLst>
                                          <p:attrName>style.visibility</p:attrName>
                                        </p:attrNameLst>
                                      </p:cBhvr>
                                      <p:to>
                                        <p:strVal val="visible"/>
                                      </p:to>
                                    </p:set>
                                    <p:anim calcmode="lin" valueType="num">
                                      <p:cBhvr additive="base">
                                        <p:cTn id="97" dur="250" fill="hold"/>
                                        <p:tgtEl>
                                          <p:spTgt spid="113"/>
                                        </p:tgtEl>
                                        <p:attrNameLst>
                                          <p:attrName>ppt_x</p:attrName>
                                        </p:attrNameLst>
                                      </p:cBhvr>
                                      <p:tavLst>
                                        <p:tav tm="0">
                                          <p:val>
                                            <p:strVal val="#ppt_x"/>
                                          </p:val>
                                        </p:tav>
                                        <p:tav tm="100000">
                                          <p:val>
                                            <p:strVal val="#ppt_x"/>
                                          </p:val>
                                        </p:tav>
                                      </p:tavLst>
                                    </p:anim>
                                    <p:anim calcmode="lin" valueType="num">
                                      <p:cBhvr additive="base">
                                        <p:cTn id="98" dur="250" fill="hold"/>
                                        <p:tgtEl>
                                          <p:spTgt spid="113"/>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250"/>
                                  </p:stCondLst>
                                  <p:childTnLst>
                                    <p:set>
                                      <p:cBhvr>
                                        <p:cTn id="100" dur="1" fill="hold">
                                          <p:stCondLst>
                                            <p:cond delay="0"/>
                                          </p:stCondLst>
                                        </p:cTn>
                                        <p:tgtEl>
                                          <p:spTgt spid="118"/>
                                        </p:tgtEl>
                                        <p:attrNameLst>
                                          <p:attrName>style.visibility</p:attrName>
                                        </p:attrNameLst>
                                      </p:cBhvr>
                                      <p:to>
                                        <p:strVal val="visible"/>
                                      </p:to>
                                    </p:set>
                                    <p:anim calcmode="lin" valueType="num">
                                      <p:cBhvr additive="base">
                                        <p:cTn id="101" dur="250" fill="hold"/>
                                        <p:tgtEl>
                                          <p:spTgt spid="118"/>
                                        </p:tgtEl>
                                        <p:attrNameLst>
                                          <p:attrName>ppt_x</p:attrName>
                                        </p:attrNameLst>
                                      </p:cBhvr>
                                      <p:tavLst>
                                        <p:tav tm="0">
                                          <p:val>
                                            <p:strVal val="#ppt_x"/>
                                          </p:val>
                                        </p:tav>
                                        <p:tav tm="100000">
                                          <p:val>
                                            <p:strVal val="#ppt_x"/>
                                          </p:val>
                                        </p:tav>
                                      </p:tavLst>
                                    </p:anim>
                                    <p:anim calcmode="lin" valueType="num">
                                      <p:cBhvr additive="base">
                                        <p:cTn id="102" dur="250" fill="hold"/>
                                        <p:tgtEl>
                                          <p:spTgt spid="118"/>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104"/>
                                        </p:tgtEl>
                                        <p:attrNameLst>
                                          <p:attrName>style.visibility</p:attrName>
                                        </p:attrNameLst>
                                      </p:cBhvr>
                                      <p:to>
                                        <p:strVal val="visible"/>
                                      </p:to>
                                    </p:set>
                                    <p:anim calcmode="lin" valueType="num">
                                      <p:cBhvr additive="base">
                                        <p:cTn id="105" dur="250" fill="hold"/>
                                        <p:tgtEl>
                                          <p:spTgt spid="104"/>
                                        </p:tgtEl>
                                        <p:attrNameLst>
                                          <p:attrName>ppt_x</p:attrName>
                                        </p:attrNameLst>
                                      </p:cBhvr>
                                      <p:tavLst>
                                        <p:tav tm="0">
                                          <p:val>
                                            <p:strVal val="#ppt_x"/>
                                          </p:val>
                                        </p:tav>
                                        <p:tav tm="100000">
                                          <p:val>
                                            <p:strVal val="#ppt_x"/>
                                          </p:val>
                                        </p:tav>
                                      </p:tavLst>
                                    </p:anim>
                                    <p:anim calcmode="lin" valueType="num">
                                      <p:cBhvr additive="base">
                                        <p:cTn id="106" dur="250" fill="hold"/>
                                        <p:tgtEl>
                                          <p:spTgt spid="104"/>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109"/>
                                        </p:tgtEl>
                                        <p:attrNameLst>
                                          <p:attrName>style.visibility</p:attrName>
                                        </p:attrNameLst>
                                      </p:cBhvr>
                                      <p:to>
                                        <p:strVal val="visible"/>
                                      </p:to>
                                    </p:set>
                                    <p:anim calcmode="lin" valueType="num">
                                      <p:cBhvr additive="base">
                                        <p:cTn id="109" dur="250" fill="hold"/>
                                        <p:tgtEl>
                                          <p:spTgt spid="109"/>
                                        </p:tgtEl>
                                        <p:attrNameLst>
                                          <p:attrName>ppt_x</p:attrName>
                                        </p:attrNameLst>
                                      </p:cBhvr>
                                      <p:tavLst>
                                        <p:tav tm="0">
                                          <p:val>
                                            <p:strVal val="#ppt_x"/>
                                          </p:val>
                                        </p:tav>
                                        <p:tav tm="100000">
                                          <p:val>
                                            <p:strVal val="#ppt_x"/>
                                          </p:val>
                                        </p:tav>
                                      </p:tavLst>
                                    </p:anim>
                                    <p:anim calcmode="lin" valueType="num">
                                      <p:cBhvr additive="base">
                                        <p:cTn id="110" dur="250" fill="hold"/>
                                        <p:tgtEl>
                                          <p:spTgt spid="109"/>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500"/>
                                  </p:stCondLst>
                                  <p:childTnLst>
                                    <p:set>
                                      <p:cBhvr>
                                        <p:cTn id="112" dur="1" fill="hold">
                                          <p:stCondLst>
                                            <p:cond delay="0"/>
                                          </p:stCondLst>
                                        </p:cTn>
                                        <p:tgtEl>
                                          <p:spTgt spid="119"/>
                                        </p:tgtEl>
                                        <p:attrNameLst>
                                          <p:attrName>style.visibility</p:attrName>
                                        </p:attrNameLst>
                                      </p:cBhvr>
                                      <p:to>
                                        <p:strVal val="visible"/>
                                      </p:to>
                                    </p:set>
                                    <p:anim calcmode="lin" valueType="num">
                                      <p:cBhvr additive="base">
                                        <p:cTn id="113" dur="250" fill="hold"/>
                                        <p:tgtEl>
                                          <p:spTgt spid="119"/>
                                        </p:tgtEl>
                                        <p:attrNameLst>
                                          <p:attrName>ppt_x</p:attrName>
                                        </p:attrNameLst>
                                      </p:cBhvr>
                                      <p:tavLst>
                                        <p:tav tm="0">
                                          <p:val>
                                            <p:strVal val="#ppt_x"/>
                                          </p:val>
                                        </p:tav>
                                        <p:tav tm="100000">
                                          <p:val>
                                            <p:strVal val="#ppt_x"/>
                                          </p:val>
                                        </p:tav>
                                      </p:tavLst>
                                    </p:anim>
                                    <p:anim calcmode="lin" valueType="num">
                                      <p:cBhvr additive="base">
                                        <p:cTn id="114" dur="250" fill="hold"/>
                                        <p:tgtEl>
                                          <p:spTgt spid="119"/>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750"/>
                                  </p:stCondLst>
                                  <p:childTnLst>
                                    <p:set>
                                      <p:cBhvr>
                                        <p:cTn id="116" dur="1" fill="hold">
                                          <p:stCondLst>
                                            <p:cond delay="0"/>
                                          </p:stCondLst>
                                        </p:cTn>
                                        <p:tgtEl>
                                          <p:spTgt spid="110"/>
                                        </p:tgtEl>
                                        <p:attrNameLst>
                                          <p:attrName>style.visibility</p:attrName>
                                        </p:attrNameLst>
                                      </p:cBhvr>
                                      <p:to>
                                        <p:strVal val="visible"/>
                                      </p:to>
                                    </p:set>
                                    <p:anim calcmode="lin" valueType="num">
                                      <p:cBhvr additive="base">
                                        <p:cTn id="117" dur="250" fill="hold"/>
                                        <p:tgtEl>
                                          <p:spTgt spid="110"/>
                                        </p:tgtEl>
                                        <p:attrNameLst>
                                          <p:attrName>ppt_x</p:attrName>
                                        </p:attrNameLst>
                                      </p:cBhvr>
                                      <p:tavLst>
                                        <p:tav tm="0">
                                          <p:val>
                                            <p:strVal val="#ppt_x"/>
                                          </p:val>
                                        </p:tav>
                                        <p:tav tm="100000">
                                          <p:val>
                                            <p:strVal val="#ppt_x"/>
                                          </p:val>
                                        </p:tav>
                                      </p:tavLst>
                                    </p:anim>
                                    <p:anim calcmode="lin" valueType="num">
                                      <p:cBhvr additive="base">
                                        <p:cTn id="118" dur="250" fill="hold"/>
                                        <p:tgtEl>
                                          <p:spTgt spid="110"/>
                                        </p:tgtEl>
                                        <p:attrNameLst>
                                          <p:attrName>ppt_y</p:attrName>
                                        </p:attrNameLst>
                                      </p:cBhvr>
                                      <p:tavLst>
                                        <p:tav tm="0">
                                          <p:val>
                                            <p:strVal val="0-#ppt_h/2"/>
                                          </p:val>
                                        </p:tav>
                                        <p:tav tm="100000">
                                          <p:val>
                                            <p:strVal val="#ppt_y"/>
                                          </p:val>
                                        </p:tav>
                                      </p:tavLst>
                                    </p:anim>
                                  </p:childTnLst>
                                </p:cTn>
                              </p:par>
                              <p:par>
                                <p:cTn id="119" presetID="2" presetClass="entr" presetSubtype="1" fill="hold" nodeType="withEffect">
                                  <p:stCondLst>
                                    <p:cond delay="750"/>
                                  </p:stCondLst>
                                  <p:childTnLst>
                                    <p:set>
                                      <p:cBhvr>
                                        <p:cTn id="120" dur="1" fill="hold">
                                          <p:stCondLst>
                                            <p:cond delay="0"/>
                                          </p:stCondLst>
                                        </p:cTn>
                                        <p:tgtEl>
                                          <p:spTgt spid="120"/>
                                        </p:tgtEl>
                                        <p:attrNameLst>
                                          <p:attrName>style.visibility</p:attrName>
                                        </p:attrNameLst>
                                      </p:cBhvr>
                                      <p:to>
                                        <p:strVal val="visible"/>
                                      </p:to>
                                    </p:set>
                                    <p:anim calcmode="lin" valueType="num">
                                      <p:cBhvr additive="base">
                                        <p:cTn id="121" dur="250" fill="hold"/>
                                        <p:tgtEl>
                                          <p:spTgt spid="120"/>
                                        </p:tgtEl>
                                        <p:attrNameLst>
                                          <p:attrName>ppt_x</p:attrName>
                                        </p:attrNameLst>
                                      </p:cBhvr>
                                      <p:tavLst>
                                        <p:tav tm="0">
                                          <p:val>
                                            <p:strVal val="#ppt_x"/>
                                          </p:val>
                                        </p:tav>
                                        <p:tav tm="100000">
                                          <p:val>
                                            <p:strVal val="#ppt_x"/>
                                          </p:val>
                                        </p:tav>
                                      </p:tavLst>
                                    </p:anim>
                                    <p:anim calcmode="lin" valueType="num">
                                      <p:cBhvr additive="base">
                                        <p:cTn id="122" dur="250" fill="hold"/>
                                        <p:tgtEl>
                                          <p:spTgt spid="120"/>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1000"/>
                                  </p:stCondLst>
                                  <p:childTnLst>
                                    <p:set>
                                      <p:cBhvr>
                                        <p:cTn id="124" dur="1" fill="hold">
                                          <p:stCondLst>
                                            <p:cond delay="0"/>
                                          </p:stCondLst>
                                        </p:cTn>
                                        <p:tgtEl>
                                          <p:spTgt spid="111"/>
                                        </p:tgtEl>
                                        <p:attrNameLst>
                                          <p:attrName>style.visibility</p:attrName>
                                        </p:attrNameLst>
                                      </p:cBhvr>
                                      <p:to>
                                        <p:strVal val="visible"/>
                                      </p:to>
                                    </p:set>
                                    <p:anim calcmode="lin" valueType="num">
                                      <p:cBhvr additive="base">
                                        <p:cTn id="125" dur="250" fill="hold"/>
                                        <p:tgtEl>
                                          <p:spTgt spid="111"/>
                                        </p:tgtEl>
                                        <p:attrNameLst>
                                          <p:attrName>ppt_x</p:attrName>
                                        </p:attrNameLst>
                                      </p:cBhvr>
                                      <p:tavLst>
                                        <p:tav tm="0">
                                          <p:val>
                                            <p:strVal val="#ppt_x"/>
                                          </p:val>
                                        </p:tav>
                                        <p:tav tm="100000">
                                          <p:val>
                                            <p:strVal val="#ppt_x"/>
                                          </p:val>
                                        </p:tav>
                                      </p:tavLst>
                                    </p:anim>
                                    <p:anim calcmode="lin" valueType="num">
                                      <p:cBhvr additive="base">
                                        <p:cTn id="126" dur="2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27" fill="hold" display="0">
                  <p:stCondLst>
                    <p:cond delay="indefinite"/>
                  </p:stCondLst>
                  <p:endCondLst>
                    <p:cond evt="onStopAudio" delay="0">
                      <p:tgtEl>
                        <p:sldTgt/>
                      </p:tgtEl>
                    </p:cond>
                  </p:endCondLst>
                </p:cTn>
                <p:tgtEl>
                  <p:spTgt spid="63"/>
                </p:tgtEl>
              </p:cMediaNode>
            </p:audio>
            <p:audio>
              <p:cMediaNode vol="100000">
                <p:cTn id="128" fill="hold" display="0">
                  <p:stCondLst>
                    <p:cond delay="indefinite"/>
                  </p:stCondLst>
                  <p:endCondLst>
                    <p:cond evt="onStopAudio" delay="0">
                      <p:tgtEl>
                        <p:sldTgt/>
                      </p:tgtEl>
                    </p:cond>
                  </p:endCondLst>
                </p:cTn>
                <p:tgtEl>
                  <p:spTgt spid="64"/>
                </p:tgtEl>
              </p:cMediaNode>
            </p:audio>
            <p:audio>
              <p:cMediaNode vol="80000">
                <p:cTn id="129" fill="hold" display="0">
                  <p:stCondLst>
                    <p:cond delay="indefinite"/>
                  </p:stCondLst>
                  <p:endCondLst>
                    <p:cond evt="onStopAudio" delay="0">
                      <p:tgtEl>
                        <p:sldTgt/>
                      </p:tgtEl>
                    </p:cond>
                  </p:endCondLst>
                </p:cTn>
                <p:tgtEl>
                  <p:spTgt spid="5"/>
                </p:tgtEl>
              </p:cMediaNode>
            </p:audio>
            <p:audio>
              <p:cMediaNode vol="80000">
                <p:cTn id="130" fill="hold" display="0">
                  <p:stCondLst>
                    <p:cond delay="indefinite"/>
                  </p:stCondLst>
                  <p:endCondLst>
                    <p:cond evt="onStopAudio" delay="0">
                      <p:tgtEl>
                        <p:sldTgt/>
                      </p:tgtEl>
                    </p:cond>
                  </p:endCondLst>
                </p:cTn>
                <p:tgtEl>
                  <p:spTgt spid="28"/>
                </p:tgtEl>
              </p:cMediaNode>
            </p:audio>
            <p:audio>
              <p:cMediaNode vol="80303">
                <p:cTn id="131" fill="hold" display="0">
                  <p:stCondLst>
                    <p:cond delay="indefinite"/>
                  </p:stCondLst>
                  <p:endCondLst>
                    <p:cond evt="onStopAudio" delay="0">
                      <p:tgtEl>
                        <p:sldTgt/>
                      </p:tgtEl>
                    </p:cond>
                    <p:cond evt="onNext" delay="0">
                      <p:tgtEl>
                        <p:sldTgt/>
                      </p:tgtEl>
                    </p:cond>
                  </p:endCondLst>
                </p:cTn>
                <p:tgtEl>
                  <p:spTgt spid="6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62"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0"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2"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4"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8"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7"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16" name="gold piece sequence (4 pieces) 2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8091691" y="8534399"/>
            <a:ext cx="487363" cy="487363"/>
          </a:xfrm>
          <a:prstGeom prst="rect">
            <a:avLst/>
          </a:prstGeom>
        </p:spPr>
      </p:pic>
      <p:pic>
        <p:nvPicPr>
          <p:cNvPr id="50" name="Aligned.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4794563" y="8534400"/>
            <a:ext cx="487363" cy="487363"/>
          </a:xfrm>
          <a:prstGeom prst="rect">
            <a:avLst/>
          </a:prstGeom>
        </p:spPr>
      </p:pic>
      <p:pic>
        <p:nvPicPr>
          <p:cNvPr id="52" name="gold piece sequence (4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6062695" y="8528097"/>
            <a:ext cx="487363" cy="487363"/>
          </a:xfrm>
          <a:prstGeom prst="rect">
            <a:avLst/>
          </a:prstGeom>
        </p:spPr>
      </p:pic>
      <p:pic>
        <p:nvPicPr>
          <p:cNvPr id="53" name="Gold Coin 1">
            <a:extLst>
              <a:ext uri="{FF2B5EF4-FFF2-40B4-BE49-F238E27FC236}">
                <a16:creationId xmlns="" xmlns:a16="http://schemas.microsoft.com/office/drawing/2014/main" id="{3C65B74D-3D06-8B0A-A30B-7ACE8E92CBC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54" name="Gold Coin 2">
            <a:extLst>
              <a:ext uri="{FF2B5EF4-FFF2-40B4-BE49-F238E27FC236}">
                <a16:creationId xmlns="" xmlns:a16="http://schemas.microsoft.com/office/drawing/2014/main" id="{869513C2-8D6B-0D4D-F3EF-3D4F24542EC4}"/>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55" name="Gold Coin 3">
            <a:extLst>
              <a:ext uri="{FF2B5EF4-FFF2-40B4-BE49-F238E27FC236}">
                <a16:creationId xmlns="" xmlns:a16="http://schemas.microsoft.com/office/drawing/2014/main" id="{A1CE3A65-B605-1F2A-9DFD-CE24E8F9A44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58" name="Gold Coin 1">
            <a:extLst>
              <a:ext uri="{FF2B5EF4-FFF2-40B4-BE49-F238E27FC236}">
                <a16:creationId xmlns="" xmlns:a16="http://schemas.microsoft.com/office/drawing/2014/main" id="{853568B6-03E0-F38F-A2E6-B96B81CC25B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181831" y="2338060"/>
            <a:ext cx="400420" cy="374904"/>
          </a:xfrm>
          <a:prstGeom prst="rect">
            <a:avLst/>
          </a:prstGeom>
        </p:spPr>
      </p:pic>
      <p:pic>
        <p:nvPicPr>
          <p:cNvPr id="65" name="Gold Coin 1">
            <a:extLst>
              <a:ext uri="{FF2B5EF4-FFF2-40B4-BE49-F238E27FC236}">
                <a16:creationId xmlns="" xmlns:a16="http://schemas.microsoft.com/office/drawing/2014/main" id="{22B482C9-FCE8-5BA8-A89E-2018A900176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67" name="Gold Coin 2">
            <a:extLst>
              <a:ext uri="{FF2B5EF4-FFF2-40B4-BE49-F238E27FC236}">
                <a16:creationId xmlns="" xmlns:a16="http://schemas.microsoft.com/office/drawing/2014/main" id="{E5476DDE-AA67-5692-2E17-84E6D7657CA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68" name="Gold Coin 3">
            <a:extLst>
              <a:ext uri="{FF2B5EF4-FFF2-40B4-BE49-F238E27FC236}">
                <a16:creationId xmlns="" xmlns:a16="http://schemas.microsoft.com/office/drawing/2014/main" id="{1076EAD6-EC6D-E2AA-6229-0604D4B6AC4F}"/>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69" name="Gold Coin 4">
            <a:extLst>
              <a:ext uri="{FF2B5EF4-FFF2-40B4-BE49-F238E27FC236}">
                <a16:creationId xmlns="" xmlns:a16="http://schemas.microsoft.com/office/drawing/2014/main" id="{7C2CEC95-8F56-2EA9-49AC-E44BF51B98E4}"/>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064296" y="5105201"/>
            <a:ext cx="400420" cy="374904"/>
          </a:xfrm>
          <a:prstGeom prst="rect">
            <a:avLst/>
          </a:prstGeom>
        </p:spPr>
      </p:pic>
      <p:pic>
        <p:nvPicPr>
          <p:cNvPr id="72" name="Gold Coin 1">
            <a:extLst>
              <a:ext uri="{FF2B5EF4-FFF2-40B4-BE49-F238E27FC236}">
                <a16:creationId xmlns="" xmlns:a16="http://schemas.microsoft.com/office/drawing/2014/main" id="{02FC920A-38AC-A80F-9CCF-119816CD96F9}"/>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407277" y="6466553"/>
            <a:ext cx="400420" cy="374904"/>
          </a:xfrm>
          <a:prstGeom prst="rect">
            <a:avLst/>
          </a:prstGeom>
        </p:spPr>
      </p:pic>
      <p:pic>
        <p:nvPicPr>
          <p:cNvPr id="73" name="Gold Coin 2">
            <a:extLst>
              <a:ext uri="{FF2B5EF4-FFF2-40B4-BE49-F238E27FC236}">
                <a16:creationId xmlns="" xmlns:a16="http://schemas.microsoft.com/office/drawing/2014/main" id="{DC6948A3-BF4F-04A3-8117-B7B3636D79E4}"/>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135163" y="6472649"/>
            <a:ext cx="400420" cy="374904"/>
          </a:xfrm>
          <a:prstGeom prst="rect">
            <a:avLst/>
          </a:prstGeom>
        </p:spPr>
      </p:pic>
      <p:pic>
        <p:nvPicPr>
          <p:cNvPr id="77" name="Gold Coin 1">
            <a:extLst>
              <a:ext uri="{FF2B5EF4-FFF2-40B4-BE49-F238E27FC236}">
                <a16:creationId xmlns="" xmlns:a16="http://schemas.microsoft.com/office/drawing/2014/main" id="{33F162D1-96A8-A648-FF33-7753F93BBED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78" name="Gold Coin 2">
            <a:extLst>
              <a:ext uri="{FF2B5EF4-FFF2-40B4-BE49-F238E27FC236}">
                <a16:creationId xmlns="" xmlns:a16="http://schemas.microsoft.com/office/drawing/2014/main" id="{4368B9A9-122A-8CBA-384D-DFD6E78E620C}"/>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90" name="Gold Coin 3">
            <a:extLst>
              <a:ext uri="{FF2B5EF4-FFF2-40B4-BE49-F238E27FC236}">
                <a16:creationId xmlns="" xmlns:a16="http://schemas.microsoft.com/office/drawing/2014/main" id="{EFFE4AF6-25DA-3BC1-DD87-F32CE28F5B7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97463" y="975977"/>
            <a:ext cx="400420" cy="374904"/>
          </a:xfrm>
          <a:prstGeom prst="rect">
            <a:avLst/>
          </a:prstGeom>
        </p:spPr>
      </p:pic>
      <p:pic>
        <p:nvPicPr>
          <p:cNvPr id="91" name="Gold Coin 4">
            <a:extLst>
              <a:ext uri="{FF2B5EF4-FFF2-40B4-BE49-F238E27FC236}">
                <a16:creationId xmlns="" xmlns:a16="http://schemas.microsoft.com/office/drawing/2014/main" id="{EA5F16EB-7D39-5DE9-BC19-F3BDB071E74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626443" y="982073"/>
            <a:ext cx="400420" cy="374904"/>
          </a:xfrm>
          <a:prstGeom prst="rect">
            <a:avLst/>
          </a:prstGeom>
        </p:spPr>
      </p:pic>
      <p:pic>
        <p:nvPicPr>
          <p:cNvPr id="93" name="Gold Coin 1">
            <a:extLst>
              <a:ext uri="{FF2B5EF4-FFF2-40B4-BE49-F238E27FC236}">
                <a16:creationId xmlns="" xmlns:a16="http://schemas.microsoft.com/office/drawing/2014/main" id="{3B7D0744-80A8-1FC2-442C-222189E5278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95" name="Gold Coin 2">
            <a:extLst>
              <a:ext uri="{FF2B5EF4-FFF2-40B4-BE49-F238E27FC236}">
                <a16:creationId xmlns="" xmlns:a16="http://schemas.microsoft.com/office/drawing/2014/main" id="{8233C41F-87AF-48E4-DEDA-D4489D0E0F02}"/>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96" name="Gold Coin 3">
            <a:extLst>
              <a:ext uri="{FF2B5EF4-FFF2-40B4-BE49-F238E27FC236}">
                <a16:creationId xmlns="" xmlns:a16="http://schemas.microsoft.com/office/drawing/2014/main" id="{530B1695-613C-5607-51F5-E5576C79235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11978" y="3051300"/>
            <a:ext cx="400420" cy="374904"/>
          </a:xfrm>
          <a:prstGeom prst="rect">
            <a:avLst/>
          </a:prstGeom>
        </p:spPr>
      </p:pic>
      <p:pic>
        <p:nvPicPr>
          <p:cNvPr id="103" name="Gold Coin 1">
            <a:extLst>
              <a:ext uri="{FF2B5EF4-FFF2-40B4-BE49-F238E27FC236}">
                <a16:creationId xmlns="" xmlns:a16="http://schemas.microsoft.com/office/drawing/2014/main" id="{00EB5791-C116-5603-3196-58CCC7D8FB8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104" name="Gold Coin 2">
            <a:extLst>
              <a:ext uri="{FF2B5EF4-FFF2-40B4-BE49-F238E27FC236}">
                <a16:creationId xmlns="" xmlns:a16="http://schemas.microsoft.com/office/drawing/2014/main" id="{04EE849F-B259-3214-96DE-E0857E35694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108" name="Gold Coin 1">
            <a:extLst>
              <a:ext uri="{FF2B5EF4-FFF2-40B4-BE49-F238E27FC236}">
                <a16:creationId xmlns="" xmlns:a16="http://schemas.microsoft.com/office/drawing/2014/main" id="{26C7DEF5-57B1-7E4E-AA37-5710E70C47C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spTree>
    <p:extLst>
      <p:ext uri="{BB962C8B-B14F-4D97-AF65-F5344CB8AC3E}">
        <p14:creationId xmlns:p14="http://schemas.microsoft.com/office/powerpoint/2010/main" val="280849322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24" fill="hold"/>
                                        <p:tgtEl>
                                          <p:spTgt spid="50"/>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5"/>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52"/>
                                        </p:tgtEl>
                                      </p:cBhvr>
                                    </p:cmd>
                                  </p:childTnLst>
                                </p:cTn>
                              </p:par>
                              <p:par>
                                <p:cTn id="16" presetID="2" presetClass="entr" presetSubtype="1"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250" fill="hold"/>
                                        <p:tgtEl>
                                          <p:spTgt spid="53"/>
                                        </p:tgtEl>
                                        <p:attrNameLst>
                                          <p:attrName>ppt_x</p:attrName>
                                        </p:attrNameLst>
                                      </p:cBhvr>
                                      <p:tavLst>
                                        <p:tav tm="0">
                                          <p:val>
                                            <p:strVal val="#ppt_x"/>
                                          </p:val>
                                        </p:tav>
                                        <p:tav tm="100000">
                                          <p:val>
                                            <p:strVal val="#ppt_x"/>
                                          </p:val>
                                        </p:tav>
                                      </p:tavLst>
                                    </p:anim>
                                    <p:anim calcmode="lin" valueType="num">
                                      <p:cBhvr additive="base">
                                        <p:cTn id="19" dur="250" fill="hold"/>
                                        <p:tgtEl>
                                          <p:spTgt spid="53"/>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250" fill="hold"/>
                                        <p:tgtEl>
                                          <p:spTgt spid="58"/>
                                        </p:tgtEl>
                                        <p:attrNameLst>
                                          <p:attrName>ppt_x</p:attrName>
                                        </p:attrNameLst>
                                      </p:cBhvr>
                                      <p:tavLst>
                                        <p:tav tm="0">
                                          <p:val>
                                            <p:strVal val="#ppt_x"/>
                                          </p:val>
                                        </p:tav>
                                        <p:tav tm="100000">
                                          <p:val>
                                            <p:strVal val="#ppt_x"/>
                                          </p:val>
                                        </p:tav>
                                      </p:tavLst>
                                    </p:anim>
                                    <p:anim calcmode="lin" valueType="num">
                                      <p:cBhvr additive="base">
                                        <p:cTn id="23" dur="250" fill="hold"/>
                                        <p:tgtEl>
                                          <p:spTgt spid="5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additive="base">
                                        <p:cTn id="26" dur="250" fill="hold"/>
                                        <p:tgtEl>
                                          <p:spTgt spid="65"/>
                                        </p:tgtEl>
                                        <p:attrNameLst>
                                          <p:attrName>ppt_x</p:attrName>
                                        </p:attrNameLst>
                                      </p:cBhvr>
                                      <p:tavLst>
                                        <p:tav tm="0">
                                          <p:val>
                                            <p:strVal val="#ppt_x"/>
                                          </p:val>
                                        </p:tav>
                                        <p:tav tm="100000">
                                          <p:val>
                                            <p:strVal val="#ppt_x"/>
                                          </p:val>
                                        </p:tav>
                                      </p:tavLst>
                                    </p:anim>
                                    <p:anim calcmode="lin" valueType="num">
                                      <p:cBhvr additive="base">
                                        <p:cTn id="27" dur="250" fill="hold"/>
                                        <p:tgtEl>
                                          <p:spTgt spid="6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250" fill="hold"/>
                                        <p:tgtEl>
                                          <p:spTgt spid="72"/>
                                        </p:tgtEl>
                                        <p:attrNameLst>
                                          <p:attrName>ppt_x</p:attrName>
                                        </p:attrNameLst>
                                      </p:cBhvr>
                                      <p:tavLst>
                                        <p:tav tm="0">
                                          <p:val>
                                            <p:strVal val="#ppt_x"/>
                                          </p:val>
                                        </p:tav>
                                        <p:tav tm="100000">
                                          <p:val>
                                            <p:strVal val="#ppt_x"/>
                                          </p:val>
                                        </p:tav>
                                      </p:tavLst>
                                    </p:anim>
                                    <p:anim calcmode="lin" valueType="num">
                                      <p:cBhvr additive="base">
                                        <p:cTn id="31" dur="250" fill="hold"/>
                                        <p:tgtEl>
                                          <p:spTgt spid="72"/>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250" fill="hold"/>
                                        <p:tgtEl>
                                          <p:spTgt spid="54"/>
                                        </p:tgtEl>
                                        <p:attrNameLst>
                                          <p:attrName>ppt_x</p:attrName>
                                        </p:attrNameLst>
                                      </p:cBhvr>
                                      <p:tavLst>
                                        <p:tav tm="0">
                                          <p:val>
                                            <p:strVal val="#ppt_x"/>
                                          </p:val>
                                        </p:tav>
                                        <p:tav tm="100000">
                                          <p:val>
                                            <p:strVal val="#ppt_x"/>
                                          </p:val>
                                        </p:tav>
                                      </p:tavLst>
                                    </p:anim>
                                    <p:anim calcmode="lin" valueType="num">
                                      <p:cBhvr additive="base">
                                        <p:cTn id="35" dur="250" fill="hold"/>
                                        <p:tgtEl>
                                          <p:spTgt spid="5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250" fill="hold"/>
                                        <p:tgtEl>
                                          <p:spTgt spid="67"/>
                                        </p:tgtEl>
                                        <p:attrNameLst>
                                          <p:attrName>ppt_x</p:attrName>
                                        </p:attrNameLst>
                                      </p:cBhvr>
                                      <p:tavLst>
                                        <p:tav tm="0">
                                          <p:val>
                                            <p:strVal val="#ppt_x"/>
                                          </p:val>
                                        </p:tav>
                                        <p:tav tm="100000">
                                          <p:val>
                                            <p:strVal val="#ppt_x"/>
                                          </p:val>
                                        </p:tav>
                                      </p:tavLst>
                                    </p:anim>
                                    <p:anim calcmode="lin" valueType="num">
                                      <p:cBhvr additive="base">
                                        <p:cTn id="39" dur="250" fill="hold"/>
                                        <p:tgtEl>
                                          <p:spTgt spid="6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250" fill="hold"/>
                                        <p:tgtEl>
                                          <p:spTgt spid="73"/>
                                        </p:tgtEl>
                                        <p:attrNameLst>
                                          <p:attrName>ppt_x</p:attrName>
                                        </p:attrNameLst>
                                      </p:cBhvr>
                                      <p:tavLst>
                                        <p:tav tm="0">
                                          <p:val>
                                            <p:strVal val="#ppt_x"/>
                                          </p:val>
                                        </p:tav>
                                        <p:tav tm="100000">
                                          <p:val>
                                            <p:strVal val="#ppt_x"/>
                                          </p:val>
                                        </p:tav>
                                      </p:tavLst>
                                    </p:anim>
                                    <p:anim calcmode="lin" valueType="num">
                                      <p:cBhvr additive="base">
                                        <p:cTn id="43" dur="250" fill="hold"/>
                                        <p:tgtEl>
                                          <p:spTgt spid="73"/>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250" fill="hold"/>
                                        <p:tgtEl>
                                          <p:spTgt spid="55"/>
                                        </p:tgtEl>
                                        <p:attrNameLst>
                                          <p:attrName>ppt_x</p:attrName>
                                        </p:attrNameLst>
                                      </p:cBhvr>
                                      <p:tavLst>
                                        <p:tav tm="0">
                                          <p:val>
                                            <p:strVal val="#ppt_x"/>
                                          </p:val>
                                        </p:tav>
                                        <p:tav tm="100000">
                                          <p:val>
                                            <p:strVal val="#ppt_x"/>
                                          </p:val>
                                        </p:tav>
                                      </p:tavLst>
                                    </p:anim>
                                    <p:anim calcmode="lin" valueType="num">
                                      <p:cBhvr additive="base">
                                        <p:cTn id="47" dur="250" fill="hold"/>
                                        <p:tgtEl>
                                          <p:spTgt spid="55"/>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68"/>
                                        </p:tgtEl>
                                        <p:attrNameLst>
                                          <p:attrName>style.visibility</p:attrName>
                                        </p:attrNameLst>
                                      </p:cBhvr>
                                      <p:to>
                                        <p:strVal val="visible"/>
                                      </p:to>
                                    </p:set>
                                    <p:anim calcmode="lin" valueType="num">
                                      <p:cBhvr additive="base">
                                        <p:cTn id="50" dur="250" fill="hold"/>
                                        <p:tgtEl>
                                          <p:spTgt spid="68"/>
                                        </p:tgtEl>
                                        <p:attrNameLst>
                                          <p:attrName>ppt_x</p:attrName>
                                        </p:attrNameLst>
                                      </p:cBhvr>
                                      <p:tavLst>
                                        <p:tav tm="0">
                                          <p:val>
                                            <p:strVal val="#ppt_x"/>
                                          </p:val>
                                        </p:tav>
                                        <p:tav tm="100000">
                                          <p:val>
                                            <p:strVal val="#ppt_x"/>
                                          </p:val>
                                        </p:tav>
                                      </p:tavLst>
                                    </p:anim>
                                    <p:anim calcmode="lin" valueType="num">
                                      <p:cBhvr additive="base">
                                        <p:cTn id="51" dur="250" fill="hold"/>
                                        <p:tgtEl>
                                          <p:spTgt spid="68"/>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250" fill="hold"/>
                                        <p:tgtEl>
                                          <p:spTgt spid="69"/>
                                        </p:tgtEl>
                                        <p:attrNameLst>
                                          <p:attrName>ppt_x</p:attrName>
                                        </p:attrNameLst>
                                      </p:cBhvr>
                                      <p:tavLst>
                                        <p:tav tm="0">
                                          <p:val>
                                            <p:strVal val="#ppt_x"/>
                                          </p:val>
                                        </p:tav>
                                        <p:tav tm="100000">
                                          <p:val>
                                            <p:strVal val="#ppt_x"/>
                                          </p:val>
                                        </p:tav>
                                      </p:tavLst>
                                    </p:anim>
                                    <p:anim calcmode="lin" valueType="num">
                                      <p:cBhvr additive="base">
                                        <p:cTn id="55" dur="250" fill="hold"/>
                                        <p:tgtEl>
                                          <p:spTgt spid="69"/>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417" fill="hold"/>
                                        <p:tgtEl>
                                          <p:spTgt spid="7"/>
                                        </p:tgtEl>
                                      </p:cBhvr>
                                    </p:cmd>
                                  </p:childTnLst>
                                </p:cTn>
                              </p:par>
                            </p:childTnLst>
                          </p:cTn>
                        </p:par>
                        <p:par>
                          <p:cTn id="60" fill="hold">
                            <p:stCondLst>
                              <p:cond delay="417"/>
                            </p:stCondLst>
                            <p:childTnLst>
                              <p:par>
                                <p:cTn id="61" presetID="1" presetClass="mediacall" presetSubtype="0" fill="hold" nodeType="afterEffect">
                                  <p:stCondLst>
                                    <p:cond delay="0"/>
                                  </p:stCondLst>
                                  <p:childTnLst>
                                    <p:cmd type="call" cmd="playFrom(0.0)">
                                      <p:cBhvr>
                                        <p:cTn id="62" dur="888" fill="hold"/>
                                        <p:tgtEl>
                                          <p:spTgt spid="16"/>
                                        </p:tgtEl>
                                      </p:cBhvr>
                                    </p:cmd>
                                  </p:childTnLst>
                                </p:cTn>
                              </p:par>
                              <p:par>
                                <p:cTn id="63" presetID="2" presetClass="entr" presetSubtype="1"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250" fill="hold"/>
                                        <p:tgtEl>
                                          <p:spTgt spid="77"/>
                                        </p:tgtEl>
                                        <p:attrNameLst>
                                          <p:attrName>ppt_x</p:attrName>
                                        </p:attrNameLst>
                                      </p:cBhvr>
                                      <p:tavLst>
                                        <p:tav tm="0">
                                          <p:val>
                                            <p:strVal val="#ppt_x"/>
                                          </p:val>
                                        </p:tav>
                                        <p:tav tm="100000">
                                          <p:val>
                                            <p:strVal val="#ppt_x"/>
                                          </p:val>
                                        </p:tav>
                                      </p:tavLst>
                                    </p:anim>
                                    <p:anim calcmode="lin" valueType="num">
                                      <p:cBhvr additive="base">
                                        <p:cTn id="66" dur="250" fill="hold"/>
                                        <p:tgtEl>
                                          <p:spTgt spid="77"/>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250" fill="hold"/>
                                        <p:tgtEl>
                                          <p:spTgt spid="93"/>
                                        </p:tgtEl>
                                        <p:attrNameLst>
                                          <p:attrName>ppt_x</p:attrName>
                                        </p:attrNameLst>
                                      </p:cBhvr>
                                      <p:tavLst>
                                        <p:tav tm="0">
                                          <p:val>
                                            <p:strVal val="#ppt_x"/>
                                          </p:val>
                                        </p:tav>
                                        <p:tav tm="100000">
                                          <p:val>
                                            <p:strVal val="#ppt_x"/>
                                          </p:val>
                                        </p:tav>
                                      </p:tavLst>
                                    </p:anim>
                                    <p:anim calcmode="lin" valueType="num">
                                      <p:cBhvr additive="base">
                                        <p:cTn id="70" dur="250" fill="hold"/>
                                        <p:tgtEl>
                                          <p:spTgt spid="93"/>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250" fill="hold"/>
                                        <p:tgtEl>
                                          <p:spTgt spid="103"/>
                                        </p:tgtEl>
                                        <p:attrNameLst>
                                          <p:attrName>ppt_x</p:attrName>
                                        </p:attrNameLst>
                                      </p:cBhvr>
                                      <p:tavLst>
                                        <p:tav tm="0">
                                          <p:val>
                                            <p:strVal val="#ppt_x"/>
                                          </p:val>
                                        </p:tav>
                                        <p:tav tm="100000">
                                          <p:val>
                                            <p:strVal val="#ppt_x"/>
                                          </p:val>
                                        </p:tav>
                                      </p:tavLst>
                                    </p:anim>
                                    <p:anim calcmode="lin" valueType="num">
                                      <p:cBhvr additive="base">
                                        <p:cTn id="74" dur="250" fill="hold"/>
                                        <p:tgtEl>
                                          <p:spTgt spid="103"/>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108"/>
                                        </p:tgtEl>
                                        <p:attrNameLst>
                                          <p:attrName>style.visibility</p:attrName>
                                        </p:attrNameLst>
                                      </p:cBhvr>
                                      <p:to>
                                        <p:strVal val="visible"/>
                                      </p:to>
                                    </p:set>
                                    <p:anim calcmode="lin" valueType="num">
                                      <p:cBhvr additive="base">
                                        <p:cTn id="77" dur="250" fill="hold"/>
                                        <p:tgtEl>
                                          <p:spTgt spid="108"/>
                                        </p:tgtEl>
                                        <p:attrNameLst>
                                          <p:attrName>ppt_x</p:attrName>
                                        </p:attrNameLst>
                                      </p:cBhvr>
                                      <p:tavLst>
                                        <p:tav tm="0">
                                          <p:val>
                                            <p:strVal val="#ppt_x"/>
                                          </p:val>
                                        </p:tav>
                                        <p:tav tm="100000">
                                          <p:val>
                                            <p:strVal val="#ppt_x"/>
                                          </p:val>
                                        </p:tav>
                                      </p:tavLst>
                                    </p:anim>
                                    <p:anim calcmode="lin" valueType="num">
                                      <p:cBhvr additive="base">
                                        <p:cTn id="78" dur="250" fill="hold"/>
                                        <p:tgtEl>
                                          <p:spTgt spid="108"/>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78"/>
                                        </p:tgtEl>
                                        <p:attrNameLst>
                                          <p:attrName>style.visibility</p:attrName>
                                        </p:attrNameLst>
                                      </p:cBhvr>
                                      <p:to>
                                        <p:strVal val="visible"/>
                                      </p:to>
                                    </p:set>
                                    <p:anim calcmode="lin" valueType="num">
                                      <p:cBhvr additive="base">
                                        <p:cTn id="81" dur="250" fill="hold"/>
                                        <p:tgtEl>
                                          <p:spTgt spid="78"/>
                                        </p:tgtEl>
                                        <p:attrNameLst>
                                          <p:attrName>ppt_x</p:attrName>
                                        </p:attrNameLst>
                                      </p:cBhvr>
                                      <p:tavLst>
                                        <p:tav tm="0">
                                          <p:val>
                                            <p:strVal val="#ppt_x"/>
                                          </p:val>
                                        </p:tav>
                                        <p:tav tm="100000">
                                          <p:val>
                                            <p:strVal val="#ppt_x"/>
                                          </p:val>
                                        </p:tav>
                                      </p:tavLst>
                                    </p:anim>
                                    <p:anim calcmode="lin" valueType="num">
                                      <p:cBhvr additive="base">
                                        <p:cTn id="82" dur="250" fill="hold"/>
                                        <p:tgtEl>
                                          <p:spTgt spid="78"/>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95"/>
                                        </p:tgtEl>
                                        <p:attrNameLst>
                                          <p:attrName>style.visibility</p:attrName>
                                        </p:attrNameLst>
                                      </p:cBhvr>
                                      <p:to>
                                        <p:strVal val="visible"/>
                                      </p:to>
                                    </p:set>
                                    <p:anim calcmode="lin" valueType="num">
                                      <p:cBhvr additive="base">
                                        <p:cTn id="85" dur="250" fill="hold"/>
                                        <p:tgtEl>
                                          <p:spTgt spid="95"/>
                                        </p:tgtEl>
                                        <p:attrNameLst>
                                          <p:attrName>ppt_x</p:attrName>
                                        </p:attrNameLst>
                                      </p:cBhvr>
                                      <p:tavLst>
                                        <p:tav tm="0">
                                          <p:val>
                                            <p:strVal val="#ppt_x"/>
                                          </p:val>
                                        </p:tav>
                                        <p:tav tm="100000">
                                          <p:val>
                                            <p:strVal val="#ppt_x"/>
                                          </p:val>
                                        </p:tav>
                                      </p:tavLst>
                                    </p:anim>
                                    <p:anim calcmode="lin" valueType="num">
                                      <p:cBhvr additive="base">
                                        <p:cTn id="86" dur="250" fill="hold"/>
                                        <p:tgtEl>
                                          <p:spTgt spid="95"/>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104"/>
                                        </p:tgtEl>
                                        <p:attrNameLst>
                                          <p:attrName>style.visibility</p:attrName>
                                        </p:attrNameLst>
                                      </p:cBhvr>
                                      <p:to>
                                        <p:strVal val="visible"/>
                                      </p:to>
                                    </p:set>
                                    <p:anim calcmode="lin" valueType="num">
                                      <p:cBhvr additive="base">
                                        <p:cTn id="89" dur="250" fill="hold"/>
                                        <p:tgtEl>
                                          <p:spTgt spid="104"/>
                                        </p:tgtEl>
                                        <p:attrNameLst>
                                          <p:attrName>ppt_x</p:attrName>
                                        </p:attrNameLst>
                                      </p:cBhvr>
                                      <p:tavLst>
                                        <p:tav tm="0">
                                          <p:val>
                                            <p:strVal val="#ppt_x"/>
                                          </p:val>
                                        </p:tav>
                                        <p:tav tm="100000">
                                          <p:val>
                                            <p:strVal val="#ppt_x"/>
                                          </p:val>
                                        </p:tav>
                                      </p:tavLst>
                                    </p:anim>
                                    <p:anim calcmode="lin" valueType="num">
                                      <p:cBhvr additive="base">
                                        <p:cTn id="90" dur="250" fill="hold"/>
                                        <p:tgtEl>
                                          <p:spTgt spid="104"/>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500"/>
                                  </p:stCondLst>
                                  <p:childTnLst>
                                    <p:set>
                                      <p:cBhvr>
                                        <p:cTn id="92" dur="1" fill="hold">
                                          <p:stCondLst>
                                            <p:cond delay="0"/>
                                          </p:stCondLst>
                                        </p:cTn>
                                        <p:tgtEl>
                                          <p:spTgt spid="90"/>
                                        </p:tgtEl>
                                        <p:attrNameLst>
                                          <p:attrName>style.visibility</p:attrName>
                                        </p:attrNameLst>
                                      </p:cBhvr>
                                      <p:to>
                                        <p:strVal val="visible"/>
                                      </p:to>
                                    </p:set>
                                    <p:anim calcmode="lin" valueType="num">
                                      <p:cBhvr additive="base">
                                        <p:cTn id="93" dur="250" fill="hold"/>
                                        <p:tgtEl>
                                          <p:spTgt spid="90"/>
                                        </p:tgtEl>
                                        <p:attrNameLst>
                                          <p:attrName>ppt_x</p:attrName>
                                        </p:attrNameLst>
                                      </p:cBhvr>
                                      <p:tavLst>
                                        <p:tav tm="0">
                                          <p:val>
                                            <p:strVal val="#ppt_x"/>
                                          </p:val>
                                        </p:tav>
                                        <p:tav tm="100000">
                                          <p:val>
                                            <p:strVal val="#ppt_x"/>
                                          </p:val>
                                        </p:tav>
                                      </p:tavLst>
                                    </p:anim>
                                    <p:anim calcmode="lin" valueType="num">
                                      <p:cBhvr additive="base">
                                        <p:cTn id="94" dur="250" fill="hold"/>
                                        <p:tgtEl>
                                          <p:spTgt spid="90"/>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96"/>
                                        </p:tgtEl>
                                        <p:attrNameLst>
                                          <p:attrName>style.visibility</p:attrName>
                                        </p:attrNameLst>
                                      </p:cBhvr>
                                      <p:to>
                                        <p:strVal val="visible"/>
                                      </p:to>
                                    </p:set>
                                    <p:anim calcmode="lin" valueType="num">
                                      <p:cBhvr additive="base">
                                        <p:cTn id="97" dur="250" fill="hold"/>
                                        <p:tgtEl>
                                          <p:spTgt spid="96"/>
                                        </p:tgtEl>
                                        <p:attrNameLst>
                                          <p:attrName>ppt_x</p:attrName>
                                        </p:attrNameLst>
                                      </p:cBhvr>
                                      <p:tavLst>
                                        <p:tav tm="0">
                                          <p:val>
                                            <p:strVal val="#ppt_x"/>
                                          </p:val>
                                        </p:tav>
                                        <p:tav tm="100000">
                                          <p:val>
                                            <p:strVal val="#ppt_x"/>
                                          </p:val>
                                        </p:tav>
                                      </p:tavLst>
                                    </p:anim>
                                    <p:anim calcmode="lin" valueType="num">
                                      <p:cBhvr additive="base">
                                        <p:cTn id="98" dur="250" fill="hold"/>
                                        <p:tgtEl>
                                          <p:spTgt spid="96"/>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750"/>
                                  </p:stCondLst>
                                  <p:childTnLst>
                                    <p:set>
                                      <p:cBhvr>
                                        <p:cTn id="100" dur="1" fill="hold">
                                          <p:stCondLst>
                                            <p:cond delay="0"/>
                                          </p:stCondLst>
                                        </p:cTn>
                                        <p:tgtEl>
                                          <p:spTgt spid="91"/>
                                        </p:tgtEl>
                                        <p:attrNameLst>
                                          <p:attrName>style.visibility</p:attrName>
                                        </p:attrNameLst>
                                      </p:cBhvr>
                                      <p:to>
                                        <p:strVal val="visible"/>
                                      </p:to>
                                    </p:set>
                                    <p:anim calcmode="lin" valueType="num">
                                      <p:cBhvr additive="base">
                                        <p:cTn id="101" dur="250" fill="hold"/>
                                        <p:tgtEl>
                                          <p:spTgt spid="91"/>
                                        </p:tgtEl>
                                        <p:attrNameLst>
                                          <p:attrName>ppt_x</p:attrName>
                                        </p:attrNameLst>
                                      </p:cBhvr>
                                      <p:tavLst>
                                        <p:tav tm="0">
                                          <p:val>
                                            <p:strVal val="#ppt_x"/>
                                          </p:val>
                                        </p:tav>
                                        <p:tav tm="100000">
                                          <p:val>
                                            <p:strVal val="#ppt_x"/>
                                          </p:val>
                                        </p:tav>
                                      </p:tavLst>
                                    </p:anim>
                                    <p:anim calcmode="lin" valueType="num">
                                      <p:cBhvr additive="base">
                                        <p:cTn id="102" dur="250" fill="hold"/>
                                        <p:tgtEl>
                                          <p:spTgt spid="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3" fill="hold" display="0">
                  <p:stCondLst>
                    <p:cond delay="indefinite"/>
                  </p:stCondLst>
                  <p:endCondLst>
                    <p:cond evt="onStopAudio" delay="0">
                      <p:tgtEl>
                        <p:sldTgt/>
                      </p:tgtEl>
                    </p:cond>
                  </p:endCondLst>
                </p:cTn>
                <p:tgtEl>
                  <p:spTgt spid="5"/>
                </p:tgtEl>
              </p:cMediaNode>
            </p:audio>
            <p:audio>
              <p:cMediaNode vol="100000">
                <p:cTn id="104" fill="hold" display="0">
                  <p:stCondLst>
                    <p:cond delay="indefinite"/>
                  </p:stCondLst>
                  <p:endCondLst>
                    <p:cond evt="onStopAudio" delay="0">
                      <p:tgtEl>
                        <p:sldTgt/>
                      </p:tgtEl>
                    </p:cond>
                  </p:endCondLst>
                </p:cTn>
                <p:tgtEl>
                  <p:spTgt spid="7"/>
                </p:tgtEl>
              </p:cMediaNode>
            </p:audio>
            <p:audio>
              <p:cMediaNode vol="80000">
                <p:cTn id="105" fill="hold" display="0">
                  <p:stCondLst>
                    <p:cond delay="indefinite"/>
                  </p:stCondLst>
                  <p:endCondLst>
                    <p:cond evt="onStopAudio" delay="0">
                      <p:tgtEl>
                        <p:sldTgt/>
                      </p:tgtEl>
                    </p:cond>
                  </p:endCondLst>
                </p:cTn>
                <p:tgtEl>
                  <p:spTgt spid="16"/>
                </p:tgtEl>
              </p:cMediaNode>
            </p:audio>
            <p:audio>
              <p:cMediaNode vol="80303">
                <p:cTn id="106" fill="hold" display="0">
                  <p:stCondLst>
                    <p:cond delay="indefinite"/>
                  </p:stCondLst>
                  <p:endCondLst>
                    <p:cond evt="onStopAudio" delay="0">
                      <p:tgtEl>
                        <p:sldTgt/>
                      </p:tgtEl>
                    </p:cond>
                    <p:cond evt="onNext" delay="0">
                      <p:tgtEl>
                        <p:sldTgt/>
                      </p:tgtEl>
                    </p:cond>
                  </p:endCondLst>
                </p:cTn>
                <p:tgtEl>
                  <p:spTgt spid="50"/>
                </p:tgtEl>
              </p:cMediaNode>
            </p:audio>
            <p:audio>
              <p:cMediaNode vol="80000">
                <p:cTn id="107" fill="hold" display="0">
                  <p:stCondLst>
                    <p:cond delay="indefinite"/>
                  </p:stCondLst>
                  <p:endCondLst>
                    <p:cond evt="onStopAudio" delay="0">
                      <p:tgtEl>
                        <p:sldTgt/>
                      </p:tgtEl>
                    </p:cond>
                  </p:endCondLst>
                </p:cTn>
                <p:tgtEl>
                  <p:spTgt spid="5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65"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87"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4668" y="2024150"/>
            <a:ext cx="3461795" cy="1724154"/>
          </a:xfrm>
          <a:prstGeom prst="rect">
            <a:avLst/>
          </a:prstGeom>
        </p:spPr>
      </p:pic>
      <p:sp>
        <p:nvSpPr>
          <p:cNvPr id="18" name="Red Cap 2"/>
          <p:cNvSpPr>
            <a:spLocks noChangeAspect="1"/>
          </p:cNvSpPr>
          <p:nvPr/>
        </p:nvSpPr>
        <p:spPr>
          <a:xfrm>
            <a:off x="4138169" y="19159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0"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02936" y="4451850"/>
            <a:ext cx="3461795" cy="1724154"/>
          </a:xfrm>
          <a:prstGeom prst="rect">
            <a:avLst/>
          </a:prstGeom>
        </p:spPr>
      </p:pic>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385162" y="2034761"/>
            <a:ext cx="3456007" cy="1724155"/>
          </a:xfrm>
          <a:prstGeom prst="rect">
            <a:avLst/>
          </a:prstGeom>
        </p:spPr>
      </p:pic>
      <p:sp>
        <p:nvSpPr>
          <p:cNvPr id="31" name="Green Cap 2"/>
          <p:cNvSpPr>
            <a:spLocks noChangeAspect="1"/>
          </p:cNvSpPr>
          <p:nvPr/>
        </p:nvSpPr>
        <p:spPr>
          <a:xfrm>
            <a:off x="9948419" y="192655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nvGrpSpPr>
          <p:cNvPr id="6" name="Black Line"/>
          <p:cNvGrpSpPr/>
          <p:nvPr/>
        </p:nvGrpSpPr>
        <p:grpSpPr>
          <a:xfrm>
            <a:off x="3661927" y="3906918"/>
            <a:ext cx="9525041" cy="555037"/>
            <a:chOff x="3661927" y="3906918"/>
            <a:chExt cx="9525041" cy="555037"/>
          </a:xfrm>
        </p:grpSpPr>
        <p:pic>
          <p:nvPicPr>
            <p:cNvPr id="39"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1632488" y="3922459"/>
              <a:ext cx="1554480" cy="539496"/>
            </a:xfrm>
            <a:prstGeom prst="rect">
              <a:avLst/>
            </a:prstGeom>
          </p:spPr>
        </p:pic>
        <p:sp>
          <p:nvSpPr>
            <p:cNvPr id="46" name="Shade"/>
            <p:cNvSpPr>
              <a:spLocks/>
            </p:cNvSpPr>
            <p:nvPr/>
          </p:nvSpPr>
          <p:spPr>
            <a:xfrm>
              <a:off x="11462385" y="4004327"/>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0183992" y="3919521"/>
              <a:ext cx="1554480" cy="539496"/>
            </a:xfrm>
            <a:prstGeom prst="rect">
              <a:avLst/>
            </a:prstGeom>
          </p:spPr>
        </p:pic>
        <p:sp>
          <p:nvSpPr>
            <p:cNvPr id="45" name="Shade"/>
            <p:cNvSpPr>
              <a:spLocks/>
            </p:cNvSpPr>
            <p:nvPr/>
          </p:nvSpPr>
          <p:spPr>
            <a:xfrm>
              <a:off x="9988296" y="4000500"/>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725337" y="3917738"/>
              <a:ext cx="1554480" cy="539496"/>
            </a:xfrm>
            <a:prstGeom prst="rect">
              <a:avLst/>
            </a:prstGeom>
          </p:spPr>
        </p:pic>
        <p:sp>
          <p:nvSpPr>
            <p:cNvPr id="44" name="Shade"/>
            <p:cNvSpPr>
              <a:spLocks/>
            </p:cNvSpPr>
            <p:nvPr/>
          </p:nvSpPr>
          <p:spPr>
            <a:xfrm>
              <a:off x="8526780" y="4002151"/>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Black 1x2"/>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7990269" y="3916427"/>
              <a:ext cx="832104" cy="534978"/>
            </a:xfrm>
            <a:prstGeom prst="rect">
              <a:avLst/>
            </a:prstGeom>
          </p:spPr>
        </p:pic>
        <p:sp>
          <p:nvSpPr>
            <p:cNvPr id="43" name="Shade"/>
            <p:cNvSpPr>
              <a:spLocks/>
            </p:cNvSpPr>
            <p:nvPr/>
          </p:nvSpPr>
          <p:spPr>
            <a:xfrm>
              <a:off x="7792720" y="3996436"/>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543678" y="3912409"/>
              <a:ext cx="1545336" cy="539496"/>
            </a:xfrm>
            <a:prstGeom prst="rect">
              <a:avLst/>
            </a:prstGeom>
          </p:spPr>
        </p:pic>
        <p:sp>
          <p:nvSpPr>
            <p:cNvPr id="47" name="Shade"/>
            <p:cNvSpPr>
              <a:spLocks/>
            </p:cNvSpPr>
            <p:nvPr/>
          </p:nvSpPr>
          <p:spPr>
            <a:xfrm>
              <a:off x="6367526" y="4002398"/>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02802" y="3909856"/>
              <a:ext cx="1545336" cy="539496"/>
            </a:xfrm>
            <a:prstGeom prst="rect">
              <a:avLst/>
            </a:prstGeom>
          </p:spPr>
        </p:pic>
        <p:sp>
          <p:nvSpPr>
            <p:cNvPr id="48" name="Shade"/>
            <p:cNvSpPr>
              <a:spLocks/>
            </p:cNvSpPr>
            <p:nvPr/>
          </p:nvSpPr>
          <p:spPr>
            <a:xfrm>
              <a:off x="4925060" y="4004056"/>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661927" y="3906918"/>
              <a:ext cx="1545336" cy="539496"/>
            </a:xfrm>
            <a:prstGeom prst="rect">
              <a:avLst/>
            </a:prstGeom>
          </p:spPr>
        </p:pic>
      </p:grpSp>
      <p:sp>
        <p:nvSpPr>
          <p:cNvPr id="21" name="Red Cap 3"/>
          <p:cNvSpPr>
            <a:spLocks noChangeAspect="1"/>
          </p:cNvSpPr>
          <p:nvPr/>
        </p:nvSpPr>
        <p:spPr>
          <a:xfrm>
            <a:off x="426720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3"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24019" y="6157175"/>
            <a:ext cx="3461795" cy="1724154"/>
          </a:xfrm>
          <a:prstGeom prst="rect">
            <a:avLst/>
          </a:prstGeom>
        </p:spPr>
      </p:pic>
      <p:sp>
        <p:nvSpPr>
          <p:cNvPr id="24" name="Red Cap 4"/>
          <p:cNvSpPr>
            <a:spLocks noChangeAspect="1"/>
          </p:cNvSpPr>
          <p:nvPr/>
        </p:nvSpPr>
        <p:spPr>
          <a:xfrm>
            <a:off x="4389629" y="604897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24953" y="6178006"/>
            <a:ext cx="3456007" cy="1724155"/>
          </a:xfrm>
          <a:prstGeom prst="rect">
            <a:avLst/>
          </a:prstGeom>
        </p:spPr>
      </p:pic>
      <p:sp>
        <p:nvSpPr>
          <p:cNvPr id="37" name="Green Cap 4"/>
          <p:cNvSpPr>
            <a:spLocks noChangeAspect="1"/>
          </p:cNvSpPr>
          <p:nvPr/>
        </p:nvSpPr>
        <p:spPr>
          <a:xfrm>
            <a:off x="10190989" y="606980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3"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905000" y="8528098"/>
            <a:ext cx="487363" cy="487363"/>
          </a:xfrm>
          <a:prstGeom prst="rect">
            <a:avLst/>
          </a:prstGeom>
        </p:spPr>
      </p:pic>
      <p:pic>
        <p:nvPicPr>
          <p:cNvPr id="64"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2743200" y="8534400"/>
            <a:ext cx="487363" cy="487363"/>
          </a:xfrm>
          <a:prstGeom prst="rect">
            <a:avLst/>
          </a:prstGeom>
        </p:spPr>
      </p:pic>
      <p:pic>
        <p:nvPicPr>
          <p:cNvPr id="28" name="gold piece sequence (5 pieces) 2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7650847" y="8534398"/>
            <a:ext cx="487363" cy="487363"/>
          </a:xfrm>
          <a:prstGeom prst="rect">
            <a:avLst/>
          </a:prstGeom>
        </p:spPr>
      </p:pic>
      <p:pic>
        <p:nvPicPr>
          <p:cNvPr id="49" name="Aligned.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2"/>
          <a:stretch>
            <a:fillRect/>
          </a:stretch>
        </p:blipFill>
        <p:spPr>
          <a:xfrm>
            <a:off x="4794563" y="8534400"/>
            <a:ext cx="487363" cy="487363"/>
          </a:xfrm>
          <a:prstGeom prst="rect">
            <a:avLst/>
          </a:prstGeom>
        </p:spPr>
      </p:pic>
      <p:pic>
        <p:nvPicPr>
          <p:cNvPr id="50" name="gold piece sequence (4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3"/>
          <a:stretch>
            <a:fillRect/>
          </a:stretch>
        </p:blipFill>
        <p:spPr>
          <a:xfrm>
            <a:off x="6062695" y="8528097"/>
            <a:ext cx="487363" cy="487363"/>
          </a:xfrm>
          <a:prstGeom prst="rect">
            <a:avLst/>
          </a:prstGeom>
        </p:spPr>
      </p:pic>
      <p:pic>
        <p:nvPicPr>
          <p:cNvPr id="51" name="Gold Coin 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52" name="Gold Coin 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56" name="Gold Coin 1">
            <a:extLst>
              <a:ext uri="{FF2B5EF4-FFF2-40B4-BE49-F238E27FC236}">
                <a16:creationId xmlns="" xmlns:a16="http://schemas.microsoft.com/office/drawing/2014/main" id="{26103899-77E1-70D7-89CA-9C3AC63071C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166643" y="1993016"/>
            <a:ext cx="400420" cy="374904"/>
          </a:xfrm>
          <a:prstGeom prst="rect">
            <a:avLst/>
          </a:prstGeom>
        </p:spPr>
      </p:pic>
      <p:pic>
        <p:nvPicPr>
          <p:cNvPr id="57" name="Gold Coin 2">
            <a:extLst>
              <a:ext uri="{FF2B5EF4-FFF2-40B4-BE49-F238E27FC236}">
                <a16:creationId xmlns="" xmlns:a16="http://schemas.microsoft.com/office/drawing/2014/main" id="{CA2FE3A8-15E2-764C-B5A0-1B4E8E1D117F}"/>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894529" y="1999112"/>
            <a:ext cx="400420" cy="374904"/>
          </a:xfrm>
          <a:prstGeom prst="rect">
            <a:avLst/>
          </a:prstGeom>
        </p:spPr>
      </p:pic>
      <p:pic>
        <p:nvPicPr>
          <p:cNvPr id="58" name="Gold Coin 3">
            <a:extLst>
              <a:ext uri="{FF2B5EF4-FFF2-40B4-BE49-F238E27FC236}">
                <a16:creationId xmlns="" xmlns:a16="http://schemas.microsoft.com/office/drawing/2014/main" id="{8D7CD4DD-054C-DA48-CC76-89FCC2486090}"/>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202125" y="2689263"/>
            <a:ext cx="400420" cy="374904"/>
          </a:xfrm>
          <a:prstGeom prst="rect">
            <a:avLst/>
          </a:prstGeom>
        </p:spPr>
      </p:pic>
      <p:pic>
        <p:nvPicPr>
          <p:cNvPr id="61" name="Gold Coin 1">
            <a:extLst>
              <a:ext uri="{FF2B5EF4-FFF2-40B4-BE49-F238E27FC236}">
                <a16:creationId xmlns="" xmlns:a16="http://schemas.microsoft.com/office/drawing/2014/main" id="{A6F20320-E142-964A-8DDD-BC9C07BC759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62" name="Gold Coin 2">
            <a:extLst>
              <a:ext uri="{FF2B5EF4-FFF2-40B4-BE49-F238E27FC236}">
                <a16:creationId xmlns="" xmlns:a16="http://schemas.microsoft.com/office/drawing/2014/main" id="{B320D66F-7221-2FD2-1BED-E8CB0700451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66" name="Gold Coin 3">
            <a:extLst>
              <a:ext uri="{FF2B5EF4-FFF2-40B4-BE49-F238E27FC236}">
                <a16:creationId xmlns="" xmlns:a16="http://schemas.microsoft.com/office/drawing/2014/main" id="{88764D99-C1B4-5F7C-557A-11608182B18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69" name="Gold Coin 1">
            <a:extLst>
              <a:ext uri="{FF2B5EF4-FFF2-40B4-BE49-F238E27FC236}">
                <a16:creationId xmlns="" xmlns:a16="http://schemas.microsoft.com/office/drawing/2014/main" id="{1CF3B381-CFC2-3BA3-00A6-178102C96F29}"/>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392089" y="6121509"/>
            <a:ext cx="400420" cy="374904"/>
          </a:xfrm>
          <a:prstGeom prst="rect">
            <a:avLst/>
          </a:prstGeom>
        </p:spPr>
      </p:pic>
      <p:pic>
        <p:nvPicPr>
          <p:cNvPr id="70" name="Gold Coin 2">
            <a:extLst>
              <a:ext uri="{FF2B5EF4-FFF2-40B4-BE49-F238E27FC236}">
                <a16:creationId xmlns="" xmlns:a16="http://schemas.microsoft.com/office/drawing/2014/main" id="{4DDDBB6F-F44D-1843-437B-13C09BE68B8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119975" y="6127605"/>
            <a:ext cx="400420" cy="374904"/>
          </a:xfrm>
          <a:prstGeom prst="rect">
            <a:avLst/>
          </a:prstGeom>
        </p:spPr>
      </p:pic>
      <p:pic>
        <p:nvPicPr>
          <p:cNvPr id="71" name="Gold Coin 3">
            <a:extLst>
              <a:ext uri="{FF2B5EF4-FFF2-40B4-BE49-F238E27FC236}">
                <a16:creationId xmlns="" xmlns:a16="http://schemas.microsoft.com/office/drawing/2014/main" id="{548EC84E-C3E3-F2B2-0A96-723408C030A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427571" y="6817756"/>
            <a:ext cx="400420" cy="374904"/>
          </a:xfrm>
          <a:prstGeom prst="rect">
            <a:avLst/>
          </a:prstGeom>
        </p:spPr>
      </p:pic>
      <p:pic>
        <p:nvPicPr>
          <p:cNvPr id="72" name="Gold Coin 4">
            <a:extLst>
              <a:ext uri="{FF2B5EF4-FFF2-40B4-BE49-F238E27FC236}">
                <a16:creationId xmlns="" xmlns:a16="http://schemas.microsoft.com/office/drawing/2014/main" id="{440904C7-8DA0-FE06-40A6-D21B894BD3A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156551" y="6823852"/>
            <a:ext cx="400420" cy="374904"/>
          </a:xfrm>
          <a:prstGeom prst="rect">
            <a:avLst/>
          </a:prstGeom>
        </p:spPr>
      </p:pic>
      <p:pic>
        <p:nvPicPr>
          <p:cNvPr id="74" name="Gold Coin 1">
            <a:extLst>
              <a:ext uri="{FF2B5EF4-FFF2-40B4-BE49-F238E27FC236}">
                <a16:creationId xmlns="" xmlns:a16="http://schemas.microsoft.com/office/drawing/2014/main" id="{7B4EC529-DF0C-587C-0FB1-0B9D44C9A3F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861305" y="270930"/>
            <a:ext cx="400420" cy="374904"/>
          </a:xfrm>
          <a:prstGeom prst="rect">
            <a:avLst/>
          </a:prstGeom>
        </p:spPr>
      </p:pic>
      <p:pic>
        <p:nvPicPr>
          <p:cNvPr id="75" name="Gold Coin 2">
            <a:extLst>
              <a:ext uri="{FF2B5EF4-FFF2-40B4-BE49-F238E27FC236}">
                <a16:creationId xmlns="" xmlns:a16="http://schemas.microsoft.com/office/drawing/2014/main" id="{DB723EEB-5B26-7647-4195-2227B5FFB321}"/>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589191" y="277026"/>
            <a:ext cx="400420" cy="374904"/>
          </a:xfrm>
          <a:prstGeom prst="rect">
            <a:avLst/>
          </a:prstGeom>
        </p:spPr>
      </p:pic>
      <p:pic>
        <p:nvPicPr>
          <p:cNvPr id="76" name="Gold Coin 3">
            <a:extLst>
              <a:ext uri="{FF2B5EF4-FFF2-40B4-BE49-F238E27FC236}">
                <a16:creationId xmlns="" xmlns:a16="http://schemas.microsoft.com/office/drawing/2014/main" id="{3E9EBC7F-69A5-5222-D07E-5631D84741F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896787" y="967177"/>
            <a:ext cx="400420" cy="374904"/>
          </a:xfrm>
          <a:prstGeom prst="rect">
            <a:avLst/>
          </a:prstGeom>
        </p:spPr>
      </p:pic>
      <p:pic>
        <p:nvPicPr>
          <p:cNvPr id="77" name="Gold Coin 4">
            <a:extLst>
              <a:ext uri="{FF2B5EF4-FFF2-40B4-BE49-F238E27FC236}">
                <a16:creationId xmlns="" xmlns:a16="http://schemas.microsoft.com/office/drawing/2014/main" id="{7A0073A5-67A7-C3EE-D3A6-D2B9E232C013}"/>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625767" y="973273"/>
            <a:ext cx="400420" cy="374904"/>
          </a:xfrm>
          <a:prstGeom prst="rect">
            <a:avLst/>
          </a:prstGeom>
        </p:spPr>
      </p:pic>
      <p:pic>
        <p:nvPicPr>
          <p:cNvPr id="78" name="Gold Coin 5">
            <a:extLst>
              <a:ext uri="{FF2B5EF4-FFF2-40B4-BE49-F238E27FC236}">
                <a16:creationId xmlns="" xmlns:a16="http://schemas.microsoft.com/office/drawing/2014/main" id="{5ED3871A-C101-45C0-35E8-121582F934A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243301" y="626410"/>
            <a:ext cx="400420" cy="374904"/>
          </a:xfrm>
          <a:prstGeom prst="rect">
            <a:avLst/>
          </a:prstGeom>
        </p:spPr>
      </p:pic>
      <p:pic>
        <p:nvPicPr>
          <p:cNvPr id="79" name="Gold Coin 1">
            <a:extLst>
              <a:ext uri="{FF2B5EF4-FFF2-40B4-BE49-F238E27FC236}">
                <a16:creationId xmlns="" xmlns:a16="http://schemas.microsoft.com/office/drawing/2014/main" id="{CBEBAB15-FBC4-9A79-EBC6-D5157C962B4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960632" y="2001209"/>
            <a:ext cx="400420" cy="374904"/>
          </a:xfrm>
          <a:prstGeom prst="rect">
            <a:avLst/>
          </a:prstGeom>
        </p:spPr>
      </p:pic>
      <p:pic>
        <p:nvPicPr>
          <p:cNvPr id="80" name="Gold Coin 2">
            <a:extLst>
              <a:ext uri="{FF2B5EF4-FFF2-40B4-BE49-F238E27FC236}">
                <a16:creationId xmlns="" xmlns:a16="http://schemas.microsoft.com/office/drawing/2014/main" id="{CFC72290-BB31-FBF9-35CC-00B62B9A23DD}"/>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688518" y="2007305"/>
            <a:ext cx="400420" cy="374904"/>
          </a:xfrm>
          <a:prstGeom prst="rect">
            <a:avLst/>
          </a:prstGeom>
        </p:spPr>
      </p:pic>
      <p:pic>
        <p:nvPicPr>
          <p:cNvPr id="84" name="Gold Coin 1">
            <a:extLst>
              <a:ext uri="{FF2B5EF4-FFF2-40B4-BE49-F238E27FC236}">
                <a16:creationId xmlns="" xmlns:a16="http://schemas.microsoft.com/office/drawing/2014/main" id="{6E81771A-8AE9-4B34-0DEB-C5C816858D7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093823" y="4411051"/>
            <a:ext cx="400420" cy="374904"/>
          </a:xfrm>
          <a:prstGeom prst="rect">
            <a:avLst/>
          </a:prstGeom>
        </p:spPr>
      </p:pic>
      <p:pic>
        <p:nvPicPr>
          <p:cNvPr id="85" name="Gold Coin 2">
            <a:extLst>
              <a:ext uri="{FF2B5EF4-FFF2-40B4-BE49-F238E27FC236}">
                <a16:creationId xmlns="" xmlns:a16="http://schemas.microsoft.com/office/drawing/2014/main" id="{25E65E89-B5AC-2D46-F8A9-82F5EE804E1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821709" y="4417147"/>
            <a:ext cx="400420" cy="374904"/>
          </a:xfrm>
          <a:prstGeom prst="rect">
            <a:avLst/>
          </a:prstGeom>
        </p:spPr>
      </p:pic>
      <p:pic>
        <p:nvPicPr>
          <p:cNvPr id="88" name="Gold Coin 3">
            <a:extLst>
              <a:ext uri="{FF2B5EF4-FFF2-40B4-BE49-F238E27FC236}">
                <a16:creationId xmlns="" xmlns:a16="http://schemas.microsoft.com/office/drawing/2014/main" id="{C2AFF417-7A21-15EA-13C7-F4EDAFC805AE}"/>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129305" y="5107298"/>
            <a:ext cx="400420" cy="374904"/>
          </a:xfrm>
          <a:prstGeom prst="rect">
            <a:avLst/>
          </a:prstGeom>
        </p:spPr>
      </p:pic>
      <p:pic>
        <p:nvPicPr>
          <p:cNvPr id="89" name="Gold Coin 4">
            <a:extLst>
              <a:ext uri="{FF2B5EF4-FFF2-40B4-BE49-F238E27FC236}">
                <a16:creationId xmlns="" xmlns:a16="http://schemas.microsoft.com/office/drawing/2014/main" id="{1D45CB70-508D-BA44-F00F-DEC8AFE2F5D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858285" y="5113394"/>
            <a:ext cx="400420" cy="374904"/>
          </a:xfrm>
          <a:prstGeom prst="rect">
            <a:avLst/>
          </a:prstGeom>
        </p:spPr>
      </p:pic>
      <p:pic>
        <p:nvPicPr>
          <p:cNvPr id="91" name="Gold Coin 1">
            <a:extLst>
              <a:ext uri="{FF2B5EF4-FFF2-40B4-BE49-F238E27FC236}">
                <a16:creationId xmlns="" xmlns:a16="http://schemas.microsoft.com/office/drawing/2014/main" id="{CFE20E3A-77D5-CDCC-28FC-DD46651A784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186078" y="6129702"/>
            <a:ext cx="400420" cy="374904"/>
          </a:xfrm>
          <a:prstGeom prst="rect">
            <a:avLst/>
          </a:prstGeom>
        </p:spPr>
      </p:pic>
    </p:spTree>
    <p:extLst>
      <p:ext uri="{BB962C8B-B14F-4D97-AF65-F5344CB8AC3E}">
        <p14:creationId xmlns:p14="http://schemas.microsoft.com/office/powerpoint/2010/main" val="166948450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24" fill="hold"/>
                                        <p:tgtEl>
                                          <p:spTgt spid="49"/>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65"/>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3"/>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50"/>
                                        </p:tgtEl>
                                      </p:cBhvr>
                                    </p:cmd>
                                  </p:childTnLst>
                                </p:cTn>
                              </p:par>
                              <p:par>
                                <p:cTn id="16" presetID="2" presetClass="entr" presetSubtype="1"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250" fill="hold"/>
                                        <p:tgtEl>
                                          <p:spTgt spid="51"/>
                                        </p:tgtEl>
                                        <p:attrNameLst>
                                          <p:attrName>ppt_x</p:attrName>
                                        </p:attrNameLst>
                                      </p:cBhvr>
                                      <p:tavLst>
                                        <p:tav tm="0">
                                          <p:val>
                                            <p:strVal val="#ppt_x"/>
                                          </p:val>
                                        </p:tav>
                                        <p:tav tm="100000">
                                          <p:val>
                                            <p:strVal val="#ppt_x"/>
                                          </p:val>
                                        </p:tav>
                                      </p:tavLst>
                                    </p:anim>
                                    <p:anim calcmode="lin" valueType="num">
                                      <p:cBhvr additive="base">
                                        <p:cTn id="19" dur="250" fill="hold"/>
                                        <p:tgtEl>
                                          <p:spTgt spid="51"/>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250" fill="hold"/>
                                        <p:tgtEl>
                                          <p:spTgt spid="56"/>
                                        </p:tgtEl>
                                        <p:attrNameLst>
                                          <p:attrName>ppt_x</p:attrName>
                                        </p:attrNameLst>
                                      </p:cBhvr>
                                      <p:tavLst>
                                        <p:tav tm="0">
                                          <p:val>
                                            <p:strVal val="#ppt_x"/>
                                          </p:val>
                                        </p:tav>
                                        <p:tav tm="100000">
                                          <p:val>
                                            <p:strVal val="#ppt_x"/>
                                          </p:val>
                                        </p:tav>
                                      </p:tavLst>
                                    </p:anim>
                                    <p:anim calcmode="lin" valueType="num">
                                      <p:cBhvr additive="base">
                                        <p:cTn id="23" dur="250" fill="hold"/>
                                        <p:tgtEl>
                                          <p:spTgt spid="56"/>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250" fill="hold"/>
                                        <p:tgtEl>
                                          <p:spTgt spid="61"/>
                                        </p:tgtEl>
                                        <p:attrNameLst>
                                          <p:attrName>ppt_x</p:attrName>
                                        </p:attrNameLst>
                                      </p:cBhvr>
                                      <p:tavLst>
                                        <p:tav tm="0">
                                          <p:val>
                                            <p:strVal val="#ppt_x"/>
                                          </p:val>
                                        </p:tav>
                                        <p:tav tm="100000">
                                          <p:val>
                                            <p:strVal val="#ppt_x"/>
                                          </p:val>
                                        </p:tav>
                                      </p:tavLst>
                                    </p:anim>
                                    <p:anim calcmode="lin" valueType="num">
                                      <p:cBhvr additive="base">
                                        <p:cTn id="27" dur="250" fill="hold"/>
                                        <p:tgtEl>
                                          <p:spTgt spid="61"/>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250" fill="hold"/>
                                        <p:tgtEl>
                                          <p:spTgt spid="69"/>
                                        </p:tgtEl>
                                        <p:attrNameLst>
                                          <p:attrName>ppt_x</p:attrName>
                                        </p:attrNameLst>
                                      </p:cBhvr>
                                      <p:tavLst>
                                        <p:tav tm="0">
                                          <p:val>
                                            <p:strVal val="#ppt_x"/>
                                          </p:val>
                                        </p:tav>
                                        <p:tav tm="100000">
                                          <p:val>
                                            <p:strVal val="#ppt_x"/>
                                          </p:val>
                                        </p:tav>
                                      </p:tavLst>
                                    </p:anim>
                                    <p:anim calcmode="lin" valueType="num">
                                      <p:cBhvr additive="base">
                                        <p:cTn id="31" dur="25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250" fill="hold"/>
                                        <p:tgtEl>
                                          <p:spTgt spid="52"/>
                                        </p:tgtEl>
                                        <p:attrNameLst>
                                          <p:attrName>ppt_x</p:attrName>
                                        </p:attrNameLst>
                                      </p:cBhvr>
                                      <p:tavLst>
                                        <p:tav tm="0">
                                          <p:val>
                                            <p:strVal val="#ppt_x"/>
                                          </p:val>
                                        </p:tav>
                                        <p:tav tm="100000">
                                          <p:val>
                                            <p:strVal val="#ppt_x"/>
                                          </p:val>
                                        </p:tav>
                                      </p:tavLst>
                                    </p:anim>
                                    <p:anim calcmode="lin" valueType="num">
                                      <p:cBhvr additive="base">
                                        <p:cTn id="35" dur="250" fill="hold"/>
                                        <p:tgtEl>
                                          <p:spTgt spid="52"/>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250" fill="hold"/>
                                        <p:tgtEl>
                                          <p:spTgt spid="57"/>
                                        </p:tgtEl>
                                        <p:attrNameLst>
                                          <p:attrName>ppt_x</p:attrName>
                                        </p:attrNameLst>
                                      </p:cBhvr>
                                      <p:tavLst>
                                        <p:tav tm="0">
                                          <p:val>
                                            <p:strVal val="#ppt_x"/>
                                          </p:val>
                                        </p:tav>
                                        <p:tav tm="100000">
                                          <p:val>
                                            <p:strVal val="#ppt_x"/>
                                          </p:val>
                                        </p:tav>
                                      </p:tavLst>
                                    </p:anim>
                                    <p:anim calcmode="lin" valueType="num">
                                      <p:cBhvr additive="base">
                                        <p:cTn id="39" dur="250" fill="hold"/>
                                        <p:tgtEl>
                                          <p:spTgt spid="5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250" fill="hold"/>
                                        <p:tgtEl>
                                          <p:spTgt spid="62"/>
                                        </p:tgtEl>
                                        <p:attrNameLst>
                                          <p:attrName>ppt_x</p:attrName>
                                        </p:attrNameLst>
                                      </p:cBhvr>
                                      <p:tavLst>
                                        <p:tav tm="0">
                                          <p:val>
                                            <p:strVal val="#ppt_x"/>
                                          </p:val>
                                        </p:tav>
                                        <p:tav tm="100000">
                                          <p:val>
                                            <p:strVal val="#ppt_x"/>
                                          </p:val>
                                        </p:tav>
                                      </p:tavLst>
                                    </p:anim>
                                    <p:anim calcmode="lin" valueType="num">
                                      <p:cBhvr additive="base">
                                        <p:cTn id="43" dur="250" fill="hold"/>
                                        <p:tgtEl>
                                          <p:spTgt spid="62"/>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25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250" fill="hold"/>
                                        <p:tgtEl>
                                          <p:spTgt spid="70"/>
                                        </p:tgtEl>
                                        <p:attrNameLst>
                                          <p:attrName>ppt_x</p:attrName>
                                        </p:attrNameLst>
                                      </p:cBhvr>
                                      <p:tavLst>
                                        <p:tav tm="0">
                                          <p:val>
                                            <p:strVal val="#ppt_x"/>
                                          </p:val>
                                        </p:tav>
                                        <p:tav tm="100000">
                                          <p:val>
                                            <p:strVal val="#ppt_x"/>
                                          </p:val>
                                        </p:tav>
                                      </p:tavLst>
                                    </p:anim>
                                    <p:anim calcmode="lin" valueType="num">
                                      <p:cBhvr additive="base">
                                        <p:cTn id="47" dur="250" fill="hold"/>
                                        <p:tgtEl>
                                          <p:spTgt spid="7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250" fill="hold"/>
                                        <p:tgtEl>
                                          <p:spTgt spid="58"/>
                                        </p:tgtEl>
                                        <p:attrNameLst>
                                          <p:attrName>ppt_x</p:attrName>
                                        </p:attrNameLst>
                                      </p:cBhvr>
                                      <p:tavLst>
                                        <p:tav tm="0">
                                          <p:val>
                                            <p:strVal val="#ppt_x"/>
                                          </p:val>
                                        </p:tav>
                                        <p:tav tm="100000">
                                          <p:val>
                                            <p:strVal val="#ppt_x"/>
                                          </p:val>
                                        </p:tav>
                                      </p:tavLst>
                                    </p:anim>
                                    <p:anim calcmode="lin" valueType="num">
                                      <p:cBhvr additive="base">
                                        <p:cTn id="51" dur="250" fill="hold"/>
                                        <p:tgtEl>
                                          <p:spTgt spid="58"/>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50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250" fill="hold"/>
                                        <p:tgtEl>
                                          <p:spTgt spid="66"/>
                                        </p:tgtEl>
                                        <p:attrNameLst>
                                          <p:attrName>ppt_x</p:attrName>
                                        </p:attrNameLst>
                                      </p:cBhvr>
                                      <p:tavLst>
                                        <p:tav tm="0">
                                          <p:val>
                                            <p:strVal val="#ppt_x"/>
                                          </p:val>
                                        </p:tav>
                                        <p:tav tm="100000">
                                          <p:val>
                                            <p:strVal val="#ppt_x"/>
                                          </p:val>
                                        </p:tav>
                                      </p:tavLst>
                                    </p:anim>
                                    <p:anim calcmode="lin" valueType="num">
                                      <p:cBhvr additive="base">
                                        <p:cTn id="55" dur="250" fill="hold"/>
                                        <p:tgtEl>
                                          <p:spTgt spid="66"/>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5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250" fill="hold"/>
                                        <p:tgtEl>
                                          <p:spTgt spid="71"/>
                                        </p:tgtEl>
                                        <p:attrNameLst>
                                          <p:attrName>ppt_x</p:attrName>
                                        </p:attrNameLst>
                                      </p:cBhvr>
                                      <p:tavLst>
                                        <p:tav tm="0">
                                          <p:val>
                                            <p:strVal val="#ppt_x"/>
                                          </p:val>
                                        </p:tav>
                                        <p:tav tm="100000">
                                          <p:val>
                                            <p:strVal val="#ppt_x"/>
                                          </p:val>
                                        </p:tav>
                                      </p:tavLst>
                                    </p:anim>
                                    <p:anim calcmode="lin" valueType="num">
                                      <p:cBhvr additive="base">
                                        <p:cTn id="59" dur="250" fill="hold"/>
                                        <p:tgtEl>
                                          <p:spTgt spid="71"/>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75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250" fill="hold"/>
                                        <p:tgtEl>
                                          <p:spTgt spid="72"/>
                                        </p:tgtEl>
                                        <p:attrNameLst>
                                          <p:attrName>ppt_x</p:attrName>
                                        </p:attrNameLst>
                                      </p:cBhvr>
                                      <p:tavLst>
                                        <p:tav tm="0">
                                          <p:val>
                                            <p:strVal val="#ppt_x"/>
                                          </p:val>
                                        </p:tav>
                                        <p:tav tm="100000">
                                          <p:val>
                                            <p:strVal val="#ppt_x"/>
                                          </p:val>
                                        </p:tav>
                                      </p:tavLst>
                                    </p:anim>
                                    <p:anim calcmode="lin" valueType="num">
                                      <p:cBhvr additive="base">
                                        <p:cTn id="63" dur="25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17" fill="hold"/>
                                        <p:tgtEl>
                                          <p:spTgt spid="64"/>
                                        </p:tgtEl>
                                      </p:cBhvr>
                                    </p:cmd>
                                  </p:childTnLst>
                                </p:cTn>
                              </p:par>
                            </p:childTnLst>
                          </p:cTn>
                        </p:par>
                        <p:par>
                          <p:cTn id="68" fill="hold">
                            <p:stCondLst>
                              <p:cond delay="417"/>
                            </p:stCondLst>
                            <p:childTnLst>
                              <p:par>
                                <p:cTn id="69" presetID="1" presetClass="mediacall" presetSubtype="0" fill="hold" nodeType="afterEffect">
                                  <p:stCondLst>
                                    <p:cond delay="0"/>
                                  </p:stCondLst>
                                  <p:childTnLst>
                                    <p:cmd type="call" cmd="playFrom(0.0)">
                                      <p:cBhvr>
                                        <p:cTn id="70" dur="1152" fill="hold"/>
                                        <p:tgtEl>
                                          <p:spTgt spid="28"/>
                                        </p:tgtEl>
                                      </p:cBhvr>
                                    </p:cmd>
                                  </p:childTnLst>
                                </p:cTn>
                              </p:par>
                              <p:par>
                                <p:cTn id="71" presetID="2" presetClass="entr" presetSubtype="1" fill="hold" nodeType="with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additive="base">
                                        <p:cTn id="73" dur="250" fill="hold"/>
                                        <p:tgtEl>
                                          <p:spTgt spid="74"/>
                                        </p:tgtEl>
                                        <p:attrNameLst>
                                          <p:attrName>ppt_x</p:attrName>
                                        </p:attrNameLst>
                                      </p:cBhvr>
                                      <p:tavLst>
                                        <p:tav tm="0">
                                          <p:val>
                                            <p:strVal val="#ppt_x"/>
                                          </p:val>
                                        </p:tav>
                                        <p:tav tm="100000">
                                          <p:val>
                                            <p:strVal val="#ppt_x"/>
                                          </p:val>
                                        </p:tav>
                                      </p:tavLst>
                                    </p:anim>
                                    <p:anim calcmode="lin" valueType="num">
                                      <p:cBhvr additive="base">
                                        <p:cTn id="74" dur="250" fill="hold"/>
                                        <p:tgtEl>
                                          <p:spTgt spid="74"/>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79"/>
                                        </p:tgtEl>
                                        <p:attrNameLst>
                                          <p:attrName>style.visibility</p:attrName>
                                        </p:attrNameLst>
                                      </p:cBhvr>
                                      <p:to>
                                        <p:strVal val="visible"/>
                                      </p:to>
                                    </p:set>
                                    <p:anim calcmode="lin" valueType="num">
                                      <p:cBhvr additive="base">
                                        <p:cTn id="77" dur="250" fill="hold"/>
                                        <p:tgtEl>
                                          <p:spTgt spid="79"/>
                                        </p:tgtEl>
                                        <p:attrNameLst>
                                          <p:attrName>ppt_x</p:attrName>
                                        </p:attrNameLst>
                                      </p:cBhvr>
                                      <p:tavLst>
                                        <p:tav tm="0">
                                          <p:val>
                                            <p:strVal val="#ppt_x"/>
                                          </p:val>
                                        </p:tav>
                                        <p:tav tm="100000">
                                          <p:val>
                                            <p:strVal val="#ppt_x"/>
                                          </p:val>
                                        </p:tav>
                                      </p:tavLst>
                                    </p:anim>
                                    <p:anim calcmode="lin" valueType="num">
                                      <p:cBhvr additive="base">
                                        <p:cTn id="78" dur="250" fill="hold"/>
                                        <p:tgtEl>
                                          <p:spTgt spid="79"/>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additive="base">
                                        <p:cTn id="81" dur="250" fill="hold"/>
                                        <p:tgtEl>
                                          <p:spTgt spid="84"/>
                                        </p:tgtEl>
                                        <p:attrNameLst>
                                          <p:attrName>ppt_x</p:attrName>
                                        </p:attrNameLst>
                                      </p:cBhvr>
                                      <p:tavLst>
                                        <p:tav tm="0">
                                          <p:val>
                                            <p:strVal val="#ppt_x"/>
                                          </p:val>
                                        </p:tav>
                                        <p:tav tm="100000">
                                          <p:val>
                                            <p:strVal val="#ppt_x"/>
                                          </p:val>
                                        </p:tav>
                                      </p:tavLst>
                                    </p:anim>
                                    <p:anim calcmode="lin" valueType="num">
                                      <p:cBhvr additive="base">
                                        <p:cTn id="82" dur="250" fill="hold"/>
                                        <p:tgtEl>
                                          <p:spTgt spid="84"/>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additive="base">
                                        <p:cTn id="85" dur="250" fill="hold"/>
                                        <p:tgtEl>
                                          <p:spTgt spid="91"/>
                                        </p:tgtEl>
                                        <p:attrNameLst>
                                          <p:attrName>ppt_x</p:attrName>
                                        </p:attrNameLst>
                                      </p:cBhvr>
                                      <p:tavLst>
                                        <p:tav tm="0">
                                          <p:val>
                                            <p:strVal val="#ppt_x"/>
                                          </p:val>
                                        </p:tav>
                                        <p:tav tm="100000">
                                          <p:val>
                                            <p:strVal val="#ppt_x"/>
                                          </p:val>
                                        </p:tav>
                                      </p:tavLst>
                                    </p:anim>
                                    <p:anim calcmode="lin" valueType="num">
                                      <p:cBhvr additive="base">
                                        <p:cTn id="86" dur="250" fill="hold"/>
                                        <p:tgtEl>
                                          <p:spTgt spid="91"/>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250" fill="hold"/>
                                        <p:tgtEl>
                                          <p:spTgt spid="75"/>
                                        </p:tgtEl>
                                        <p:attrNameLst>
                                          <p:attrName>ppt_x</p:attrName>
                                        </p:attrNameLst>
                                      </p:cBhvr>
                                      <p:tavLst>
                                        <p:tav tm="0">
                                          <p:val>
                                            <p:strVal val="#ppt_x"/>
                                          </p:val>
                                        </p:tav>
                                        <p:tav tm="100000">
                                          <p:val>
                                            <p:strVal val="#ppt_x"/>
                                          </p:val>
                                        </p:tav>
                                      </p:tavLst>
                                    </p:anim>
                                    <p:anim calcmode="lin" valueType="num">
                                      <p:cBhvr additive="base">
                                        <p:cTn id="90" dur="250" fill="hold"/>
                                        <p:tgtEl>
                                          <p:spTgt spid="75"/>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250" fill="hold"/>
                                        <p:tgtEl>
                                          <p:spTgt spid="80"/>
                                        </p:tgtEl>
                                        <p:attrNameLst>
                                          <p:attrName>ppt_x</p:attrName>
                                        </p:attrNameLst>
                                      </p:cBhvr>
                                      <p:tavLst>
                                        <p:tav tm="0">
                                          <p:val>
                                            <p:strVal val="#ppt_x"/>
                                          </p:val>
                                        </p:tav>
                                        <p:tav tm="100000">
                                          <p:val>
                                            <p:strVal val="#ppt_x"/>
                                          </p:val>
                                        </p:tav>
                                      </p:tavLst>
                                    </p:anim>
                                    <p:anim calcmode="lin" valueType="num">
                                      <p:cBhvr additive="base">
                                        <p:cTn id="94" dur="250" fill="hold"/>
                                        <p:tgtEl>
                                          <p:spTgt spid="80"/>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85"/>
                                        </p:tgtEl>
                                        <p:attrNameLst>
                                          <p:attrName>style.visibility</p:attrName>
                                        </p:attrNameLst>
                                      </p:cBhvr>
                                      <p:to>
                                        <p:strVal val="visible"/>
                                      </p:to>
                                    </p:set>
                                    <p:anim calcmode="lin" valueType="num">
                                      <p:cBhvr additive="base">
                                        <p:cTn id="97" dur="250" fill="hold"/>
                                        <p:tgtEl>
                                          <p:spTgt spid="85"/>
                                        </p:tgtEl>
                                        <p:attrNameLst>
                                          <p:attrName>ppt_x</p:attrName>
                                        </p:attrNameLst>
                                      </p:cBhvr>
                                      <p:tavLst>
                                        <p:tav tm="0">
                                          <p:val>
                                            <p:strVal val="#ppt_x"/>
                                          </p:val>
                                        </p:tav>
                                        <p:tav tm="100000">
                                          <p:val>
                                            <p:strVal val="#ppt_x"/>
                                          </p:val>
                                        </p:tav>
                                      </p:tavLst>
                                    </p:anim>
                                    <p:anim calcmode="lin" valueType="num">
                                      <p:cBhvr additive="base">
                                        <p:cTn id="98" dur="250" fill="hold"/>
                                        <p:tgtEl>
                                          <p:spTgt spid="85"/>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76"/>
                                        </p:tgtEl>
                                        <p:attrNameLst>
                                          <p:attrName>style.visibility</p:attrName>
                                        </p:attrNameLst>
                                      </p:cBhvr>
                                      <p:to>
                                        <p:strVal val="visible"/>
                                      </p:to>
                                    </p:set>
                                    <p:anim calcmode="lin" valueType="num">
                                      <p:cBhvr additive="base">
                                        <p:cTn id="101" dur="250" fill="hold"/>
                                        <p:tgtEl>
                                          <p:spTgt spid="76"/>
                                        </p:tgtEl>
                                        <p:attrNameLst>
                                          <p:attrName>ppt_x</p:attrName>
                                        </p:attrNameLst>
                                      </p:cBhvr>
                                      <p:tavLst>
                                        <p:tav tm="0">
                                          <p:val>
                                            <p:strVal val="#ppt_x"/>
                                          </p:val>
                                        </p:tav>
                                        <p:tav tm="100000">
                                          <p:val>
                                            <p:strVal val="#ppt_x"/>
                                          </p:val>
                                        </p:tav>
                                      </p:tavLst>
                                    </p:anim>
                                    <p:anim calcmode="lin" valueType="num">
                                      <p:cBhvr additive="base">
                                        <p:cTn id="102" dur="250" fill="hold"/>
                                        <p:tgtEl>
                                          <p:spTgt spid="76"/>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88"/>
                                        </p:tgtEl>
                                        <p:attrNameLst>
                                          <p:attrName>style.visibility</p:attrName>
                                        </p:attrNameLst>
                                      </p:cBhvr>
                                      <p:to>
                                        <p:strVal val="visible"/>
                                      </p:to>
                                    </p:set>
                                    <p:anim calcmode="lin" valueType="num">
                                      <p:cBhvr additive="base">
                                        <p:cTn id="105" dur="250" fill="hold"/>
                                        <p:tgtEl>
                                          <p:spTgt spid="88"/>
                                        </p:tgtEl>
                                        <p:attrNameLst>
                                          <p:attrName>ppt_x</p:attrName>
                                        </p:attrNameLst>
                                      </p:cBhvr>
                                      <p:tavLst>
                                        <p:tav tm="0">
                                          <p:val>
                                            <p:strVal val="#ppt_x"/>
                                          </p:val>
                                        </p:tav>
                                        <p:tav tm="100000">
                                          <p:val>
                                            <p:strVal val="#ppt_x"/>
                                          </p:val>
                                        </p:tav>
                                      </p:tavLst>
                                    </p:anim>
                                    <p:anim calcmode="lin" valueType="num">
                                      <p:cBhvr additive="base">
                                        <p:cTn id="106" dur="250" fill="hold"/>
                                        <p:tgtEl>
                                          <p:spTgt spid="88"/>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77"/>
                                        </p:tgtEl>
                                        <p:attrNameLst>
                                          <p:attrName>style.visibility</p:attrName>
                                        </p:attrNameLst>
                                      </p:cBhvr>
                                      <p:to>
                                        <p:strVal val="visible"/>
                                      </p:to>
                                    </p:set>
                                    <p:anim calcmode="lin" valueType="num">
                                      <p:cBhvr additive="base">
                                        <p:cTn id="109" dur="250" fill="hold"/>
                                        <p:tgtEl>
                                          <p:spTgt spid="77"/>
                                        </p:tgtEl>
                                        <p:attrNameLst>
                                          <p:attrName>ppt_x</p:attrName>
                                        </p:attrNameLst>
                                      </p:cBhvr>
                                      <p:tavLst>
                                        <p:tav tm="0">
                                          <p:val>
                                            <p:strVal val="#ppt_x"/>
                                          </p:val>
                                        </p:tav>
                                        <p:tav tm="100000">
                                          <p:val>
                                            <p:strVal val="#ppt_x"/>
                                          </p:val>
                                        </p:tav>
                                      </p:tavLst>
                                    </p:anim>
                                    <p:anim calcmode="lin" valueType="num">
                                      <p:cBhvr additive="base">
                                        <p:cTn id="110" dur="250" fill="hold"/>
                                        <p:tgtEl>
                                          <p:spTgt spid="77"/>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89"/>
                                        </p:tgtEl>
                                        <p:attrNameLst>
                                          <p:attrName>style.visibility</p:attrName>
                                        </p:attrNameLst>
                                      </p:cBhvr>
                                      <p:to>
                                        <p:strVal val="visible"/>
                                      </p:to>
                                    </p:set>
                                    <p:anim calcmode="lin" valueType="num">
                                      <p:cBhvr additive="base">
                                        <p:cTn id="113" dur="250" fill="hold"/>
                                        <p:tgtEl>
                                          <p:spTgt spid="89"/>
                                        </p:tgtEl>
                                        <p:attrNameLst>
                                          <p:attrName>ppt_x</p:attrName>
                                        </p:attrNameLst>
                                      </p:cBhvr>
                                      <p:tavLst>
                                        <p:tav tm="0">
                                          <p:val>
                                            <p:strVal val="#ppt_x"/>
                                          </p:val>
                                        </p:tav>
                                        <p:tav tm="100000">
                                          <p:val>
                                            <p:strVal val="#ppt_x"/>
                                          </p:val>
                                        </p:tav>
                                      </p:tavLst>
                                    </p:anim>
                                    <p:anim calcmode="lin" valueType="num">
                                      <p:cBhvr additive="base">
                                        <p:cTn id="114" dur="250" fill="hold"/>
                                        <p:tgtEl>
                                          <p:spTgt spid="89"/>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1000"/>
                                  </p:stCondLst>
                                  <p:childTnLst>
                                    <p:set>
                                      <p:cBhvr>
                                        <p:cTn id="116" dur="1" fill="hold">
                                          <p:stCondLst>
                                            <p:cond delay="0"/>
                                          </p:stCondLst>
                                        </p:cTn>
                                        <p:tgtEl>
                                          <p:spTgt spid="78"/>
                                        </p:tgtEl>
                                        <p:attrNameLst>
                                          <p:attrName>style.visibility</p:attrName>
                                        </p:attrNameLst>
                                      </p:cBhvr>
                                      <p:to>
                                        <p:strVal val="visible"/>
                                      </p:to>
                                    </p:set>
                                    <p:anim calcmode="lin" valueType="num">
                                      <p:cBhvr additive="base">
                                        <p:cTn id="117" dur="250" fill="hold"/>
                                        <p:tgtEl>
                                          <p:spTgt spid="78"/>
                                        </p:tgtEl>
                                        <p:attrNameLst>
                                          <p:attrName>ppt_x</p:attrName>
                                        </p:attrNameLst>
                                      </p:cBhvr>
                                      <p:tavLst>
                                        <p:tav tm="0">
                                          <p:val>
                                            <p:strVal val="#ppt_x"/>
                                          </p:val>
                                        </p:tav>
                                        <p:tav tm="100000">
                                          <p:val>
                                            <p:strVal val="#ppt_x"/>
                                          </p:val>
                                        </p:tav>
                                      </p:tavLst>
                                    </p:anim>
                                    <p:anim calcmode="lin" valueType="num">
                                      <p:cBhvr additive="base">
                                        <p:cTn id="118" dur="250" fill="hold"/>
                                        <p:tgtEl>
                                          <p:spTgt spid="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9" fill="hold" display="0">
                  <p:stCondLst>
                    <p:cond delay="indefinite"/>
                  </p:stCondLst>
                  <p:endCondLst>
                    <p:cond evt="onStopAudio" delay="0">
                      <p:tgtEl>
                        <p:sldTgt/>
                      </p:tgtEl>
                    </p:cond>
                  </p:endCondLst>
                </p:cTn>
                <p:tgtEl>
                  <p:spTgt spid="63"/>
                </p:tgtEl>
              </p:cMediaNode>
            </p:audio>
            <p:audio>
              <p:cMediaNode vol="100000">
                <p:cTn id="120" fill="hold" display="0">
                  <p:stCondLst>
                    <p:cond delay="indefinite"/>
                  </p:stCondLst>
                  <p:endCondLst>
                    <p:cond evt="onStopAudio" delay="0">
                      <p:tgtEl>
                        <p:sldTgt/>
                      </p:tgtEl>
                    </p:cond>
                  </p:endCondLst>
                </p:cTn>
                <p:tgtEl>
                  <p:spTgt spid="64"/>
                </p:tgtEl>
              </p:cMediaNode>
            </p:audio>
            <p:audio>
              <p:cMediaNode vol="80000">
                <p:cTn id="121" fill="hold" display="0">
                  <p:stCondLst>
                    <p:cond delay="indefinite"/>
                  </p:stCondLst>
                  <p:endCondLst>
                    <p:cond evt="onStopAudio" delay="0">
                      <p:tgtEl>
                        <p:sldTgt/>
                      </p:tgtEl>
                    </p:cond>
                  </p:endCondLst>
                </p:cTn>
                <p:tgtEl>
                  <p:spTgt spid="28"/>
                </p:tgtEl>
              </p:cMediaNode>
            </p:audio>
            <p:audio>
              <p:cMediaNode vol="80303">
                <p:cTn id="122" fill="hold" display="0">
                  <p:stCondLst>
                    <p:cond delay="indefinite"/>
                  </p:stCondLst>
                  <p:endCondLst>
                    <p:cond evt="onStopAudio" delay="0">
                      <p:tgtEl>
                        <p:sldTgt/>
                      </p:tgtEl>
                    </p:cond>
                    <p:cond evt="onNext" delay="0">
                      <p:tgtEl>
                        <p:sldTgt/>
                      </p:tgtEl>
                    </p:cond>
                  </p:endCondLst>
                </p:cTn>
                <p:tgtEl>
                  <p:spTgt spid="49"/>
                </p:tgtEl>
              </p:cMediaNode>
            </p:audio>
            <p:audio>
              <p:cMediaNode vol="80000">
                <p:cTn id="123" fill="hold" display="0">
                  <p:stCondLst>
                    <p:cond delay="indefinite"/>
                  </p:stCondLst>
                  <p:endCondLst>
                    <p:cond evt="onStopAudio" delay="0">
                      <p:tgtEl>
                        <p:sldTgt/>
                      </p:tgtEl>
                    </p:cond>
                  </p:endCondLst>
                </p:cTn>
                <p:tgtEl>
                  <p:spTgt spid="50"/>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62"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0"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2"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4"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8"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7"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26" name="Robotic Emotion.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437697" y="8528097"/>
            <a:ext cx="487363" cy="487363"/>
          </a:xfrm>
          <a:prstGeom prst="rect">
            <a:avLst/>
          </a:prstGeom>
        </p:spPr>
      </p:pic>
      <p:pic>
        <p:nvPicPr>
          <p:cNvPr id="27" name="gold piece sequence (5 pieces) 2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7650847" y="8534398"/>
            <a:ext cx="487363" cy="487363"/>
          </a:xfrm>
          <a:prstGeom prst="rect">
            <a:avLst/>
          </a:prstGeom>
        </p:spPr>
      </p:pic>
      <p:pic>
        <p:nvPicPr>
          <p:cNvPr id="28" name="gold piece sequence (4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6062695" y="8528097"/>
            <a:ext cx="487363" cy="487363"/>
          </a:xfrm>
          <a:prstGeom prst="rect">
            <a:avLst/>
          </a:prstGeom>
        </p:spPr>
      </p:pic>
      <p:pic>
        <p:nvPicPr>
          <p:cNvPr id="29" name="Gold Coin 1">
            <a:extLst>
              <a:ext uri="{FF2B5EF4-FFF2-40B4-BE49-F238E27FC236}">
                <a16:creationId xmlns="" xmlns:a16="http://schemas.microsoft.com/office/drawing/2014/main" id="{3C65B74D-3D06-8B0A-A30B-7ACE8E92CBC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32" name="Gold Coin 2">
            <a:extLst>
              <a:ext uri="{FF2B5EF4-FFF2-40B4-BE49-F238E27FC236}">
                <a16:creationId xmlns="" xmlns:a16="http://schemas.microsoft.com/office/drawing/2014/main" id="{869513C2-8D6B-0D4D-F3EF-3D4F24542EC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40" name="Gold Coin 1">
            <a:extLst>
              <a:ext uri="{FF2B5EF4-FFF2-40B4-BE49-F238E27FC236}">
                <a16:creationId xmlns="" xmlns:a16="http://schemas.microsoft.com/office/drawing/2014/main" id="{853568B6-03E0-F38F-A2E6-B96B81CC25B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181831" y="2338060"/>
            <a:ext cx="400420" cy="374904"/>
          </a:xfrm>
          <a:prstGeom prst="rect">
            <a:avLst/>
          </a:prstGeom>
        </p:spPr>
      </p:pic>
      <p:pic>
        <p:nvPicPr>
          <p:cNvPr id="41" name="Gold Coin 2">
            <a:extLst>
              <a:ext uri="{FF2B5EF4-FFF2-40B4-BE49-F238E27FC236}">
                <a16:creationId xmlns="" xmlns:a16="http://schemas.microsoft.com/office/drawing/2014/main" id="{78A7A5F2-0E50-76FE-9A2A-3F18D8563B9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909717" y="2344156"/>
            <a:ext cx="400420" cy="374904"/>
          </a:xfrm>
          <a:prstGeom prst="rect">
            <a:avLst/>
          </a:prstGeom>
        </p:spPr>
      </p:pic>
      <p:pic>
        <p:nvPicPr>
          <p:cNvPr id="45" name="Gold Coin 1">
            <a:extLst>
              <a:ext uri="{FF2B5EF4-FFF2-40B4-BE49-F238E27FC236}">
                <a16:creationId xmlns="" xmlns:a16="http://schemas.microsoft.com/office/drawing/2014/main" id="{22B482C9-FCE8-5BA8-A89E-2018A900176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46" name="Gold Coin 2">
            <a:extLst>
              <a:ext uri="{FF2B5EF4-FFF2-40B4-BE49-F238E27FC236}">
                <a16:creationId xmlns="" xmlns:a16="http://schemas.microsoft.com/office/drawing/2014/main" id="{E5476DDE-AA67-5692-2E17-84E6D7657CA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47" name="Gold Coin 3">
            <a:extLst>
              <a:ext uri="{FF2B5EF4-FFF2-40B4-BE49-F238E27FC236}">
                <a16:creationId xmlns="" xmlns:a16="http://schemas.microsoft.com/office/drawing/2014/main" id="{1076EAD6-EC6D-E2AA-6229-0604D4B6AC4F}"/>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48" name="Gold Coin 4">
            <a:extLst>
              <a:ext uri="{FF2B5EF4-FFF2-40B4-BE49-F238E27FC236}">
                <a16:creationId xmlns="" xmlns:a16="http://schemas.microsoft.com/office/drawing/2014/main" id="{7C2CEC95-8F56-2EA9-49AC-E44BF51B98E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064296" y="5105201"/>
            <a:ext cx="400420" cy="374904"/>
          </a:xfrm>
          <a:prstGeom prst="rect">
            <a:avLst/>
          </a:prstGeom>
        </p:spPr>
      </p:pic>
      <p:pic>
        <p:nvPicPr>
          <p:cNvPr id="50" name="Gold Coin 1">
            <a:extLst>
              <a:ext uri="{FF2B5EF4-FFF2-40B4-BE49-F238E27FC236}">
                <a16:creationId xmlns="" xmlns:a16="http://schemas.microsoft.com/office/drawing/2014/main" id="{02FC920A-38AC-A80F-9CCF-119816CD96F9}"/>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407277" y="6466553"/>
            <a:ext cx="400420" cy="374904"/>
          </a:xfrm>
          <a:prstGeom prst="rect">
            <a:avLst/>
          </a:prstGeom>
        </p:spPr>
      </p:pic>
      <p:pic>
        <p:nvPicPr>
          <p:cNvPr id="56" name="Gold Coin 1">
            <a:extLst>
              <a:ext uri="{FF2B5EF4-FFF2-40B4-BE49-F238E27FC236}">
                <a16:creationId xmlns="" xmlns:a16="http://schemas.microsoft.com/office/drawing/2014/main" id="{33F162D1-96A8-A648-FF33-7753F93BBED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57" name="Gold Coin 2">
            <a:extLst>
              <a:ext uri="{FF2B5EF4-FFF2-40B4-BE49-F238E27FC236}">
                <a16:creationId xmlns="" xmlns:a16="http://schemas.microsoft.com/office/drawing/2014/main" id="{4368B9A9-122A-8CBA-384D-DFD6E78E620C}"/>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58" name="Gold Coin 3">
            <a:extLst>
              <a:ext uri="{FF2B5EF4-FFF2-40B4-BE49-F238E27FC236}">
                <a16:creationId xmlns="" xmlns:a16="http://schemas.microsoft.com/office/drawing/2014/main" id="{EFFE4AF6-25DA-3BC1-DD87-F32CE28F5B7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897463" y="975977"/>
            <a:ext cx="400420" cy="374904"/>
          </a:xfrm>
          <a:prstGeom prst="rect">
            <a:avLst/>
          </a:prstGeom>
        </p:spPr>
      </p:pic>
      <p:pic>
        <p:nvPicPr>
          <p:cNvPr id="61" name="Gold Coin 1">
            <a:extLst>
              <a:ext uri="{FF2B5EF4-FFF2-40B4-BE49-F238E27FC236}">
                <a16:creationId xmlns="" xmlns:a16="http://schemas.microsoft.com/office/drawing/2014/main" id="{3B7D0744-80A8-1FC2-442C-222189E5278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67" name="Gold Coin 1">
            <a:extLst>
              <a:ext uri="{FF2B5EF4-FFF2-40B4-BE49-F238E27FC236}">
                <a16:creationId xmlns="" xmlns:a16="http://schemas.microsoft.com/office/drawing/2014/main" id="{00EB5791-C116-5603-3196-58CCC7D8FB8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68" name="Gold Coin 2">
            <a:extLst>
              <a:ext uri="{FF2B5EF4-FFF2-40B4-BE49-F238E27FC236}">
                <a16:creationId xmlns="" xmlns:a16="http://schemas.microsoft.com/office/drawing/2014/main" id="{04EE849F-B259-3214-96DE-E0857E35694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69" name="Gold Coin 3">
            <a:extLst>
              <a:ext uri="{FF2B5EF4-FFF2-40B4-BE49-F238E27FC236}">
                <a16:creationId xmlns="" xmlns:a16="http://schemas.microsoft.com/office/drawing/2014/main" id="{86EEADDC-F81E-7EDF-ED12-EFB1099C80FD}"/>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129981" y="5116098"/>
            <a:ext cx="400420" cy="374904"/>
          </a:xfrm>
          <a:prstGeom prst="rect">
            <a:avLst/>
          </a:prstGeom>
        </p:spPr>
      </p:pic>
      <p:pic>
        <p:nvPicPr>
          <p:cNvPr id="70" name="Gold Coin 4">
            <a:extLst>
              <a:ext uri="{FF2B5EF4-FFF2-40B4-BE49-F238E27FC236}">
                <a16:creationId xmlns="" xmlns:a16="http://schemas.microsoft.com/office/drawing/2014/main" id="{E32DF5E5-4592-7BD1-9418-B0FFBDCC2AD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858961" y="5122194"/>
            <a:ext cx="400420" cy="374904"/>
          </a:xfrm>
          <a:prstGeom prst="rect">
            <a:avLst/>
          </a:prstGeom>
        </p:spPr>
      </p:pic>
      <p:pic>
        <p:nvPicPr>
          <p:cNvPr id="71" name="Gold Coin 5">
            <a:extLst>
              <a:ext uri="{FF2B5EF4-FFF2-40B4-BE49-F238E27FC236}">
                <a16:creationId xmlns="" xmlns:a16="http://schemas.microsoft.com/office/drawing/2014/main" id="{451B1BC2-F61E-CB28-5D0F-B2CFE9287680}"/>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476495" y="4775331"/>
            <a:ext cx="400420" cy="374904"/>
          </a:xfrm>
          <a:prstGeom prst="rect">
            <a:avLst/>
          </a:prstGeom>
        </p:spPr>
      </p:pic>
      <p:pic>
        <p:nvPicPr>
          <p:cNvPr id="72" name="Gold Coin 1">
            <a:extLst>
              <a:ext uri="{FF2B5EF4-FFF2-40B4-BE49-F238E27FC236}">
                <a16:creationId xmlns="" xmlns:a16="http://schemas.microsoft.com/office/drawing/2014/main" id="{26C7DEF5-57B1-7E4E-AA37-5710E70C47C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73" name="Gold Coin 2">
            <a:extLst>
              <a:ext uri="{FF2B5EF4-FFF2-40B4-BE49-F238E27FC236}">
                <a16:creationId xmlns="" xmlns:a16="http://schemas.microsoft.com/office/drawing/2014/main" id="{0A1D69C2-2E70-A424-E49E-54013EACCB1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74" name="Gold Coin 3">
            <a:extLst>
              <a:ext uri="{FF2B5EF4-FFF2-40B4-BE49-F238E27FC236}">
                <a16:creationId xmlns="" xmlns:a16="http://schemas.microsoft.com/office/drawing/2014/main" id="{97A89C44-7688-60B7-E71C-4DF20EE5099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spTree>
    <p:extLst>
      <p:ext uri="{BB962C8B-B14F-4D97-AF65-F5344CB8AC3E}">
        <p14:creationId xmlns:p14="http://schemas.microsoft.com/office/powerpoint/2010/main" val="312917135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97" fill="hold"/>
                                        <p:tgtEl>
                                          <p:spTgt spid="2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5"/>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28"/>
                                        </p:tgtEl>
                                      </p:cBhvr>
                                    </p:cmd>
                                  </p:childTnLst>
                                </p:cTn>
                              </p:par>
                              <p:par>
                                <p:cTn id="16" presetID="2" presetClass="entr" presetSubtype="1"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250" fill="hold"/>
                                        <p:tgtEl>
                                          <p:spTgt spid="29"/>
                                        </p:tgtEl>
                                        <p:attrNameLst>
                                          <p:attrName>ppt_x</p:attrName>
                                        </p:attrNameLst>
                                      </p:cBhvr>
                                      <p:tavLst>
                                        <p:tav tm="0">
                                          <p:val>
                                            <p:strVal val="#ppt_x"/>
                                          </p:val>
                                        </p:tav>
                                        <p:tav tm="100000">
                                          <p:val>
                                            <p:strVal val="#ppt_x"/>
                                          </p:val>
                                        </p:tav>
                                      </p:tavLst>
                                    </p:anim>
                                    <p:anim calcmode="lin" valueType="num">
                                      <p:cBhvr additive="base">
                                        <p:cTn id="19" dur="250" fill="hold"/>
                                        <p:tgtEl>
                                          <p:spTgt spid="2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250" fill="hold"/>
                                        <p:tgtEl>
                                          <p:spTgt spid="40"/>
                                        </p:tgtEl>
                                        <p:attrNameLst>
                                          <p:attrName>ppt_x</p:attrName>
                                        </p:attrNameLst>
                                      </p:cBhvr>
                                      <p:tavLst>
                                        <p:tav tm="0">
                                          <p:val>
                                            <p:strVal val="#ppt_x"/>
                                          </p:val>
                                        </p:tav>
                                        <p:tav tm="100000">
                                          <p:val>
                                            <p:strVal val="#ppt_x"/>
                                          </p:val>
                                        </p:tav>
                                      </p:tavLst>
                                    </p:anim>
                                    <p:anim calcmode="lin" valueType="num">
                                      <p:cBhvr additive="base">
                                        <p:cTn id="23" dur="250" fill="hold"/>
                                        <p:tgtEl>
                                          <p:spTgt spid="40"/>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250" fill="hold"/>
                                        <p:tgtEl>
                                          <p:spTgt spid="45"/>
                                        </p:tgtEl>
                                        <p:attrNameLst>
                                          <p:attrName>ppt_x</p:attrName>
                                        </p:attrNameLst>
                                      </p:cBhvr>
                                      <p:tavLst>
                                        <p:tav tm="0">
                                          <p:val>
                                            <p:strVal val="#ppt_x"/>
                                          </p:val>
                                        </p:tav>
                                        <p:tav tm="100000">
                                          <p:val>
                                            <p:strVal val="#ppt_x"/>
                                          </p:val>
                                        </p:tav>
                                      </p:tavLst>
                                    </p:anim>
                                    <p:anim calcmode="lin" valueType="num">
                                      <p:cBhvr additive="base">
                                        <p:cTn id="27" dur="250" fill="hold"/>
                                        <p:tgtEl>
                                          <p:spTgt spid="4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250" fill="hold"/>
                                        <p:tgtEl>
                                          <p:spTgt spid="50"/>
                                        </p:tgtEl>
                                        <p:attrNameLst>
                                          <p:attrName>ppt_x</p:attrName>
                                        </p:attrNameLst>
                                      </p:cBhvr>
                                      <p:tavLst>
                                        <p:tav tm="0">
                                          <p:val>
                                            <p:strVal val="#ppt_x"/>
                                          </p:val>
                                        </p:tav>
                                        <p:tav tm="100000">
                                          <p:val>
                                            <p:strVal val="#ppt_x"/>
                                          </p:val>
                                        </p:tav>
                                      </p:tavLst>
                                    </p:anim>
                                    <p:anim calcmode="lin" valueType="num">
                                      <p:cBhvr additive="base">
                                        <p:cTn id="31" dur="250" fill="hold"/>
                                        <p:tgtEl>
                                          <p:spTgt spid="50"/>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250" fill="hold"/>
                                        <p:tgtEl>
                                          <p:spTgt spid="32"/>
                                        </p:tgtEl>
                                        <p:attrNameLst>
                                          <p:attrName>ppt_x</p:attrName>
                                        </p:attrNameLst>
                                      </p:cBhvr>
                                      <p:tavLst>
                                        <p:tav tm="0">
                                          <p:val>
                                            <p:strVal val="#ppt_x"/>
                                          </p:val>
                                        </p:tav>
                                        <p:tav tm="100000">
                                          <p:val>
                                            <p:strVal val="#ppt_x"/>
                                          </p:val>
                                        </p:tav>
                                      </p:tavLst>
                                    </p:anim>
                                    <p:anim calcmode="lin" valueType="num">
                                      <p:cBhvr additive="base">
                                        <p:cTn id="35" dur="250" fill="hold"/>
                                        <p:tgtEl>
                                          <p:spTgt spid="32"/>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250" fill="hold"/>
                                        <p:tgtEl>
                                          <p:spTgt spid="41"/>
                                        </p:tgtEl>
                                        <p:attrNameLst>
                                          <p:attrName>ppt_x</p:attrName>
                                        </p:attrNameLst>
                                      </p:cBhvr>
                                      <p:tavLst>
                                        <p:tav tm="0">
                                          <p:val>
                                            <p:strVal val="#ppt_x"/>
                                          </p:val>
                                        </p:tav>
                                        <p:tav tm="100000">
                                          <p:val>
                                            <p:strVal val="#ppt_x"/>
                                          </p:val>
                                        </p:tav>
                                      </p:tavLst>
                                    </p:anim>
                                    <p:anim calcmode="lin" valueType="num">
                                      <p:cBhvr additive="base">
                                        <p:cTn id="39" dur="250" fill="hold"/>
                                        <p:tgtEl>
                                          <p:spTgt spid="41"/>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250" fill="hold"/>
                                        <p:tgtEl>
                                          <p:spTgt spid="46"/>
                                        </p:tgtEl>
                                        <p:attrNameLst>
                                          <p:attrName>ppt_x</p:attrName>
                                        </p:attrNameLst>
                                      </p:cBhvr>
                                      <p:tavLst>
                                        <p:tav tm="0">
                                          <p:val>
                                            <p:strVal val="#ppt_x"/>
                                          </p:val>
                                        </p:tav>
                                        <p:tav tm="100000">
                                          <p:val>
                                            <p:strVal val="#ppt_x"/>
                                          </p:val>
                                        </p:tav>
                                      </p:tavLst>
                                    </p:anim>
                                    <p:anim calcmode="lin" valueType="num">
                                      <p:cBhvr additive="base">
                                        <p:cTn id="43" dur="250" fill="hold"/>
                                        <p:tgtEl>
                                          <p:spTgt spid="46"/>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250" fill="hold"/>
                                        <p:tgtEl>
                                          <p:spTgt spid="47"/>
                                        </p:tgtEl>
                                        <p:attrNameLst>
                                          <p:attrName>ppt_x</p:attrName>
                                        </p:attrNameLst>
                                      </p:cBhvr>
                                      <p:tavLst>
                                        <p:tav tm="0">
                                          <p:val>
                                            <p:strVal val="#ppt_x"/>
                                          </p:val>
                                        </p:tav>
                                        <p:tav tm="100000">
                                          <p:val>
                                            <p:strVal val="#ppt_x"/>
                                          </p:val>
                                        </p:tav>
                                      </p:tavLst>
                                    </p:anim>
                                    <p:anim calcmode="lin" valueType="num">
                                      <p:cBhvr additive="base">
                                        <p:cTn id="47" dur="250" fill="hold"/>
                                        <p:tgtEl>
                                          <p:spTgt spid="47"/>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75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250" fill="hold"/>
                                        <p:tgtEl>
                                          <p:spTgt spid="48"/>
                                        </p:tgtEl>
                                        <p:attrNameLst>
                                          <p:attrName>ppt_x</p:attrName>
                                        </p:attrNameLst>
                                      </p:cBhvr>
                                      <p:tavLst>
                                        <p:tav tm="0">
                                          <p:val>
                                            <p:strVal val="#ppt_x"/>
                                          </p:val>
                                        </p:tav>
                                        <p:tav tm="100000">
                                          <p:val>
                                            <p:strVal val="#ppt_x"/>
                                          </p:val>
                                        </p:tav>
                                      </p:tavLst>
                                    </p:anim>
                                    <p:anim calcmode="lin" valueType="num">
                                      <p:cBhvr additive="base">
                                        <p:cTn id="51" dur="250" fill="hold"/>
                                        <p:tgtEl>
                                          <p:spTgt spid="48"/>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mediacall" presetSubtype="0" fill="hold" nodeType="clickEffect">
                                  <p:stCondLst>
                                    <p:cond delay="0"/>
                                  </p:stCondLst>
                                  <p:childTnLst>
                                    <p:cmd type="call" cmd="playFrom(0.0)">
                                      <p:cBhvr>
                                        <p:cTn id="55" dur="417" fill="hold"/>
                                        <p:tgtEl>
                                          <p:spTgt spid="7"/>
                                        </p:tgtEl>
                                      </p:cBhvr>
                                    </p:cmd>
                                  </p:childTnLst>
                                </p:cTn>
                              </p:par>
                            </p:childTnLst>
                          </p:cTn>
                        </p:par>
                        <p:par>
                          <p:cTn id="56" fill="hold">
                            <p:stCondLst>
                              <p:cond delay="417"/>
                            </p:stCondLst>
                            <p:childTnLst>
                              <p:par>
                                <p:cTn id="57" presetID="1" presetClass="mediacall" presetSubtype="0" fill="hold" nodeType="afterEffect">
                                  <p:stCondLst>
                                    <p:cond delay="0"/>
                                  </p:stCondLst>
                                  <p:childTnLst>
                                    <p:cmd type="call" cmd="playFrom(0.0)">
                                      <p:cBhvr>
                                        <p:cTn id="58" dur="1152" fill="hold"/>
                                        <p:tgtEl>
                                          <p:spTgt spid="27"/>
                                        </p:tgtEl>
                                      </p:cBhvr>
                                    </p:cmd>
                                  </p:childTnLst>
                                </p:cTn>
                              </p:par>
                              <p:par>
                                <p:cTn id="59" presetID="2" presetClass="entr" presetSubtype="1" fill="hold" nodeType="withEffect">
                                  <p:stCondLst>
                                    <p:cond delay="0"/>
                                  </p:stCondLst>
                                  <p:childTnLst>
                                    <p:set>
                                      <p:cBhvr>
                                        <p:cTn id="60" dur="1" fill="hold">
                                          <p:stCondLst>
                                            <p:cond delay="0"/>
                                          </p:stCondLst>
                                        </p:cTn>
                                        <p:tgtEl>
                                          <p:spTgt spid="56"/>
                                        </p:tgtEl>
                                        <p:attrNameLst>
                                          <p:attrName>style.visibility</p:attrName>
                                        </p:attrNameLst>
                                      </p:cBhvr>
                                      <p:to>
                                        <p:strVal val="visible"/>
                                      </p:to>
                                    </p:set>
                                    <p:anim calcmode="lin" valueType="num">
                                      <p:cBhvr additive="base">
                                        <p:cTn id="61" dur="250" fill="hold"/>
                                        <p:tgtEl>
                                          <p:spTgt spid="56"/>
                                        </p:tgtEl>
                                        <p:attrNameLst>
                                          <p:attrName>ppt_x</p:attrName>
                                        </p:attrNameLst>
                                      </p:cBhvr>
                                      <p:tavLst>
                                        <p:tav tm="0">
                                          <p:val>
                                            <p:strVal val="#ppt_x"/>
                                          </p:val>
                                        </p:tav>
                                        <p:tav tm="100000">
                                          <p:val>
                                            <p:strVal val="#ppt_x"/>
                                          </p:val>
                                        </p:tav>
                                      </p:tavLst>
                                    </p:anim>
                                    <p:anim calcmode="lin" valueType="num">
                                      <p:cBhvr additive="base">
                                        <p:cTn id="62" dur="250" fill="hold"/>
                                        <p:tgtEl>
                                          <p:spTgt spid="56"/>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61"/>
                                        </p:tgtEl>
                                        <p:attrNameLst>
                                          <p:attrName>style.visibility</p:attrName>
                                        </p:attrNameLst>
                                      </p:cBhvr>
                                      <p:to>
                                        <p:strVal val="visible"/>
                                      </p:to>
                                    </p:set>
                                    <p:anim calcmode="lin" valueType="num">
                                      <p:cBhvr additive="base">
                                        <p:cTn id="65" dur="250" fill="hold"/>
                                        <p:tgtEl>
                                          <p:spTgt spid="61"/>
                                        </p:tgtEl>
                                        <p:attrNameLst>
                                          <p:attrName>ppt_x</p:attrName>
                                        </p:attrNameLst>
                                      </p:cBhvr>
                                      <p:tavLst>
                                        <p:tav tm="0">
                                          <p:val>
                                            <p:strVal val="#ppt_x"/>
                                          </p:val>
                                        </p:tav>
                                        <p:tav tm="100000">
                                          <p:val>
                                            <p:strVal val="#ppt_x"/>
                                          </p:val>
                                        </p:tav>
                                      </p:tavLst>
                                    </p:anim>
                                    <p:anim calcmode="lin" valueType="num">
                                      <p:cBhvr additive="base">
                                        <p:cTn id="66" dur="250" fill="hold"/>
                                        <p:tgtEl>
                                          <p:spTgt spid="61"/>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250" fill="hold"/>
                                        <p:tgtEl>
                                          <p:spTgt spid="67"/>
                                        </p:tgtEl>
                                        <p:attrNameLst>
                                          <p:attrName>ppt_x</p:attrName>
                                        </p:attrNameLst>
                                      </p:cBhvr>
                                      <p:tavLst>
                                        <p:tav tm="0">
                                          <p:val>
                                            <p:strVal val="#ppt_x"/>
                                          </p:val>
                                        </p:tav>
                                        <p:tav tm="100000">
                                          <p:val>
                                            <p:strVal val="#ppt_x"/>
                                          </p:val>
                                        </p:tav>
                                      </p:tavLst>
                                    </p:anim>
                                    <p:anim calcmode="lin" valueType="num">
                                      <p:cBhvr additive="base">
                                        <p:cTn id="70" dur="250" fill="hold"/>
                                        <p:tgtEl>
                                          <p:spTgt spid="67"/>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additive="base">
                                        <p:cTn id="73" dur="250" fill="hold"/>
                                        <p:tgtEl>
                                          <p:spTgt spid="72"/>
                                        </p:tgtEl>
                                        <p:attrNameLst>
                                          <p:attrName>ppt_x</p:attrName>
                                        </p:attrNameLst>
                                      </p:cBhvr>
                                      <p:tavLst>
                                        <p:tav tm="0">
                                          <p:val>
                                            <p:strVal val="#ppt_x"/>
                                          </p:val>
                                        </p:tav>
                                        <p:tav tm="100000">
                                          <p:val>
                                            <p:strVal val="#ppt_x"/>
                                          </p:val>
                                        </p:tav>
                                      </p:tavLst>
                                    </p:anim>
                                    <p:anim calcmode="lin" valueType="num">
                                      <p:cBhvr additive="base">
                                        <p:cTn id="74" dur="250" fill="hold"/>
                                        <p:tgtEl>
                                          <p:spTgt spid="72"/>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250" fill="hold"/>
                                        <p:tgtEl>
                                          <p:spTgt spid="57"/>
                                        </p:tgtEl>
                                        <p:attrNameLst>
                                          <p:attrName>ppt_x</p:attrName>
                                        </p:attrNameLst>
                                      </p:cBhvr>
                                      <p:tavLst>
                                        <p:tav tm="0">
                                          <p:val>
                                            <p:strVal val="#ppt_x"/>
                                          </p:val>
                                        </p:tav>
                                        <p:tav tm="100000">
                                          <p:val>
                                            <p:strVal val="#ppt_x"/>
                                          </p:val>
                                        </p:tav>
                                      </p:tavLst>
                                    </p:anim>
                                    <p:anim calcmode="lin" valueType="num">
                                      <p:cBhvr additive="base">
                                        <p:cTn id="78" dur="250" fill="hold"/>
                                        <p:tgtEl>
                                          <p:spTgt spid="57"/>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68"/>
                                        </p:tgtEl>
                                        <p:attrNameLst>
                                          <p:attrName>style.visibility</p:attrName>
                                        </p:attrNameLst>
                                      </p:cBhvr>
                                      <p:to>
                                        <p:strVal val="visible"/>
                                      </p:to>
                                    </p:set>
                                    <p:anim calcmode="lin" valueType="num">
                                      <p:cBhvr additive="base">
                                        <p:cTn id="81" dur="250" fill="hold"/>
                                        <p:tgtEl>
                                          <p:spTgt spid="68"/>
                                        </p:tgtEl>
                                        <p:attrNameLst>
                                          <p:attrName>ppt_x</p:attrName>
                                        </p:attrNameLst>
                                      </p:cBhvr>
                                      <p:tavLst>
                                        <p:tav tm="0">
                                          <p:val>
                                            <p:strVal val="#ppt_x"/>
                                          </p:val>
                                        </p:tav>
                                        <p:tav tm="100000">
                                          <p:val>
                                            <p:strVal val="#ppt_x"/>
                                          </p:val>
                                        </p:tav>
                                      </p:tavLst>
                                    </p:anim>
                                    <p:anim calcmode="lin" valueType="num">
                                      <p:cBhvr additive="base">
                                        <p:cTn id="82" dur="250" fill="hold"/>
                                        <p:tgtEl>
                                          <p:spTgt spid="68"/>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73"/>
                                        </p:tgtEl>
                                        <p:attrNameLst>
                                          <p:attrName>style.visibility</p:attrName>
                                        </p:attrNameLst>
                                      </p:cBhvr>
                                      <p:to>
                                        <p:strVal val="visible"/>
                                      </p:to>
                                    </p:set>
                                    <p:anim calcmode="lin" valueType="num">
                                      <p:cBhvr additive="base">
                                        <p:cTn id="85" dur="250" fill="hold"/>
                                        <p:tgtEl>
                                          <p:spTgt spid="73"/>
                                        </p:tgtEl>
                                        <p:attrNameLst>
                                          <p:attrName>ppt_x</p:attrName>
                                        </p:attrNameLst>
                                      </p:cBhvr>
                                      <p:tavLst>
                                        <p:tav tm="0">
                                          <p:val>
                                            <p:strVal val="#ppt_x"/>
                                          </p:val>
                                        </p:tav>
                                        <p:tav tm="100000">
                                          <p:val>
                                            <p:strVal val="#ppt_x"/>
                                          </p:val>
                                        </p:tav>
                                      </p:tavLst>
                                    </p:anim>
                                    <p:anim calcmode="lin" valueType="num">
                                      <p:cBhvr additive="base">
                                        <p:cTn id="86" dur="250" fill="hold"/>
                                        <p:tgtEl>
                                          <p:spTgt spid="73"/>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500"/>
                                  </p:stCondLst>
                                  <p:childTnLst>
                                    <p:set>
                                      <p:cBhvr>
                                        <p:cTn id="88" dur="1" fill="hold">
                                          <p:stCondLst>
                                            <p:cond delay="0"/>
                                          </p:stCondLst>
                                        </p:cTn>
                                        <p:tgtEl>
                                          <p:spTgt spid="58"/>
                                        </p:tgtEl>
                                        <p:attrNameLst>
                                          <p:attrName>style.visibility</p:attrName>
                                        </p:attrNameLst>
                                      </p:cBhvr>
                                      <p:to>
                                        <p:strVal val="visible"/>
                                      </p:to>
                                    </p:set>
                                    <p:anim calcmode="lin" valueType="num">
                                      <p:cBhvr additive="base">
                                        <p:cTn id="89" dur="250" fill="hold"/>
                                        <p:tgtEl>
                                          <p:spTgt spid="58"/>
                                        </p:tgtEl>
                                        <p:attrNameLst>
                                          <p:attrName>ppt_x</p:attrName>
                                        </p:attrNameLst>
                                      </p:cBhvr>
                                      <p:tavLst>
                                        <p:tav tm="0">
                                          <p:val>
                                            <p:strVal val="#ppt_x"/>
                                          </p:val>
                                        </p:tav>
                                        <p:tav tm="100000">
                                          <p:val>
                                            <p:strVal val="#ppt_x"/>
                                          </p:val>
                                        </p:tav>
                                      </p:tavLst>
                                    </p:anim>
                                    <p:anim calcmode="lin" valueType="num">
                                      <p:cBhvr additive="base">
                                        <p:cTn id="90" dur="250" fill="hold"/>
                                        <p:tgtEl>
                                          <p:spTgt spid="58"/>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500"/>
                                  </p:stCondLst>
                                  <p:childTnLst>
                                    <p:set>
                                      <p:cBhvr>
                                        <p:cTn id="92" dur="1" fill="hold">
                                          <p:stCondLst>
                                            <p:cond delay="0"/>
                                          </p:stCondLst>
                                        </p:cTn>
                                        <p:tgtEl>
                                          <p:spTgt spid="69"/>
                                        </p:tgtEl>
                                        <p:attrNameLst>
                                          <p:attrName>style.visibility</p:attrName>
                                        </p:attrNameLst>
                                      </p:cBhvr>
                                      <p:to>
                                        <p:strVal val="visible"/>
                                      </p:to>
                                    </p:set>
                                    <p:anim calcmode="lin" valueType="num">
                                      <p:cBhvr additive="base">
                                        <p:cTn id="93" dur="250" fill="hold"/>
                                        <p:tgtEl>
                                          <p:spTgt spid="69"/>
                                        </p:tgtEl>
                                        <p:attrNameLst>
                                          <p:attrName>ppt_x</p:attrName>
                                        </p:attrNameLst>
                                      </p:cBhvr>
                                      <p:tavLst>
                                        <p:tav tm="0">
                                          <p:val>
                                            <p:strVal val="#ppt_x"/>
                                          </p:val>
                                        </p:tav>
                                        <p:tav tm="100000">
                                          <p:val>
                                            <p:strVal val="#ppt_x"/>
                                          </p:val>
                                        </p:tav>
                                      </p:tavLst>
                                    </p:anim>
                                    <p:anim calcmode="lin" valueType="num">
                                      <p:cBhvr additive="base">
                                        <p:cTn id="94" dur="250" fill="hold"/>
                                        <p:tgtEl>
                                          <p:spTgt spid="69"/>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additive="base">
                                        <p:cTn id="97" dur="250" fill="hold"/>
                                        <p:tgtEl>
                                          <p:spTgt spid="74"/>
                                        </p:tgtEl>
                                        <p:attrNameLst>
                                          <p:attrName>ppt_x</p:attrName>
                                        </p:attrNameLst>
                                      </p:cBhvr>
                                      <p:tavLst>
                                        <p:tav tm="0">
                                          <p:val>
                                            <p:strVal val="#ppt_x"/>
                                          </p:val>
                                        </p:tav>
                                        <p:tav tm="100000">
                                          <p:val>
                                            <p:strVal val="#ppt_x"/>
                                          </p:val>
                                        </p:tav>
                                      </p:tavLst>
                                    </p:anim>
                                    <p:anim calcmode="lin" valueType="num">
                                      <p:cBhvr additive="base">
                                        <p:cTn id="98" dur="250" fill="hold"/>
                                        <p:tgtEl>
                                          <p:spTgt spid="74"/>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750"/>
                                  </p:stCondLst>
                                  <p:childTnLst>
                                    <p:set>
                                      <p:cBhvr>
                                        <p:cTn id="100" dur="1" fill="hold">
                                          <p:stCondLst>
                                            <p:cond delay="0"/>
                                          </p:stCondLst>
                                        </p:cTn>
                                        <p:tgtEl>
                                          <p:spTgt spid="70"/>
                                        </p:tgtEl>
                                        <p:attrNameLst>
                                          <p:attrName>style.visibility</p:attrName>
                                        </p:attrNameLst>
                                      </p:cBhvr>
                                      <p:to>
                                        <p:strVal val="visible"/>
                                      </p:to>
                                    </p:set>
                                    <p:anim calcmode="lin" valueType="num">
                                      <p:cBhvr additive="base">
                                        <p:cTn id="101" dur="250" fill="hold"/>
                                        <p:tgtEl>
                                          <p:spTgt spid="70"/>
                                        </p:tgtEl>
                                        <p:attrNameLst>
                                          <p:attrName>ppt_x</p:attrName>
                                        </p:attrNameLst>
                                      </p:cBhvr>
                                      <p:tavLst>
                                        <p:tav tm="0">
                                          <p:val>
                                            <p:strVal val="#ppt_x"/>
                                          </p:val>
                                        </p:tav>
                                        <p:tav tm="100000">
                                          <p:val>
                                            <p:strVal val="#ppt_x"/>
                                          </p:val>
                                        </p:tav>
                                      </p:tavLst>
                                    </p:anim>
                                    <p:anim calcmode="lin" valueType="num">
                                      <p:cBhvr additive="base">
                                        <p:cTn id="102" dur="250" fill="hold"/>
                                        <p:tgtEl>
                                          <p:spTgt spid="70"/>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1000"/>
                                  </p:stCondLst>
                                  <p:childTnLst>
                                    <p:set>
                                      <p:cBhvr>
                                        <p:cTn id="104" dur="1" fill="hold">
                                          <p:stCondLst>
                                            <p:cond delay="0"/>
                                          </p:stCondLst>
                                        </p:cTn>
                                        <p:tgtEl>
                                          <p:spTgt spid="71"/>
                                        </p:tgtEl>
                                        <p:attrNameLst>
                                          <p:attrName>style.visibility</p:attrName>
                                        </p:attrNameLst>
                                      </p:cBhvr>
                                      <p:to>
                                        <p:strVal val="visible"/>
                                      </p:to>
                                    </p:set>
                                    <p:anim calcmode="lin" valueType="num">
                                      <p:cBhvr additive="base">
                                        <p:cTn id="105" dur="250" fill="hold"/>
                                        <p:tgtEl>
                                          <p:spTgt spid="71"/>
                                        </p:tgtEl>
                                        <p:attrNameLst>
                                          <p:attrName>ppt_x</p:attrName>
                                        </p:attrNameLst>
                                      </p:cBhvr>
                                      <p:tavLst>
                                        <p:tav tm="0">
                                          <p:val>
                                            <p:strVal val="#ppt_x"/>
                                          </p:val>
                                        </p:tav>
                                        <p:tav tm="100000">
                                          <p:val>
                                            <p:strVal val="#ppt_x"/>
                                          </p:val>
                                        </p:tav>
                                      </p:tavLst>
                                    </p:anim>
                                    <p:anim calcmode="lin" valueType="num">
                                      <p:cBhvr additive="base">
                                        <p:cTn id="106" dur="250" fill="hold"/>
                                        <p:tgtEl>
                                          <p:spTgt spid="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7" fill="hold" display="0">
                  <p:stCondLst>
                    <p:cond delay="indefinite"/>
                  </p:stCondLst>
                  <p:endCondLst>
                    <p:cond evt="onStopAudio" delay="0">
                      <p:tgtEl>
                        <p:sldTgt/>
                      </p:tgtEl>
                    </p:cond>
                  </p:endCondLst>
                </p:cTn>
                <p:tgtEl>
                  <p:spTgt spid="5"/>
                </p:tgtEl>
              </p:cMediaNode>
            </p:audio>
            <p:audio>
              <p:cMediaNode vol="100000">
                <p:cTn id="108" fill="hold" display="0">
                  <p:stCondLst>
                    <p:cond delay="indefinite"/>
                  </p:stCondLst>
                  <p:endCondLst>
                    <p:cond evt="onStopAudio" delay="0">
                      <p:tgtEl>
                        <p:sldTgt/>
                      </p:tgtEl>
                    </p:cond>
                  </p:endCondLst>
                </p:cTn>
                <p:tgtEl>
                  <p:spTgt spid="7"/>
                </p:tgtEl>
              </p:cMediaNode>
            </p:audio>
            <p:audio>
              <p:cMediaNode vol="80303">
                <p:cTn id="109" fill="hold" display="0">
                  <p:stCondLst>
                    <p:cond delay="indefinite"/>
                  </p:stCondLst>
                  <p:endCondLst>
                    <p:cond evt="onStopAudio" delay="0">
                      <p:tgtEl>
                        <p:sldTgt/>
                      </p:tgtEl>
                    </p:cond>
                    <p:cond evt="onNext" delay="0">
                      <p:tgtEl>
                        <p:sldTgt/>
                      </p:tgtEl>
                    </p:cond>
                  </p:endCondLst>
                </p:cTn>
                <p:tgtEl>
                  <p:spTgt spid="26"/>
                </p:tgtEl>
              </p:cMediaNode>
            </p:audio>
            <p:audio>
              <p:cMediaNode vol="80000">
                <p:cTn id="110" fill="hold" display="0">
                  <p:stCondLst>
                    <p:cond delay="indefinite"/>
                  </p:stCondLst>
                  <p:endCondLst>
                    <p:cond evt="onStopAudio" delay="0">
                      <p:tgtEl>
                        <p:sldTgt/>
                      </p:tgtEl>
                    </p:cond>
                  </p:endCondLst>
                </p:cTn>
                <p:tgtEl>
                  <p:spTgt spid="27"/>
                </p:tgtEl>
              </p:cMediaNode>
            </p:audio>
            <p:audio>
              <p:cMediaNode vol="80000">
                <p:cTn id="111" fill="hold" display="0">
                  <p:stCondLst>
                    <p:cond delay="indefinite"/>
                  </p:stCondLst>
                  <p:endCondLst>
                    <p:cond evt="onStopAudio" delay="0">
                      <p:tgtEl>
                        <p:sldTgt/>
                      </p:tgtEl>
                    </p:cond>
                  </p:endCondLst>
                </p:cTn>
                <p:tgtEl>
                  <p:spTgt spid="2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8911" y="6500690"/>
            <a:ext cx="3461795" cy="1724155"/>
          </a:xfrm>
          <a:prstGeom prst="rect">
            <a:avLst/>
          </a:prstGeom>
        </p:spPr>
      </p:pic>
      <p:sp>
        <p:nvSpPr>
          <p:cNvPr id="87" name="Blue Cap 4"/>
          <p:cNvSpPr>
            <a:spLocks noChangeAspect="1"/>
          </p:cNvSpPr>
          <p:nvPr/>
        </p:nvSpPr>
        <p:spPr>
          <a:xfrm>
            <a:off x="412722" y="639248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268" y="3074923"/>
            <a:ext cx="3461795" cy="1724154"/>
          </a:xfrm>
          <a:prstGeom prst="rect">
            <a:avLst/>
          </a:prstGeom>
        </p:spPr>
      </p:pic>
      <p:sp>
        <p:nvSpPr>
          <p:cNvPr id="18" name="Red Cap 1"/>
          <p:cNvSpPr>
            <a:spLocks noChangeAspect="1"/>
          </p:cNvSpPr>
          <p:nvPr/>
        </p:nvSpPr>
        <p:spPr>
          <a:xfrm>
            <a:off x="6017769" y="2966720"/>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5942" y="294709"/>
            <a:ext cx="3461795" cy="1724155"/>
          </a:xfrm>
          <a:prstGeom prst="rect">
            <a:avLst/>
          </a:prstGeom>
        </p:spPr>
      </p:pic>
      <p:sp>
        <p:nvSpPr>
          <p:cNvPr id="67" name="Blue Cap 1"/>
          <p:cNvSpPr>
            <a:spLocks noChangeAspect="1"/>
          </p:cNvSpPr>
          <p:nvPr/>
        </p:nvSpPr>
        <p:spPr>
          <a:xfrm>
            <a:off x="77869" y="18650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8" name="Blue Bricks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0" y="2362559"/>
            <a:ext cx="3461795" cy="1724155"/>
          </a:xfrm>
          <a:prstGeom prst="rect">
            <a:avLst/>
          </a:prstGeom>
        </p:spPr>
      </p:pic>
      <p:sp>
        <p:nvSpPr>
          <p:cNvPr id="69" name="Blue Cap 2"/>
          <p:cNvSpPr>
            <a:spLocks noChangeAspect="1"/>
          </p:cNvSpPr>
          <p:nvPr/>
        </p:nvSpPr>
        <p:spPr>
          <a:xfrm>
            <a:off x="198911" y="225435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7" name="Blue Bricks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780" y="4435850"/>
            <a:ext cx="3461795" cy="1724155"/>
          </a:xfrm>
          <a:prstGeom prst="rect">
            <a:avLst/>
          </a:prstGeom>
        </p:spPr>
      </p:pic>
      <p:sp>
        <p:nvSpPr>
          <p:cNvPr id="78" name="Blue Cap 3"/>
          <p:cNvSpPr>
            <a:spLocks noChangeAspect="1"/>
          </p:cNvSpPr>
          <p:nvPr/>
        </p:nvSpPr>
        <p:spPr>
          <a:xfrm>
            <a:off x="305591" y="4327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49"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50"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26" name="Robotic Emotion.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437697" y="8528097"/>
            <a:ext cx="487363" cy="487363"/>
          </a:xfrm>
          <a:prstGeom prst="rect">
            <a:avLst/>
          </a:prstGeom>
        </p:spPr>
      </p:pic>
      <p:pic>
        <p:nvPicPr>
          <p:cNvPr id="27" name="gold piece sequence (5 pieces) 2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7650847" y="8534398"/>
            <a:ext cx="487363" cy="487363"/>
          </a:xfrm>
          <a:prstGeom prst="rect">
            <a:avLst/>
          </a:prstGeom>
        </p:spPr>
      </p:pic>
      <p:pic>
        <p:nvPicPr>
          <p:cNvPr id="28" name="gold piece sequence (4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6062695" y="8528097"/>
            <a:ext cx="487363" cy="487363"/>
          </a:xfrm>
          <a:prstGeom prst="rect">
            <a:avLst/>
          </a:prstGeom>
        </p:spPr>
      </p:pic>
      <p:pic>
        <p:nvPicPr>
          <p:cNvPr id="29" name="Gold Coin 1">
            <a:extLst>
              <a:ext uri="{FF2B5EF4-FFF2-40B4-BE49-F238E27FC236}">
                <a16:creationId xmlns="" xmlns:a16="http://schemas.microsoft.com/office/drawing/2014/main" id="{2944527D-9841-8E40-BC73-5D484850BFF1}"/>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433739" y="255787"/>
            <a:ext cx="400420" cy="374904"/>
          </a:xfrm>
          <a:prstGeom prst="rect">
            <a:avLst/>
          </a:prstGeom>
        </p:spPr>
      </p:pic>
      <p:pic>
        <p:nvPicPr>
          <p:cNvPr id="32" name="Gold Coin 2">
            <a:extLst>
              <a:ext uri="{FF2B5EF4-FFF2-40B4-BE49-F238E27FC236}">
                <a16:creationId xmlns="" xmlns:a16="http://schemas.microsoft.com/office/drawing/2014/main" id="{2CE485D7-32DA-16B4-7367-0D233A189989}"/>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161625" y="261883"/>
            <a:ext cx="400420" cy="374904"/>
          </a:xfrm>
          <a:prstGeom prst="rect">
            <a:avLst/>
          </a:prstGeom>
        </p:spPr>
      </p:pic>
      <p:pic>
        <p:nvPicPr>
          <p:cNvPr id="35" name="Gold Coin 3">
            <a:extLst>
              <a:ext uri="{FF2B5EF4-FFF2-40B4-BE49-F238E27FC236}">
                <a16:creationId xmlns="" xmlns:a16="http://schemas.microsoft.com/office/drawing/2014/main" id="{CF796C3F-B013-4551-DBAC-A175063F717D}"/>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469221" y="952034"/>
            <a:ext cx="400420" cy="374904"/>
          </a:xfrm>
          <a:prstGeom prst="rect">
            <a:avLst/>
          </a:prstGeom>
        </p:spPr>
      </p:pic>
      <p:pic>
        <p:nvPicPr>
          <p:cNvPr id="40" name="Gold Coin 1">
            <a:extLst>
              <a:ext uri="{FF2B5EF4-FFF2-40B4-BE49-F238E27FC236}">
                <a16:creationId xmlns="" xmlns:a16="http://schemas.microsoft.com/office/drawing/2014/main" id="{01FCF8D1-6451-FEA2-04F0-46621B7889A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548254" y="2331110"/>
            <a:ext cx="400420" cy="374904"/>
          </a:xfrm>
          <a:prstGeom prst="rect">
            <a:avLst/>
          </a:prstGeom>
        </p:spPr>
      </p:pic>
      <p:pic>
        <p:nvPicPr>
          <p:cNvPr id="45" name="Gold Coin 1">
            <a:extLst>
              <a:ext uri="{FF2B5EF4-FFF2-40B4-BE49-F238E27FC236}">
                <a16:creationId xmlns="" xmlns:a16="http://schemas.microsoft.com/office/drawing/2014/main" id="{C635270D-6525-FA67-E555-83AFB852227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666257" y="4395908"/>
            <a:ext cx="400420" cy="374904"/>
          </a:xfrm>
          <a:prstGeom prst="rect">
            <a:avLst/>
          </a:prstGeom>
        </p:spPr>
      </p:pic>
      <p:pic>
        <p:nvPicPr>
          <p:cNvPr id="46" name="Gold Coin 2">
            <a:extLst>
              <a:ext uri="{FF2B5EF4-FFF2-40B4-BE49-F238E27FC236}">
                <a16:creationId xmlns="" xmlns:a16="http://schemas.microsoft.com/office/drawing/2014/main" id="{CC8643EA-715A-F723-CEAB-6DBEEFD719F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394143" y="4402004"/>
            <a:ext cx="400420" cy="374904"/>
          </a:xfrm>
          <a:prstGeom prst="rect">
            <a:avLst/>
          </a:prstGeom>
        </p:spPr>
      </p:pic>
      <p:pic>
        <p:nvPicPr>
          <p:cNvPr id="53" name="Gold Coin 1">
            <a:extLst>
              <a:ext uri="{FF2B5EF4-FFF2-40B4-BE49-F238E27FC236}">
                <a16:creationId xmlns="" xmlns:a16="http://schemas.microsoft.com/office/drawing/2014/main" id="{C84583A5-D49E-94E0-CB5E-C7E31590FCE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773700" y="6459603"/>
            <a:ext cx="400420" cy="374904"/>
          </a:xfrm>
          <a:prstGeom prst="rect">
            <a:avLst/>
          </a:prstGeom>
        </p:spPr>
      </p:pic>
      <p:pic>
        <p:nvPicPr>
          <p:cNvPr id="54" name="Gold Coin 2">
            <a:extLst>
              <a:ext uri="{FF2B5EF4-FFF2-40B4-BE49-F238E27FC236}">
                <a16:creationId xmlns="" xmlns:a16="http://schemas.microsoft.com/office/drawing/2014/main" id="{8471FBB4-0B6B-3F25-B147-D4BD47C4DF4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501586" y="6465699"/>
            <a:ext cx="400420" cy="374904"/>
          </a:xfrm>
          <a:prstGeom prst="rect">
            <a:avLst/>
          </a:prstGeom>
        </p:spPr>
      </p:pic>
      <p:pic>
        <p:nvPicPr>
          <p:cNvPr id="55" name="Gold Coin 3">
            <a:extLst>
              <a:ext uri="{FF2B5EF4-FFF2-40B4-BE49-F238E27FC236}">
                <a16:creationId xmlns="" xmlns:a16="http://schemas.microsoft.com/office/drawing/2014/main" id="{85E79E38-8EA1-C01F-9DEF-7408A25E559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809182" y="7155850"/>
            <a:ext cx="400420" cy="374904"/>
          </a:xfrm>
          <a:prstGeom prst="rect">
            <a:avLst/>
          </a:prstGeom>
        </p:spPr>
      </p:pic>
      <p:pic>
        <p:nvPicPr>
          <p:cNvPr id="56" name="Gold Coin 4">
            <a:extLst>
              <a:ext uri="{FF2B5EF4-FFF2-40B4-BE49-F238E27FC236}">
                <a16:creationId xmlns="" xmlns:a16="http://schemas.microsoft.com/office/drawing/2014/main" id="{39328579-7BE6-F851-2F03-1EBF84D8A66C}"/>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538162" y="7161946"/>
            <a:ext cx="400420" cy="374904"/>
          </a:xfrm>
          <a:prstGeom prst="rect">
            <a:avLst/>
          </a:prstGeom>
        </p:spPr>
      </p:pic>
      <p:pic>
        <p:nvPicPr>
          <p:cNvPr id="58" name="Gold Coin 1">
            <a:extLst>
              <a:ext uri="{FF2B5EF4-FFF2-40B4-BE49-F238E27FC236}">
                <a16:creationId xmlns="" xmlns:a16="http://schemas.microsoft.com/office/drawing/2014/main" id="{B519E1ED-137D-1E12-CE45-775BC3726AC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59" name="Gold Coin 2">
            <a:extLst>
              <a:ext uri="{FF2B5EF4-FFF2-40B4-BE49-F238E27FC236}">
                <a16:creationId xmlns="" xmlns:a16="http://schemas.microsoft.com/office/drawing/2014/main" id="{582AA26C-68A8-31A4-1900-CBD9788D489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63" name="Gold Coin 1">
            <a:extLst>
              <a:ext uri="{FF2B5EF4-FFF2-40B4-BE49-F238E27FC236}">
                <a16:creationId xmlns="" xmlns:a16="http://schemas.microsoft.com/office/drawing/2014/main" id="{8B7A3FF4-DEED-AB40-0853-6A0CD696DD85}"/>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64" name="Gold Coin 2">
            <a:extLst>
              <a:ext uri="{FF2B5EF4-FFF2-40B4-BE49-F238E27FC236}">
                <a16:creationId xmlns="" xmlns:a16="http://schemas.microsoft.com/office/drawing/2014/main" id="{5235CDF8-05A8-5A21-1AC4-5150C90AC0E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65" name="Gold Coin 3">
            <a:extLst>
              <a:ext uri="{FF2B5EF4-FFF2-40B4-BE49-F238E27FC236}">
                <a16:creationId xmlns="" xmlns:a16="http://schemas.microsoft.com/office/drawing/2014/main" id="{ADDA8BED-F5B9-5C15-8E85-A4CFF5D62B3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011978" y="3051300"/>
            <a:ext cx="400420" cy="374904"/>
          </a:xfrm>
          <a:prstGeom prst="rect">
            <a:avLst/>
          </a:prstGeom>
        </p:spPr>
      </p:pic>
      <p:pic>
        <p:nvPicPr>
          <p:cNvPr id="70" name="Gold Coin 4">
            <a:extLst>
              <a:ext uri="{FF2B5EF4-FFF2-40B4-BE49-F238E27FC236}">
                <a16:creationId xmlns="" xmlns:a16="http://schemas.microsoft.com/office/drawing/2014/main" id="{C74EB882-8119-F4DE-A6D9-E657992ACBF9}"/>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740958" y="3057396"/>
            <a:ext cx="400420" cy="374904"/>
          </a:xfrm>
          <a:prstGeom prst="rect">
            <a:avLst/>
          </a:prstGeom>
        </p:spPr>
      </p:pic>
      <p:pic>
        <p:nvPicPr>
          <p:cNvPr id="71" name="Gold Coin 5">
            <a:extLst>
              <a:ext uri="{FF2B5EF4-FFF2-40B4-BE49-F238E27FC236}">
                <a16:creationId xmlns="" xmlns:a16="http://schemas.microsoft.com/office/drawing/2014/main" id="{F8FA413C-4160-F9C3-2B9B-C29A9B990AF2}"/>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358492" y="2710533"/>
            <a:ext cx="400420" cy="374904"/>
          </a:xfrm>
          <a:prstGeom prst="rect">
            <a:avLst/>
          </a:prstGeom>
        </p:spPr>
      </p:pic>
      <p:pic>
        <p:nvPicPr>
          <p:cNvPr id="72" name="Gold Coin 1">
            <a:extLst>
              <a:ext uri="{FF2B5EF4-FFF2-40B4-BE49-F238E27FC236}">
                <a16:creationId xmlns="" xmlns:a16="http://schemas.microsoft.com/office/drawing/2014/main" id="{60BD5144-73A1-F3B7-784A-28ABD0D4707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73" name="Gold Coin 2">
            <a:extLst>
              <a:ext uri="{FF2B5EF4-FFF2-40B4-BE49-F238E27FC236}">
                <a16:creationId xmlns="" xmlns:a16="http://schemas.microsoft.com/office/drawing/2014/main" id="{98CDDFE1-7228-7502-E4DE-EA53C5FF6C57}"/>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74" name="Gold Coin 3">
            <a:extLst>
              <a:ext uri="{FF2B5EF4-FFF2-40B4-BE49-F238E27FC236}">
                <a16:creationId xmlns="" xmlns:a16="http://schemas.microsoft.com/office/drawing/2014/main" id="{F72B9AB0-6BB3-9B42-EA59-4D97A9627A6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129981" y="5116098"/>
            <a:ext cx="400420" cy="374904"/>
          </a:xfrm>
          <a:prstGeom prst="rect">
            <a:avLst/>
          </a:prstGeom>
        </p:spPr>
      </p:pic>
      <p:pic>
        <p:nvPicPr>
          <p:cNvPr id="75" name="Gold Coin 4">
            <a:extLst>
              <a:ext uri="{FF2B5EF4-FFF2-40B4-BE49-F238E27FC236}">
                <a16:creationId xmlns="" xmlns:a16="http://schemas.microsoft.com/office/drawing/2014/main" id="{16B3AAA0-8539-1756-3EDC-4590DBED7743}"/>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858961" y="5122194"/>
            <a:ext cx="400420" cy="374904"/>
          </a:xfrm>
          <a:prstGeom prst="rect">
            <a:avLst/>
          </a:prstGeom>
        </p:spPr>
      </p:pic>
      <p:pic>
        <p:nvPicPr>
          <p:cNvPr id="79" name="Gold Coin 1">
            <a:extLst>
              <a:ext uri="{FF2B5EF4-FFF2-40B4-BE49-F238E27FC236}">
                <a16:creationId xmlns="" xmlns:a16="http://schemas.microsoft.com/office/drawing/2014/main" id="{99F11F17-3DDD-EC5A-F24E-8E4F673FE650}"/>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80" name="Gold Coin 2">
            <a:extLst>
              <a:ext uri="{FF2B5EF4-FFF2-40B4-BE49-F238E27FC236}">
                <a16:creationId xmlns="" xmlns:a16="http://schemas.microsoft.com/office/drawing/2014/main" id="{84A56950-E01E-B3B1-F4C0-693CB5E68951}"/>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81" name="Gold Coin 3">
            <a:extLst>
              <a:ext uri="{FF2B5EF4-FFF2-40B4-BE49-F238E27FC236}">
                <a16:creationId xmlns="" xmlns:a16="http://schemas.microsoft.com/office/drawing/2014/main" id="{84C15DDC-7F4B-84D2-0344-330AF045FFF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spTree>
    <p:extLst>
      <p:ext uri="{BB962C8B-B14F-4D97-AF65-F5344CB8AC3E}">
        <p14:creationId xmlns:p14="http://schemas.microsoft.com/office/powerpoint/2010/main" val="247985314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97" fill="hold"/>
                                        <p:tgtEl>
                                          <p:spTgt spid="2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49"/>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28"/>
                                        </p:tgtEl>
                                      </p:cBhvr>
                                    </p:cmd>
                                  </p:childTnLst>
                                </p:cTn>
                              </p:par>
                              <p:par>
                                <p:cTn id="16" presetID="2" presetClass="entr" presetSubtype="1"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250" fill="hold"/>
                                        <p:tgtEl>
                                          <p:spTgt spid="29"/>
                                        </p:tgtEl>
                                        <p:attrNameLst>
                                          <p:attrName>ppt_x</p:attrName>
                                        </p:attrNameLst>
                                      </p:cBhvr>
                                      <p:tavLst>
                                        <p:tav tm="0">
                                          <p:val>
                                            <p:strVal val="#ppt_x"/>
                                          </p:val>
                                        </p:tav>
                                        <p:tav tm="100000">
                                          <p:val>
                                            <p:strVal val="#ppt_x"/>
                                          </p:val>
                                        </p:tav>
                                      </p:tavLst>
                                    </p:anim>
                                    <p:anim calcmode="lin" valueType="num">
                                      <p:cBhvr additive="base">
                                        <p:cTn id="19" dur="250" fill="hold"/>
                                        <p:tgtEl>
                                          <p:spTgt spid="2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250" fill="hold"/>
                                        <p:tgtEl>
                                          <p:spTgt spid="40"/>
                                        </p:tgtEl>
                                        <p:attrNameLst>
                                          <p:attrName>ppt_x</p:attrName>
                                        </p:attrNameLst>
                                      </p:cBhvr>
                                      <p:tavLst>
                                        <p:tav tm="0">
                                          <p:val>
                                            <p:strVal val="#ppt_x"/>
                                          </p:val>
                                        </p:tav>
                                        <p:tav tm="100000">
                                          <p:val>
                                            <p:strVal val="#ppt_x"/>
                                          </p:val>
                                        </p:tav>
                                      </p:tavLst>
                                    </p:anim>
                                    <p:anim calcmode="lin" valueType="num">
                                      <p:cBhvr additive="base">
                                        <p:cTn id="23" dur="250" fill="hold"/>
                                        <p:tgtEl>
                                          <p:spTgt spid="40"/>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250" fill="hold"/>
                                        <p:tgtEl>
                                          <p:spTgt spid="45"/>
                                        </p:tgtEl>
                                        <p:attrNameLst>
                                          <p:attrName>ppt_x</p:attrName>
                                        </p:attrNameLst>
                                      </p:cBhvr>
                                      <p:tavLst>
                                        <p:tav tm="0">
                                          <p:val>
                                            <p:strVal val="#ppt_x"/>
                                          </p:val>
                                        </p:tav>
                                        <p:tav tm="100000">
                                          <p:val>
                                            <p:strVal val="#ppt_x"/>
                                          </p:val>
                                        </p:tav>
                                      </p:tavLst>
                                    </p:anim>
                                    <p:anim calcmode="lin" valueType="num">
                                      <p:cBhvr additive="base">
                                        <p:cTn id="27" dur="250" fill="hold"/>
                                        <p:tgtEl>
                                          <p:spTgt spid="4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250" fill="hold"/>
                                        <p:tgtEl>
                                          <p:spTgt spid="53"/>
                                        </p:tgtEl>
                                        <p:attrNameLst>
                                          <p:attrName>ppt_x</p:attrName>
                                        </p:attrNameLst>
                                      </p:cBhvr>
                                      <p:tavLst>
                                        <p:tav tm="0">
                                          <p:val>
                                            <p:strVal val="#ppt_x"/>
                                          </p:val>
                                        </p:tav>
                                        <p:tav tm="100000">
                                          <p:val>
                                            <p:strVal val="#ppt_x"/>
                                          </p:val>
                                        </p:tav>
                                      </p:tavLst>
                                    </p:anim>
                                    <p:anim calcmode="lin" valueType="num">
                                      <p:cBhvr additive="base">
                                        <p:cTn id="31" dur="250" fill="hold"/>
                                        <p:tgtEl>
                                          <p:spTgt spid="53"/>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250" fill="hold"/>
                                        <p:tgtEl>
                                          <p:spTgt spid="32"/>
                                        </p:tgtEl>
                                        <p:attrNameLst>
                                          <p:attrName>ppt_x</p:attrName>
                                        </p:attrNameLst>
                                      </p:cBhvr>
                                      <p:tavLst>
                                        <p:tav tm="0">
                                          <p:val>
                                            <p:strVal val="#ppt_x"/>
                                          </p:val>
                                        </p:tav>
                                        <p:tav tm="100000">
                                          <p:val>
                                            <p:strVal val="#ppt_x"/>
                                          </p:val>
                                        </p:tav>
                                      </p:tavLst>
                                    </p:anim>
                                    <p:anim calcmode="lin" valueType="num">
                                      <p:cBhvr additive="base">
                                        <p:cTn id="35" dur="250" fill="hold"/>
                                        <p:tgtEl>
                                          <p:spTgt spid="32"/>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250" fill="hold"/>
                                        <p:tgtEl>
                                          <p:spTgt spid="46"/>
                                        </p:tgtEl>
                                        <p:attrNameLst>
                                          <p:attrName>ppt_x</p:attrName>
                                        </p:attrNameLst>
                                      </p:cBhvr>
                                      <p:tavLst>
                                        <p:tav tm="0">
                                          <p:val>
                                            <p:strVal val="#ppt_x"/>
                                          </p:val>
                                        </p:tav>
                                        <p:tav tm="100000">
                                          <p:val>
                                            <p:strVal val="#ppt_x"/>
                                          </p:val>
                                        </p:tav>
                                      </p:tavLst>
                                    </p:anim>
                                    <p:anim calcmode="lin" valueType="num">
                                      <p:cBhvr additive="base">
                                        <p:cTn id="39" dur="250" fill="hold"/>
                                        <p:tgtEl>
                                          <p:spTgt spid="46"/>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250" fill="hold"/>
                                        <p:tgtEl>
                                          <p:spTgt spid="54"/>
                                        </p:tgtEl>
                                        <p:attrNameLst>
                                          <p:attrName>ppt_x</p:attrName>
                                        </p:attrNameLst>
                                      </p:cBhvr>
                                      <p:tavLst>
                                        <p:tav tm="0">
                                          <p:val>
                                            <p:strVal val="#ppt_x"/>
                                          </p:val>
                                        </p:tav>
                                        <p:tav tm="100000">
                                          <p:val>
                                            <p:strVal val="#ppt_x"/>
                                          </p:val>
                                        </p:tav>
                                      </p:tavLst>
                                    </p:anim>
                                    <p:anim calcmode="lin" valueType="num">
                                      <p:cBhvr additive="base">
                                        <p:cTn id="43" dur="250" fill="hold"/>
                                        <p:tgtEl>
                                          <p:spTgt spid="54"/>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250" fill="hold"/>
                                        <p:tgtEl>
                                          <p:spTgt spid="35"/>
                                        </p:tgtEl>
                                        <p:attrNameLst>
                                          <p:attrName>ppt_x</p:attrName>
                                        </p:attrNameLst>
                                      </p:cBhvr>
                                      <p:tavLst>
                                        <p:tav tm="0">
                                          <p:val>
                                            <p:strVal val="#ppt_x"/>
                                          </p:val>
                                        </p:tav>
                                        <p:tav tm="100000">
                                          <p:val>
                                            <p:strVal val="#ppt_x"/>
                                          </p:val>
                                        </p:tav>
                                      </p:tavLst>
                                    </p:anim>
                                    <p:anim calcmode="lin" valueType="num">
                                      <p:cBhvr additive="base">
                                        <p:cTn id="47" dur="250" fill="hold"/>
                                        <p:tgtEl>
                                          <p:spTgt spid="35"/>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55"/>
                                        </p:tgtEl>
                                        <p:attrNameLst>
                                          <p:attrName>style.visibility</p:attrName>
                                        </p:attrNameLst>
                                      </p:cBhvr>
                                      <p:to>
                                        <p:strVal val="visible"/>
                                      </p:to>
                                    </p:set>
                                    <p:anim calcmode="lin" valueType="num">
                                      <p:cBhvr additive="base">
                                        <p:cTn id="50" dur="250" fill="hold"/>
                                        <p:tgtEl>
                                          <p:spTgt spid="55"/>
                                        </p:tgtEl>
                                        <p:attrNameLst>
                                          <p:attrName>ppt_x</p:attrName>
                                        </p:attrNameLst>
                                      </p:cBhvr>
                                      <p:tavLst>
                                        <p:tav tm="0">
                                          <p:val>
                                            <p:strVal val="#ppt_x"/>
                                          </p:val>
                                        </p:tav>
                                        <p:tav tm="100000">
                                          <p:val>
                                            <p:strVal val="#ppt_x"/>
                                          </p:val>
                                        </p:tav>
                                      </p:tavLst>
                                    </p:anim>
                                    <p:anim calcmode="lin" valueType="num">
                                      <p:cBhvr additive="base">
                                        <p:cTn id="51" dur="250" fill="hold"/>
                                        <p:tgtEl>
                                          <p:spTgt spid="55"/>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250" fill="hold"/>
                                        <p:tgtEl>
                                          <p:spTgt spid="56"/>
                                        </p:tgtEl>
                                        <p:attrNameLst>
                                          <p:attrName>ppt_x</p:attrName>
                                        </p:attrNameLst>
                                      </p:cBhvr>
                                      <p:tavLst>
                                        <p:tav tm="0">
                                          <p:val>
                                            <p:strVal val="#ppt_x"/>
                                          </p:val>
                                        </p:tav>
                                        <p:tav tm="100000">
                                          <p:val>
                                            <p:strVal val="#ppt_x"/>
                                          </p:val>
                                        </p:tav>
                                      </p:tavLst>
                                    </p:anim>
                                    <p:anim calcmode="lin" valueType="num">
                                      <p:cBhvr additive="base">
                                        <p:cTn id="55" dur="25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417" fill="hold"/>
                                        <p:tgtEl>
                                          <p:spTgt spid="50"/>
                                        </p:tgtEl>
                                      </p:cBhvr>
                                    </p:cmd>
                                  </p:childTnLst>
                                </p:cTn>
                              </p:par>
                            </p:childTnLst>
                          </p:cTn>
                        </p:par>
                        <p:par>
                          <p:cTn id="60" fill="hold">
                            <p:stCondLst>
                              <p:cond delay="417"/>
                            </p:stCondLst>
                            <p:childTnLst>
                              <p:par>
                                <p:cTn id="61" presetID="1" presetClass="mediacall" presetSubtype="0" fill="hold" nodeType="afterEffect">
                                  <p:stCondLst>
                                    <p:cond delay="0"/>
                                  </p:stCondLst>
                                  <p:childTnLst>
                                    <p:cmd type="call" cmd="playFrom(0.0)">
                                      <p:cBhvr>
                                        <p:cTn id="62" dur="1152" fill="hold"/>
                                        <p:tgtEl>
                                          <p:spTgt spid="27"/>
                                        </p:tgtEl>
                                      </p:cBhvr>
                                    </p:cmd>
                                  </p:childTnLst>
                                </p:cTn>
                              </p:par>
                              <p:par>
                                <p:cTn id="63" presetID="2" presetClass="entr" presetSubtype="1" fill="hold" nodeType="withEffect">
                                  <p:stCondLst>
                                    <p:cond delay="0"/>
                                  </p:stCondLst>
                                  <p:childTnLst>
                                    <p:set>
                                      <p:cBhvr>
                                        <p:cTn id="64" dur="1" fill="hold">
                                          <p:stCondLst>
                                            <p:cond delay="0"/>
                                          </p:stCondLst>
                                        </p:cTn>
                                        <p:tgtEl>
                                          <p:spTgt spid="58"/>
                                        </p:tgtEl>
                                        <p:attrNameLst>
                                          <p:attrName>style.visibility</p:attrName>
                                        </p:attrNameLst>
                                      </p:cBhvr>
                                      <p:to>
                                        <p:strVal val="visible"/>
                                      </p:to>
                                    </p:set>
                                    <p:anim calcmode="lin" valueType="num">
                                      <p:cBhvr additive="base">
                                        <p:cTn id="65" dur="250" fill="hold"/>
                                        <p:tgtEl>
                                          <p:spTgt spid="58"/>
                                        </p:tgtEl>
                                        <p:attrNameLst>
                                          <p:attrName>ppt_x</p:attrName>
                                        </p:attrNameLst>
                                      </p:cBhvr>
                                      <p:tavLst>
                                        <p:tav tm="0">
                                          <p:val>
                                            <p:strVal val="#ppt_x"/>
                                          </p:val>
                                        </p:tav>
                                        <p:tav tm="100000">
                                          <p:val>
                                            <p:strVal val="#ppt_x"/>
                                          </p:val>
                                        </p:tav>
                                      </p:tavLst>
                                    </p:anim>
                                    <p:anim calcmode="lin" valueType="num">
                                      <p:cBhvr additive="base">
                                        <p:cTn id="66" dur="250" fill="hold"/>
                                        <p:tgtEl>
                                          <p:spTgt spid="58"/>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250" fill="hold"/>
                                        <p:tgtEl>
                                          <p:spTgt spid="63"/>
                                        </p:tgtEl>
                                        <p:attrNameLst>
                                          <p:attrName>ppt_x</p:attrName>
                                        </p:attrNameLst>
                                      </p:cBhvr>
                                      <p:tavLst>
                                        <p:tav tm="0">
                                          <p:val>
                                            <p:strVal val="#ppt_x"/>
                                          </p:val>
                                        </p:tav>
                                        <p:tav tm="100000">
                                          <p:val>
                                            <p:strVal val="#ppt_x"/>
                                          </p:val>
                                        </p:tav>
                                      </p:tavLst>
                                    </p:anim>
                                    <p:anim calcmode="lin" valueType="num">
                                      <p:cBhvr additive="base">
                                        <p:cTn id="70" dur="250" fill="hold"/>
                                        <p:tgtEl>
                                          <p:spTgt spid="63"/>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additive="base">
                                        <p:cTn id="73" dur="250" fill="hold"/>
                                        <p:tgtEl>
                                          <p:spTgt spid="72"/>
                                        </p:tgtEl>
                                        <p:attrNameLst>
                                          <p:attrName>ppt_x</p:attrName>
                                        </p:attrNameLst>
                                      </p:cBhvr>
                                      <p:tavLst>
                                        <p:tav tm="0">
                                          <p:val>
                                            <p:strVal val="#ppt_x"/>
                                          </p:val>
                                        </p:tav>
                                        <p:tav tm="100000">
                                          <p:val>
                                            <p:strVal val="#ppt_x"/>
                                          </p:val>
                                        </p:tav>
                                      </p:tavLst>
                                    </p:anim>
                                    <p:anim calcmode="lin" valueType="num">
                                      <p:cBhvr additive="base">
                                        <p:cTn id="74" dur="250" fill="hold"/>
                                        <p:tgtEl>
                                          <p:spTgt spid="72"/>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79"/>
                                        </p:tgtEl>
                                        <p:attrNameLst>
                                          <p:attrName>style.visibility</p:attrName>
                                        </p:attrNameLst>
                                      </p:cBhvr>
                                      <p:to>
                                        <p:strVal val="visible"/>
                                      </p:to>
                                    </p:set>
                                    <p:anim calcmode="lin" valueType="num">
                                      <p:cBhvr additive="base">
                                        <p:cTn id="77" dur="250" fill="hold"/>
                                        <p:tgtEl>
                                          <p:spTgt spid="79"/>
                                        </p:tgtEl>
                                        <p:attrNameLst>
                                          <p:attrName>ppt_x</p:attrName>
                                        </p:attrNameLst>
                                      </p:cBhvr>
                                      <p:tavLst>
                                        <p:tav tm="0">
                                          <p:val>
                                            <p:strVal val="#ppt_x"/>
                                          </p:val>
                                        </p:tav>
                                        <p:tav tm="100000">
                                          <p:val>
                                            <p:strVal val="#ppt_x"/>
                                          </p:val>
                                        </p:tav>
                                      </p:tavLst>
                                    </p:anim>
                                    <p:anim calcmode="lin" valueType="num">
                                      <p:cBhvr additive="base">
                                        <p:cTn id="78" dur="250" fill="hold"/>
                                        <p:tgtEl>
                                          <p:spTgt spid="79"/>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59"/>
                                        </p:tgtEl>
                                        <p:attrNameLst>
                                          <p:attrName>style.visibility</p:attrName>
                                        </p:attrNameLst>
                                      </p:cBhvr>
                                      <p:to>
                                        <p:strVal val="visible"/>
                                      </p:to>
                                    </p:set>
                                    <p:anim calcmode="lin" valueType="num">
                                      <p:cBhvr additive="base">
                                        <p:cTn id="81" dur="250" fill="hold"/>
                                        <p:tgtEl>
                                          <p:spTgt spid="59"/>
                                        </p:tgtEl>
                                        <p:attrNameLst>
                                          <p:attrName>ppt_x</p:attrName>
                                        </p:attrNameLst>
                                      </p:cBhvr>
                                      <p:tavLst>
                                        <p:tav tm="0">
                                          <p:val>
                                            <p:strVal val="#ppt_x"/>
                                          </p:val>
                                        </p:tav>
                                        <p:tav tm="100000">
                                          <p:val>
                                            <p:strVal val="#ppt_x"/>
                                          </p:val>
                                        </p:tav>
                                      </p:tavLst>
                                    </p:anim>
                                    <p:anim calcmode="lin" valueType="num">
                                      <p:cBhvr additive="base">
                                        <p:cTn id="82" dur="250" fill="hold"/>
                                        <p:tgtEl>
                                          <p:spTgt spid="59"/>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250" fill="hold"/>
                                        <p:tgtEl>
                                          <p:spTgt spid="64"/>
                                        </p:tgtEl>
                                        <p:attrNameLst>
                                          <p:attrName>ppt_x</p:attrName>
                                        </p:attrNameLst>
                                      </p:cBhvr>
                                      <p:tavLst>
                                        <p:tav tm="0">
                                          <p:val>
                                            <p:strVal val="#ppt_x"/>
                                          </p:val>
                                        </p:tav>
                                        <p:tav tm="100000">
                                          <p:val>
                                            <p:strVal val="#ppt_x"/>
                                          </p:val>
                                        </p:tav>
                                      </p:tavLst>
                                    </p:anim>
                                    <p:anim calcmode="lin" valueType="num">
                                      <p:cBhvr additive="base">
                                        <p:cTn id="86" dur="250" fill="hold"/>
                                        <p:tgtEl>
                                          <p:spTgt spid="64"/>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73"/>
                                        </p:tgtEl>
                                        <p:attrNameLst>
                                          <p:attrName>style.visibility</p:attrName>
                                        </p:attrNameLst>
                                      </p:cBhvr>
                                      <p:to>
                                        <p:strVal val="visible"/>
                                      </p:to>
                                    </p:set>
                                    <p:anim calcmode="lin" valueType="num">
                                      <p:cBhvr additive="base">
                                        <p:cTn id="89" dur="250" fill="hold"/>
                                        <p:tgtEl>
                                          <p:spTgt spid="73"/>
                                        </p:tgtEl>
                                        <p:attrNameLst>
                                          <p:attrName>ppt_x</p:attrName>
                                        </p:attrNameLst>
                                      </p:cBhvr>
                                      <p:tavLst>
                                        <p:tav tm="0">
                                          <p:val>
                                            <p:strVal val="#ppt_x"/>
                                          </p:val>
                                        </p:tav>
                                        <p:tav tm="100000">
                                          <p:val>
                                            <p:strVal val="#ppt_x"/>
                                          </p:val>
                                        </p:tav>
                                      </p:tavLst>
                                    </p:anim>
                                    <p:anim calcmode="lin" valueType="num">
                                      <p:cBhvr additive="base">
                                        <p:cTn id="90" dur="250" fill="hold"/>
                                        <p:tgtEl>
                                          <p:spTgt spid="73"/>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250" fill="hold"/>
                                        <p:tgtEl>
                                          <p:spTgt spid="80"/>
                                        </p:tgtEl>
                                        <p:attrNameLst>
                                          <p:attrName>ppt_x</p:attrName>
                                        </p:attrNameLst>
                                      </p:cBhvr>
                                      <p:tavLst>
                                        <p:tav tm="0">
                                          <p:val>
                                            <p:strVal val="#ppt_x"/>
                                          </p:val>
                                        </p:tav>
                                        <p:tav tm="100000">
                                          <p:val>
                                            <p:strVal val="#ppt_x"/>
                                          </p:val>
                                        </p:tav>
                                      </p:tavLst>
                                    </p:anim>
                                    <p:anim calcmode="lin" valueType="num">
                                      <p:cBhvr additive="base">
                                        <p:cTn id="94" dur="250" fill="hold"/>
                                        <p:tgtEl>
                                          <p:spTgt spid="80"/>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65"/>
                                        </p:tgtEl>
                                        <p:attrNameLst>
                                          <p:attrName>style.visibility</p:attrName>
                                        </p:attrNameLst>
                                      </p:cBhvr>
                                      <p:to>
                                        <p:strVal val="visible"/>
                                      </p:to>
                                    </p:set>
                                    <p:anim calcmode="lin" valueType="num">
                                      <p:cBhvr additive="base">
                                        <p:cTn id="97" dur="250" fill="hold"/>
                                        <p:tgtEl>
                                          <p:spTgt spid="65"/>
                                        </p:tgtEl>
                                        <p:attrNameLst>
                                          <p:attrName>ppt_x</p:attrName>
                                        </p:attrNameLst>
                                      </p:cBhvr>
                                      <p:tavLst>
                                        <p:tav tm="0">
                                          <p:val>
                                            <p:strVal val="#ppt_x"/>
                                          </p:val>
                                        </p:tav>
                                        <p:tav tm="100000">
                                          <p:val>
                                            <p:strVal val="#ppt_x"/>
                                          </p:val>
                                        </p:tav>
                                      </p:tavLst>
                                    </p:anim>
                                    <p:anim calcmode="lin" valueType="num">
                                      <p:cBhvr additive="base">
                                        <p:cTn id="98" dur="250" fill="hold"/>
                                        <p:tgtEl>
                                          <p:spTgt spid="65"/>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74"/>
                                        </p:tgtEl>
                                        <p:attrNameLst>
                                          <p:attrName>style.visibility</p:attrName>
                                        </p:attrNameLst>
                                      </p:cBhvr>
                                      <p:to>
                                        <p:strVal val="visible"/>
                                      </p:to>
                                    </p:set>
                                    <p:anim calcmode="lin" valueType="num">
                                      <p:cBhvr additive="base">
                                        <p:cTn id="101" dur="250" fill="hold"/>
                                        <p:tgtEl>
                                          <p:spTgt spid="74"/>
                                        </p:tgtEl>
                                        <p:attrNameLst>
                                          <p:attrName>ppt_x</p:attrName>
                                        </p:attrNameLst>
                                      </p:cBhvr>
                                      <p:tavLst>
                                        <p:tav tm="0">
                                          <p:val>
                                            <p:strVal val="#ppt_x"/>
                                          </p:val>
                                        </p:tav>
                                        <p:tav tm="100000">
                                          <p:val>
                                            <p:strVal val="#ppt_x"/>
                                          </p:val>
                                        </p:tav>
                                      </p:tavLst>
                                    </p:anim>
                                    <p:anim calcmode="lin" valueType="num">
                                      <p:cBhvr additive="base">
                                        <p:cTn id="102" dur="250" fill="hold"/>
                                        <p:tgtEl>
                                          <p:spTgt spid="74"/>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81"/>
                                        </p:tgtEl>
                                        <p:attrNameLst>
                                          <p:attrName>style.visibility</p:attrName>
                                        </p:attrNameLst>
                                      </p:cBhvr>
                                      <p:to>
                                        <p:strVal val="visible"/>
                                      </p:to>
                                    </p:set>
                                    <p:anim calcmode="lin" valueType="num">
                                      <p:cBhvr additive="base">
                                        <p:cTn id="105" dur="250" fill="hold"/>
                                        <p:tgtEl>
                                          <p:spTgt spid="81"/>
                                        </p:tgtEl>
                                        <p:attrNameLst>
                                          <p:attrName>ppt_x</p:attrName>
                                        </p:attrNameLst>
                                      </p:cBhvr>
                                      <p:tavLst>
                                        <p:tav tm="0">
                                          <p:val>
                                            <p:strVal val="#ppt_x"/>
                                          </p:val>
                                        </p:tav>
                                        <p:tav tm="100000">
                                          <p:val>
                                            <p:strVal val="#ppt_x"/>
                                          </p:val>
                                        </p:tav>
                                      </p:tavLst>
                                    </p:anim>
                                    <p:anim calcmode="lin" valueType="num">
                                      <p:cBhvr additive="base">
                                        <p:cTn id="106" dur="250" fill="hold"/>
                                        <p:tgtEl>
                                          <p:spTgt spid="81"/>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70"/>
                                        </p:tgtEl>
                                        <p:attrNameLst>
                                          <p:attrName>style.visibility</p:attrName>
                                        </p:attrNameLst>
                                      </p:cBhvr>
                                      <p:to>
                                        <p:strVal val="visible"/>
                                      </p:to>
                                    </p:set>
                                    <p:anim calcmode="lin" valueType="num">
                                      <p:cBhvr additive="base">
                                        <p:cTn id="109" dur="250" fill="hold"/>
                                        <p:tgtEl>
                                          <p:spTgt spid="70"/>
                                        </p:tgtEl>
                                        <p:attrNameLst>
                                          <p:attrName>ppt_x</p:attrName>
                                        </p:attrNameLst>
                                      </p:cBhvr>
                                      <p:tavLst>
                                        <p:tav tm="0">
                                          <p:val>
                                            <p:strVal val="#ppt_x"/>
                                          </p:val>
                                        </p:tav>
                                        <p:tav tm="100000">
                                          <p:val>
                                            <p:strVal val="#ppt_x"/>
                                          </p:val>
                                        </p:tav>
                                      </p:tavLst>
                                    </p:anim>
                                    <p:anim calcmode="lin" valueType="num">
                                      <p:cBhvr additive="base">
                                        <p:cTn id="110" dur="250" fill="hold"/>
                                        <p:tgtEl>
                                          <p:spTgt spid="70"/>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75"/>
                                        </p:tgtEl>
                                        <p:attrNameLst>
                                          <p:attrName>style.visibility</p:attrName>
                                        </p:attrNameLst>
                                      </p:cBhvr>
                                      <p:to>
                                        <p:strVal val="visible"/>
                                      </p:to>
                                    </p:set>
                                    <p:anim calcmode="lin" valueType="num">
                                      <p:cBhvr additive="base">
                                        <p:cTn id="113" dur="250" fill="hold"/>
                                        <p:tgtEl>
                                          <p:spTgt spid="75"/>
                                        </p:tgtEl>
                                        <p:attrNameLst>
                                          <p:attrName>ppt_x</p:attrName>
                                        </p:attrNameLst>
                                      </p:cBhvr>
                                      <p:tavLst>
                                        <p:tav tm="0">
                                          <p:val>
                                            <p:strVal val="#ppt_x"/>
                                          </p:val>
                                        </p:tav>
                                        <p:tav tm="100000">
                                          <p:val>
                                            <p:strVal val="#ppt_x"/>
                                          </p:val>
                                        </p:tav>
                                      </p:tavLst>
                                    </p:anim>
                                    <p:anim calcmode="lin" valueType="num">
                                      <p:cBhvr additive="base">
                                        <p:cTn id="114" dur="250" fill="hold"/>
                                        <p:tgtEl>
                                          <p:spTgt spid="75"/>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1000"/>
                                  </p:stCondLst>
                                  <p:childTnLst>
                                    <p:set>
                                      <p:cBhvr>
                                        <p:cTn id="116" dur="1" fill="hold">
                                          <p:stCondLst>
                                            <p:cond delay="0"/>
                                          </p:stCondLst>
                                        </p:cTn>
                                        <p:tgtEl>
                                          <p:spTgt spid="71"/>
                                        </p:tgtEl>
                                        <p:attrNameLst>
                                          <p:attrName>style.visibility</p:attrName>
                                        </p:attrNameLst>
                                      </p:cBhvr>
                                      <p:to>
                                        <p:strVal val="visible"/>
                                      </p:to>
                                    </p:set>
                                    <p:anim calcmode="lin" valueType="num">
                                      <p:cBhvr additive="base">
                                        <p:cTn id="117" dur="250" fill="hold"/>
                                        <p:tgtEl>
                                          <p:spTgt spid="71"/>
                                        </p:tgtEl>
                                        <p:attrNameLst>
                                          <p:attrName>ppt_x</p:attrName>
                                        </p:attrNameLst>
                                      </p:cBhvr>
                                      <p:tavLst>
                                        <p:tav tm="0">
                                          <p:val>
                                            <p:strVal val="#ppt_x"/>
                                          </p:val>
                                        </p:tav>
                                        <p:tav tm="100000">
                                          <p:val>
                                            <p:strVal val="#ppt_x"/>
                                          </p:val>
                                        </p:tav>
                                      </p:tavLst>
                                    </p:anim>
                                    <p:anim calcmode="lin" valueType="num">
                                      <p:cBhvr additive="base">
                                        <p:cTn id="118" dur="250" fill="hold"/>
                                        <p:tgtEl>
                                          <p:spTgt spid="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9" fill="hold" display="0">
                  <p:stCondLst>
                    <p:cond delay="indefinite"/>
                  </p:stCondLst>
                  <p:endCondLst>
                    <p:cond evt="onStopAudio" delay="0">
                      <p:tgtEl>
                        <p:sldTgt/>
                      </p:tgtEl>
                    </p:cond>
                  </p:endCondLst>
                </p:cTn>
                <p:tgtEl>
                  <p:spTgt spid="49"/>
                </p:tgtEl>
              </p:cMediaNode>
            </p:audio>
            <p:audio>
              <p:cMediaNode vol="100000">
                <p:cTn id="120" fill="hold" display="0">
                  <p:stCondLst>
                    <p:cond delay="indefinite"/>
                  </p:stCondLst>
                  <p:endCondLst>
                    <p:cond evt="onStopAudio" delay="0">
                      <p:tgtEl>
                        <p:sldTgt/>
                      </p:tgtEl>
                    </p:cond>
                  </p:endCondLst>
                </p:cTn>
                <p:tgtEl>
                  <p:spTgt spid="50"/>
                </p:tgtEl>
              </p:cMediaNode>
            </p:audio>
            <p:audio>
              <p:cMediaNode vol="80303">
                <p:cTn id="121" fill="hold" display="0">
                  <p:stCondLst>
                    <p:cond delay="indefinite"/>
                  </p:stCondLst>
                  <p:endCondLst>
                    <p:cond evt="onStopAudio" delay="0">
                      <p:tgtEl>
                        <p:sldTgt/>
                      </p:tgtEl>
                    </p:cond>
                    <p:cond evt="onNext" delay="0">
                      <p:tgtEl>
                        <p:sldTgt/>
                      </p:tgtEl>
                    </p:cond>
                  </p:endCondLst>
                </p:cTn>
                <p:tgtEl>
                  <p:spTgt spid="26"/>
                </p:tgtEl>
              </p:cMediaNode>
            </p:audio>
            <p:audio>
              <p:cMediaNode vol="80000">
                <p:cTn id="122" fill="hold" display="0">
                  <p:stCondLst>
                    <p:cond delay="indefinite"/>
                  </p:stCondLst>
                  <p:endCondLst>
                    <p:cond evt="onStopAudio" delay="0">
                      <p:tgtEl>
                        <p:sldTgt/>
                      </p:tgtEl>
                    </p:cond>
                  </p:endCondLst>
                </p:cTn>
                <p:tgtEl>
                  <p:spTgt spid="27"/>
                </p:tgtEl>
              </p:cMediaNode>
            </p:audio>
            <p:audio>
              <p:cMediaNode vol="80000">
                <p:cTn id="123" fill="hold" display="0">
                  <p:stCondLst>
                    <p:cond delay="indefinite"/>
                  </p:stCondLst>
                  <p:endCondLst>
                    <p:cond evt="onStopAudio" delay="0">
                      <p:tgtEl>
                        <p:sldTgt/>
                      </p:tgtEl>
                    </p:cond>
                  </p:endCondLst>
                </p:cTn>
                <p:tgtEl>
                  <p:spTgt spid="2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8911" y="6500690"/>
            <a:ext cx="3461795" cy="1724155"/>
          </a:xfrm>
          <a:prstGeom prst="rect">
            <a:avLst/>
          </a:prstGeom>
        </p:spPr>
      </p:pic>
      <p:sp>
        <p:nvSpPr>
          <p:cNvPr id="87" name="Blue Cap 4"/>
          <p:cNvSpPr>
            <a:spLocks noChangeAspect="1"/>
          </p:cNvSpPr>
          <p:nvPr/>
        </p:nvSpPr>
        <p:spPr>
          <a:xfrm>
            <a:off x="412722" y="639248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268" y="3074923"/>
            <a:ext cx="3461795" cy="1724154"/>
          </a:xfrm>
          <a:prstGeom prst="rect">
            <a:avLst/>
          </a:prstGeom>
        </p:spPr>
      </p:pic>
      <p:sp>
        <p:nvSpPr>
          <p:cNvPr id="18" name="Red Cap 1"/>
          <p:cNvSpPr>
            <a:spLocks noChangeAspect="1"/>
          </p:cNvSpPr>
          <p:nvPr/>
        </p:nvSpPr>
        <p:spPr>
          <a:xfrm>
            <a:off x="6017769" y="2966720"/>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5942" y="294709"/>
            <a:ext cx="3461795" cy="1724155"/>
          </a:xfrm>
          <a:prstGeom prst="rect">
            <a:avLst/>
          </a:prstGeom>
        </p:spPr>
      </p:pic>
      <p:sp>
        <p:nvSpPr>
          <p:cNvPr id="67" name="Blue Cap 1"/>
          <p:cNvSpPr>
            <a:spLocks noChangeAspect="1"/>
          </p:cNvSpPr>
          <p:nvPr/>
        </p:nvSpPr>
        <p:spPr>
          <a:xfrm>
            <a:off x="77869" y="18650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8" name="Blue Bricks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0" y="2362559"/>
            <a:ext cx="3461795" cy="1724155"/>
          </a:xfrm>
          <a:prstGeom prst="rect">
            <a:avLst/>
          </a:prstGeom>
        </p:spPr>
      </p:pic>
      <p:sp>
        <p:nvSpPr>
          <p:cNvPr id="69" name="Blue Cap 2"/>
          <p:cNvSpPr>
            <a:spLocks noChangeAspect="1"/>
          </p:cNvSpPr>
          <p:nvPr/>
        </p:nvSpPr>
        <p:spPr>
          <a:xfrm>
            <a:off x="198911" y="225435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7" name="Blue Bricks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780" y="4435850"/>
            <a:ext cx="3461795" cy="1724155"/>
          </a:xfrm>
          <a:prstGeom prst="rect">
            <a:avLst/>
          </a:prstGeom>
        </p:spPr>
      </p:pic>
      <p:sp>
        <p:nvSpPr>
          <p:cNvPr id="78" name="Blue Cap 3"/>
          <p:cNvSpPr>
            <a:spLocks noChangeAspect="1"/>
          </p:cNvSpPr>
          <p:nvPr/>
        </p:nvSpPr>
        <p:spPr>
          <a:xfrm>
            <a:off x="305591" y="4327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49"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50"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26" name="A Quiet Day.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3986810" y="8534400"/>
            <a:ext cx="487363" cy="487363"/>
          </a:xfrm>
          <a:prstGeom prst="rect">
            <a:avLst/>
          </a:prstGeom>
        </p:spPr>
      </p:pic>
      <p:pic>
        <p:nvPicPr>
          <p:cNvPr id="27" name="gold piece sequence (4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5858764" y="8449454"/>
            <a:ext cx="487363" cy="487363"/>
          </a:xfrm>
          <a:prstGeom prst="rect">
            <a:avLst/>
          </a:prstGeom>
        </p:spPr>
      </p:pic>
      <p:pic>
        <p:nvPicPr>
          <p:cNvPr id="28" name="gold piece sequence (4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6928669" y="8449453"/>
            <a:ext cx="487363" cy="487363"/>
          </a:xfrm>
          <a:prstGeom prst="rect">
            <a:avLst/>
          </a:prstGeom>
        </p:spPr>
      </p:pic>
      <p:pic>
        <p:nvPicPr>
          <p:cNvPr id="58" name="Gold Coin 1">
            <a:extLst>
              <a:ext uri="{FF2B5EF4-FFF2-40B4-BE49-F238E27FC236}">
                <a16:creationId xmlns="" xmlns:a16="http://schemas.microsoft.com/office/drawing/2014/main" id="{2944527D-9841-8E40-BC73-5D484850BFF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33739" y="255787"/>
            <a:ext cx="400420" cy="374904"/>
          </a:xfrm>
          <a:prstGeom prst="rect">
            <a:avLst/>
          </a:prstGeom>
        </p:spPr>
      </p:pic>
      <p:pic>
        <p:nvPicPr>
          <p:cNvPr id="63" name="Gold Coin 1">
            <a:extLst>
              <a:ext uri="{FF2B5EF4-FFF2-40B4-BE49-F238E27FC236}">
                <a16:creationId xmlns="" xmlns:a16="http://schemas.microsoft.com/office/drawing/2014/main" id="{01FCF8D1-6451-FEA2-04F0-46621B7889A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48254" y="2331110"/>
            <a:ext cx="400420" cy="374904"/>
          </a:xfrm>
          <a:prstGeom prst="rect">
            <a:avLst/>
          </a:prstGeom>
        </p:spPr>
      </p:pic>
      <p:pic>
        <p:nvPicPr>
          <p:cNvPr id="64" name="Gold Coin 2">
            <a:extLst>
              <a:ext uri="{FF2B5EF4-FFF2-40B4-BE49-F238E27FC236}">
                <a16:creationId xmlns="" xmlns:a16="http://schemas.microsoft.com/office/drawing/2014/main" id="{4D367738-02BF-E34A-E2C5-7648650560CE}"/>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276140" y="2337206"/>
            <a:ext cx="400420" cy="374904"/>
          </a:xfrm>
          <a:prstGeom prst="rect">
            <a:avLst/>
          </a:prstGeom>
        </p:spPr>
      </p:pic>
      <p:pic>
        <p:nvPicPr>
          <p:cNvPr id="65" name="Gold Coin 3">
            <a:extLst>
              <a:ext uri="{FF2B5EF4-FFF2-40B4-BE49-F238E27FC236}">
                <a16:creationId xmlns="" xmlns:a16="http://schemas.microsoft.com/office/drawing/2014/main" id="{2D421196-681F-78A7-1DC3-F4E1461F075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83736" y="3027357"/>
            <a:ext cx="400420" cy="374904"/>
          </a:xfrm>
          <a:prstGeom prst="rect">
            <a:avLst/>
          </a:prstGeom>
        </p:spPr>
      </p:pic>
      <p:pic>
        <p:nvPicPr>
          <p:cNvPr id="72" name="Gold Coin 1">
            <a:extLst>
              <a:ext uri="{FF2B5EF4-FFF2-40B4-BE49-F238E27FC236}">
                <a16:creationId xmlns="" xmlns:a16="http://schemas.microsoft.com/office/drawing/2014/main" id="{C635270D-6525-FA67-E555-83AFB852227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666257" y="4395908"/>
            <a:ext cx="400420" cy="374904"/>
          </a:xfrm>
          <a:prstGeom prst="rect">
            <a:avLst/>
          </a:prstGeom>
        </p:spPr>
      </p:pic>
      <p:pic>
        <p:nvPicPr>
          <p:cNvPr id="73" name="Gold Coin 2">
            <a:extLst>
              <a:ext uri="{FF2B5EF4-FFF2-40B4-BE49-F238E27FC236}">
                <a16:creationId xmlns="" xmlns:a16="http://schemas.microsoft.com/office/drawing/2014/main" id="{CC8643EA-715A-F723-CEAB-6DBEEFD719F4}"/>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394143" y="4402004"/>
            <a:ext cx="400420" cy="374904"/>
          </a:xfrm>
          <a:prstGeom prst="rect">
            <a:avLst/>
          </a:prstGeom>
        </p:spPr>
      </p:pic>
      <p:pic>
        <p:nvPicPr>
          <p:cNvPr id="74" name="Gold Coin 3">
            <a:extLst>
              <a:ext uri="{FF2B5EF4-FFF2-40B4-BE49-F238E27FC236}">
                <a16:creationId xmlns="" xmlns:a16="http://schemas.microsoft.com/office/drawing/2014/main" id="{74DCE017-5A76-8C36-DB53-B63630C8BA0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701739" y="5092155"/>
            <a:ext cx="400420" cy="374904"/>
          </a:xfrm>
          <a:prstGeom prst="rect">
            <a:avLst/>
          </a:prstGeom>
        </p:spPr>
      </p:pic>
      <p:pic>
        <p:nvPicPr>
          <p:cNvPr id="75" name="Gold Coin 4">
            <a:extLst>
              <a:ext uri="{FF2B5EF4-FFF2-40B4-BE49-F238E27FC236}">
                <a16:creationId xmlns="" xmlns:a16="http://schemas.microsoft.com/office/drawing/2014/main" id="{BD8629A4-839A-A25B-03E8-0683E42D4BE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430719" y="5098251"/>
            <a:ext cx="400420" cy="374904"/>
          </a:xfrm>
          <a:prstGeom prst="rect">
            <a:avLst/>
          </a:prstGeom>
        </p:spPr>
      </p:pic>
      <p:pic>
        <p:nvPicPr>
          <p:cNvPr id="79" name="Gold Coin 1">
            <a:extLst>
              <a:ext uri="{FF2B5EF4-FFF2-40B4-BE49-F238E27FC236}">
                <a16:creationId xmlns="" xmlns:a16="http://schemas.microsoft.com/office/drawing/2014/main" id="{C84583A5-D49E-94E0-CB5E-C7E31590FCE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773700" y="6459603"/>
            <a:ext cx="400420" cy="374904"/>
          </a:xfrm>
          <a:prstGeom prst="rect">
            <a:avLst/>
          </a:prstGeom>
        </p:spPr>
      </p:pic>
      <p:pic>
        <p:nvPicPr>
          <p:cNvPr id="80" name="Gold Coin 2">
            <a:extLst>
              <a:ext uri="{FF2B5EF4-FFF2-40B4-BE49-F238E27FC236}">
                <a16:creationId xmlns="" xmlns:a16="http://schemas.microsoft.com/office/drawing/2014/main" id="{8471FBB4-0B6B-3F25-B147-D4BD47C4DF4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501586" y="6465699"/>
            <a:ext cx="400420" cy="374904"/>
          </a:xfrm>
          <a:prstGeom prst="rect">
            <a:avLst/>
          </a:prstGeom>
        </p:spPr>
      </p:pic>
      <p:pic>
        <p:nvPicPr>
          <p:cNvPr id="84" name="Gold Coin 1">
            <a:extLst>
              <a:ext uri="{FF2B5EF4-FFF2-40B4-BE49-F238E27FC236}">
                <a16:creationId xmlns="" xmlns:a16="http://schemas.microsoft.com/office/drawing/2014/main" id="{B519E1ED-137D-1E12-CE45-775BC3726AC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85" name="Gold Coin 2">
            <a:extLst>
              <a:ext uri="{FF2B5EF4-FFF2-40B4-BE49-F238E27FC236}">
                <a16:creationId xmlns="" xmlns:a16="http://schemas.microsoft.com/office/drawing/2014/main" id="{582AA26C-68A8-31A4-1900-CBD9788D4894}"/>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88" name="Gold Coin 3">
            <a:extLst>
              <a:ext uri="{FF2B5EF4-FFF2-40B4-BE49-F238E27FC236}">
                <a16:creationId xmlns="" xmlns:a16="http://schemas.microsoft.com/office/drawing/2014/main" id="{C0268305-40AC-B2F4-F69E-4BCECEDCE8A3}"/>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97463" y="975977"/>
            <a:ext cx="400420" cy="374904"/>
          </a:xfrm>
          <a:prstGeom prst="rect">
            <a:avLst/>
          </a:prstGeom>
        </p:spPr>
      </p:pic>
      <p:pic>
        <p:nvPicPr>
          <p:cNvPr id="91" name="Gold Coin 1">
            <a:extLst>
              <a:ext uri="{FF2B5EF4-FFF2-40B4-BE49-F238E27FC236}">
                <a16:creationId xmlns="" xmlns:a16="http://schemas.microsoft.com/office/drawing/2014/main" id="{8B7A3FF4-DEED-AB40-0853-6A0CD696DD85}"/>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92" name="Gold Coin 2">
            <a:extLst>
              <a:ext uri="{FF2B5EF4-FFF2-40B4-BE49-F238E27FC236}">
                <a16:creationId xmlns="" xmlns:a16="http://schemas.microsoft.com/office/drawing/2014/main" id="{5235CDF8-05A8-5A21-1AC4-5150C90AC0E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96" name="Gold Coin 1">
            <a:extLst>
              <a:ext uri="{FF2B5EF4-FFF2-40B4-BE49-F238E27FC236}">
                <a16:creationId xmlns="" xmlns:a16="http://schemas.microsoft.com/office/drawing/2014/main" id="{60BD5144-73A1-F3B7-784A-28ABD0D4707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97" name="Gold Coin 2">
            <a:extLst>
              <a:ext uri="{FF2B5EF4-FFF2-40B4-BE49-F238E27FC236}">
                <a16:creationId xmlns="" xmlns:a16="http://schemas.microsoft.com/office/drawing/2014/main" id="{98CDDFE1-7228-7502-E4DE-EA53C5FF6C5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98" name="Gold Coin 3">
            <a:extLst>
              <a:ext uri="{FF2B5EF4-FFF2-40B4-BE49-F238E27FC236}">
                <a16:creationId xmlns="" xmlns:a16="http://schemas.microsoft.com/office/drawing/2014/main" id="{F72B9AB0-6BB3-9B42-EA59-4D97A9627A6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129981" y="5116098"/>
            <a:ext cx="400420" cy="374904"/>
          </a:xfrm>
          <a:prstGeom prst="rect">
            <a:avLst/>
          </a:prstGeom>
        </p:spPr>
      </p:pic>
      <p:pic>
        <p:nvPicPr>
          <p:cNvPr id="101" name="Gold Coin 1">
            <a:extLst>
              <a:ext uri="{FF2B5EF4-FFF2-40B4-BE49-F238E27FC236}">
                <a16:creationId xmlns="" xmlns:a16="http://schemas.microsoft.com/office/drawing/2014/main" id="{99F11F17-3DDD-EC5A-F24E-8E4F673FE65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102" name="Gold Coin 2">
            <a:extLst>
              <a:ext uri="{FF2B5EF4-FFF2-40B4-BE49-F238E27FC236}">
                <a16:creationId xmlns="" xmlns:a16="http://schemas.microsoft.com/office/drawing/2014/main" id="{84A56950-E01E-B3B1-F4C0-693CB5E6895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103" name="Gold Coin 3">
            <a:extLst>
              <a:ext uri="{FF2B5EF4-FFF2-40B4-BE49-F238E27FC236}">
                <a16:creationId xmlns="" xmlns:a16="http://schemas.microsoft.com/office/drawing/2014/main" id="{84C15DDC-7F4B-84D2-0344-330AF045FFF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pic>
        <p:nvPicPr>
          <p:cNvPr id="104" name="Gold Coin 4">
            <a:extLst>
              <a:ext uri="{FF2B5EF4-FFF2-40B4-BE49-F238E27FC236}">
                <a16:creationId xmlns="" xmlns:a16="http://schemas.microsoft.com/office/drawing/2014/main" id="{7E54ECFD-A833-6A11-B083-C027E026904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966404" y="7185889"/>
            <a:ext cx="400420" cy="374904"/>
          </a:xfrm>
          <a:prstGeom prst="rect">
            <a:avLst/>
          </a:prstGeom>
        </p:spPr>
      </p:pic>
    </p:spTree>
    <p:extLst>
      <p:ext uri="{BB962C8B-B14F-4D97-AF65-F5344CB8AC3E}">
        <p14:creationId xmlns:p14="http://schemas.microsoft.com/office/powerpoint/2010/main" val="382907882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71" fill="hold"/>
                                        <p:tgtEl>
                                          <p:spTgt spid="2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49"/>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27"/>
                                        </p:tgtEl>
                                      </p:cBhvr>
                                    </p:cmd>
                                  </p:childTnLst>
                                </p:cTn>
                              </p:par>
                              <p:par>
                                <p:cTn id="16" presetID="2" presetClass="entr" presetSubtype="1" fill="hold" nodeType="with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250" fill="hold"/>
                                        <p:tgtEl>
                                          <p:spTgt spid="58"/>
                                        </p:tgtEl>
                                        <p:attrNameLst>
                                          <p:attrName>ppt_x</p:attrName>
                                        </p:attrNameLst>
                                      </p:cBhvr>
                                      <p:tavLst>
                                        <p:tav tm="0">
                                          <p:val>
                                            <p:strVal val="#ppt_x"/>
                                          </p:val>
                                        </p:tav>
                                        <p:tav tm="100000">
                                          <p:val>
                                            <p:strVal val="#ppt_x"/>
                                          </p:val>
                                        </p:tav>
                                      </p:tavLst>
                                    </p:anim>
                                    <p:anim calcmode="lin" valueType="num">
                                      <p:cBhvr additive="base">
                                        <p:cTn id="19" dur="250" fill="hold"/>
                                        <p:tgtEl>
                                          <p:spTgt spid="58"/>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250" fill="hold"/>
                                        <p:tgtEl>
                                          <p:spTgt spid="63"/>
                                        </p:tgtEl>
                                        <p:attrNameLst>
                                          <p:attrName>ppt_x</p:attrName>
                                        </p:attrNameLst>
                                      </p:cBhvr>
                                      <p:tavLst>
                                        <p:tav tm="0">
                                          <p:val>
                                            <p:strVal val="#ppt_x"/>
                                          </p:val>
                                        </p:tav>
                                        <p:tav tm="100000">
                                          <p:val>
                                            <p:strVal val="#ppt_x"/>
                                          </p:val>
                                        </p:tav>
                                      </p:tavLst>
                                    </p:anim>
                                    <p:anim calcmode="lin" valueType="num">
                                      <p:cBhvr additive="base">
                                        <p:cTn id="23" dur="250" fill="hold"/>
                                        <p:tgtEl>
                                          <p:spTgt spid="63"/>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 calcmode="lin" valueType="num">
                                      <p:cBhvr additive="base">
                                        <p:cTn id="26" dur="250" fill="hold"/>
                                        <p:tgtEl>
                                          <p:spTgt spid="72"/>
                                        </p:tgtEl>
                                        <p:attrNameLst>
                                          <p:attrName>ppt_x</p:attrName>
                                        </p:attrNameLst>
                                      </p:cBhvr>
                                      <p:tavLst>
                                        <p:tav tm="0">
                                          <p:val>
                                            <p:strVal val="#ppt_x"/>
                                          </p:val>
                                        </p:tav>
                                        <p:tav tm="100000">
                                          <p:val>
                                            <p:strVal val="#ppt_x"/>
                                          </p:val>
                                        </p:tav>
                                      </p:tavLst>
                                    </p:anim>
                                    <p:anim calcmode="lin" valueType="num">
                                      <p:cBhvr additive="base">
                                        <p:cTn id="27" dur="250" fill="hold"/>
                                        <p:tgtEl>
                                          <p:spTgt spid="7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79"/>
                                        </p:tgtEl>
                                        <p:attrNameLst>
                                          <p:attrName>style.visibility</p:attrName>
                                        </p:attrNameLst>
                                      </p:cBhvr>
                                      <p:to>
                                        <p:strVal val="visible"/>
                                      </p:to>
                                    </p:set>
                                    <p:anim calcmode="lin" valueType="num">
                                      <p:cBhvr additive="base">
                                        <p:cTn id="30" dur="250" fill="hold"/>
                                        <p:tgtEl>
                                          <p:spTgt spid="79"/>
                                        </p:tgtEl>
                                        <p:attrNameLst>
                                          <p:attrName>ppt_x</p:attrName>
                                        </p:attrNameLst>
                                      </p:cBhvr>
                                      <p:tavLst>
                                        <p:tav tm="0">
                                          <p:val>
                                            <p:strVal val="#ppt_x"/>
                                          </p:val>
                                        </p:tav>
                                        <p:tav tm="100000">
                                          <p:val>
                                            <p:strVal val="#ppt_x"/>
                                          </p:val>
                                        </p:tav>
                                      </p:tavLst>
                                    </p:anim>
                                    <p:anim calcmode="lin" valueType="num">
                                      <p:cBhvr additive="base">
                                        <p:cTn id="31" dur="250" fill="hold"/>
                                        <p:tgtEl>
                                          <p:spTgt spid="7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250" fill="hold"/>
                                        <p:tgtEl>
                                          <p:spTgt spid="64"/>
                                        </p:tgtEl>
                                        <p:attrNameLst>
                                          <p:attrName>ppt_x</p:attrName>
                                        </p:attrNameLst>
                                      </p:cBhvr>
                                      <p:tavLst>
                                        <p:tav tm="0">
                                          <p:val>
                                            <p:strVal val="#ppt_x"/>
                                          </p:val>
                                        </p:tav>
                                        <p:tav tm="100000">
                                          <p:val>
                                            <p:strVal val="#ppt_x"/>
                                          </p:val>
                                        </p:tav>
                                      </p:tavLst>
                                    </p:anim>
                                    <p:anim calcmode="lin" valueType="num">
                                      <p:cBhvr additive="base">
                                        <p:cTn id="35" dur="250" fill="hold"/>
                                        <p:tgtEl>
                                          <p:spTgt spid="6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73"/>
                                        </p:tgtEl>
                                        <p:attrNameLst>
                                          <p:attrName>style.visibility</p:attrName>
                                        </p:attrNameLst>
                                      </p:cBhvr>
                                      <p:to>
                                        <p:strVal val="visible"/>
                                      </p:to>
                                    </p:set>
                                    <p:anim calcmode="lin" valueType="num">
                                      <p:cBhvr additive="base">
                                        <p:cTn id="38" dur="250" fill="hold"/>
                                        <p:tgtEl>
                                          <p:spTgt spid="73"/>
                                        </p:tgtEl>
                                        <p:attrNameLst>
                                          <p:attrName>ppt_x</p:attrName>
                                        </p:attrNameLst>
                                      </p:cBhvr>
                                      <p:tavLst>
                                        <p:tav tm="0">
                                          <p:val>
                                            <p:strVal val="#ppt_x"/>
                                          </p:val>
                                        </p:tav>
                                        <p:tav tm="100000">
                                          <p:val>
                                            <p:strVal val="#ppt_x"/>
                                          </p:val>
                                        </p:tav>
                                      </p:tavLst>
                                    </p:anim>
                                    <p:anim calcmode="lin" valueType="num">
                                      <p:cBhvr additive="base">
                                        <p:cTn id="39" dur="250" fill="hold"/>
                                        <p:tgtEl>
                                          <p:spTgt spid="73"/>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250" fill="hold"/>
                                        <p:tgtEl>
                                          <p:spTgt spid="80"/>
                                        </p:tgtEl>
                                        <p:attrNameLst>
                                          <p:attrName>ppt_x</p:attrName>
                                        </p:attrNameLst>
                                      </p:cBhvr>
                                      <p:tavLst>
                                        <p:tav tm="0">
                                          <p:val>
                                            <p:strVal val="#ppt_x"/>
                                          </p:val>
                                        </p:tav>
                                        <p:tav tm="100000">
                                          <p:val>
                                            <p:strVal val="#ppt_x"/>
                                          </p:val>
                                        </p:tav>
                                      </p:tavLst>
                                    </p:anim>
                                    <p:anim calcmode="lin" valueType="num">
                                      <p:cBhvr additive="base">
                                        <p:cTn id="43" dur="250" fill="hold"/>
                                        <p:tgtEl>
                                          <p:spTgt spid="8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65"/>
                                        </p:tgtEl>
                                        <p:attrNameLst>
                                          <p:attrName>style.visibility</p:attrName>
                                        </p:attrNameLst>
                                      </p:cBhvr>
                                      <p:to>
                                        <p:strVal val="visible"/>
                                      </p:to>
                                    </p:set>
                                    <p:anim calcmode="lin" valueType="num">
                                      <p:cBhvr additive="base">
                                        <p:cTn id="46" dur="250" fill="hold"/>
                                        <p:tgtEl>
                                          <p:spTgt spid="65"/>
                                        </p:tgtEl>
                                        <p:attrNameLst>
                                          <p:attrName>ppt_x</p:attrName>
                                        </p:attrNameLst>
                                      </p:cBhvr>
                                      <p:tavLst>
                                        <p:tav tm="0">
                                          <p:val>
                                            <p:strVal val="#ppt_x"/>
                                          </p:val>
                                        </p:tav>
                                        <p:tav tm="100000">
                                          <p:val>
                                            <p:strVal val="#ppt_x"/>
                                          </p:val>
                                        </p:tav>
                                      </p:tavLst>
                                    </p:anim>
                                    <p:anim calcmode="lin" valueType="num">
                                      <p:cBhvr additive="base">
                                        <p:cTn id="47" dur="250" fill="hold"/>
                                        <p:tgtEl>
                                          <p:spTgt spid="65"/>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74"/>
                                        </p:tgtEl>
                                        <p:attrNameLst>
                                          <p:attrName>style.visibility</p:attrName>
                                        </p:attrNameLst>
                                      </p:cBhvr>
                                      <p:to>
                                        <p:strVal val="visible"/>
                                      </p:to>
                                    </p:set>
                                    <p:anim calcmode="lin" valueType="num">
                                      <p:cBhvr additive="base">
                                        <p:cTn id="50" dur="250" fill="hold"/>
                                        <p:tgtEl>
                                          <p:spTgt spid="74"/>
                                        </p:tgtEl>
                                        <p:attrNameLst>
                                          <p:attrName>ppt_x</p:attrName>
                                        </p:attrNameLst>
                                      </p:cBhvr>
                                      <p:tavLst>
                                        <p:tav tm="0">
                                          <p:val>
                                            <p:strVal val="#ppt_x"/>
                                          </p:val>
                                        </p:tav>
                                        <p:tav tm="100000">
                                          <p:val>
                                            <p:strVal val="#ppt_x"/>
                                          </p:val>
                                        </p:tav>
                                      </p:tavLst>
                                    </p:anim>
                                    <p:anim calcmode="lin" valueType="num">
                                      <p:cBhvr additive="base">
                                        <p:cTn id="51" dur="250" fill="hold"/>
                                        <p:tgtEl>
                                          <p:spTgt spid="74"/>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250" fill="hold"/>
                                        <p:tgtEl>
                                          <p:spTgt spid="75"/>
                                        </p:tgtEl>
                                        <p:attrNameLst>
                                          <p:attrName>ppt_x</p:attrName>
                                        </p:attrNameLst>
                                      </p:cBhvr>
                                      <p:tavLst>
                                        <p:tav tm="0">
                                          <p:val>
                                            <p:strVal val="#ppt_x"/>
                                          </p:val>
                                        </p:tav>
                                        <p:tav tm="100000">
                                          <p:val>
                                            <p:strVal val="#ppt_x"/>
                                          </p:val>
                                        </p:tav>
                                      </p:tavLst>
                                    </p:anim>
                                    <p:anim calcmode="lin" valueType="num">
                                      <p:cBhvr additive="base">
                                        <p:cTn id="55" dur="250" fill="hold"/>
                                        <p:tgtEl>
                                          <p:spTgt spid="75"/>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417" fill="hold"/>
                                        <p:tgtEl>
                                          <p:spTgt spid="50"/>
                                        </p:tgtEl>
                                      </p:cBhvr>
                                    </p:cmd>
                                  </p:childTnLst>
                                </p:cTn>
                              </p:par>
                            </p:childTnLst>
                          </p:cTn>
                        </p:par>
                        <p:par>
                          <p:cTn id="60" fill="hold">
                            <p:stCondLst>
                              <p:cond delay="417"/>
                            </p:stCondLst>
                            <p:childTnLst>
                              <p:par>
                                <p:cTn id="61" presetID="1" presetClass="mediacall" presetSubtype="0" fill="hold" nodeType="afterEffect">
                                  <p:stCondLst>
                                    <p:cond delay="0"/>
                                  </p:stCondLst>
                                  <p:childTnLst>
                                    <p:cmd type="call" cmd="playFrom(0.0)">
                                      <p:cBhvr>
                                        <p:cTn id="62" dur="888" fill="hold"/>
                                        <p:tgtEl>
                                          <p:spTgt spid="28"/>
                                        </p:tgtEl>
                                      </p:cBhvr>
                                    </p:cmd>
                                  </p:childTnLst>
                                </p:cTn>
                              </p:par>
                              <p:par>
                                <p:cTn id="63" presetID="2" presetClass="entr" presetSubtype="1" fill="hold" nodeType="with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250" fill="hold"/>
                                        <p:tgtEl>
                                          <p:spTgt spid="84"/>
                                        </p:tgtEl>
                                        <p:attrNameLst>
                                          <p:attrName>ppt_x</p:attrName>
                                        </p:attrNameLst>
                                      </p:cBhvr>
                                      <p:tavLst>
                                        <p:tav tm="0">
                                          <p:val>
                                            <p:strVal val="#ppt_x"/>
                                          </p:val>
                                        </p:tav>
                                        <p:tav tm="100000">
                                          <p:val>
                                            <p:strVal val="#ppt_x"/>
                                          </p:val>
                                        </p:tav>
                                      </p:tavLst>
                                    </p:anim>
                                    <p:anim calcmode="lin" valueType="num">
                                      <p:cBhvr additive="base">
                                        <p:cTn id="66" dur="250" fill="hold"/>
                                        <p:tgtEl>
                                          <p:spTgt spid="84"/>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91"/>
                                        </p:tgtEl>
                                        <p:attrNameLst>
                                          <p:attrName>style.visibility</p:attrName>
                                        </p:attrNameLst>
                                      </p:cBhvr>
                                      <p:to>
                                        <p:strVal val="visible"/>
                                      </p:to>
                                    </p:set>
                                    <p:anim calcmode="lin" valueType="num">
                                      <p:cBhvr additive="base">
                                        <p:cTn id="69" dur="250" fill="hold"/>
                                        <p:tgtEl>
                                          <p:spTgt spid="91"/>
                                        </p:tgtEl>
                                        <p:attrNameLst>
                                          <p:attrName>ppt_x</p:attrName>
                                        </p:attrNameLst>
                                      </p:cBhvr>
                                      <p:tavLst>
                                        <p:tav tm="0">
                                          <p:val>
                                            <p:strVal val="#ppt_x"/>
                                          </p:val>
                                        </p:tav>
                                        <p:tav tm="100000">
                                          <p:val>
                                            <p:strVal val="#ppt_x"/>
                                          </p:val>
                                        </p:tav>
                                      </p:tavLst>
                                    </p:anim>
                                    <p:anim calcmode="lin" valueType="num">
                                      <p:cBhvr additive="base">
                                        <p:cTn id="70" dur="250" fill="hold"/>
                                        <p:tgtEl>
                                          <p:spTgt spid="91"/>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 calcmode="lin" valueType="num">
                                      <p:cBhvr additive="base">
                                        <p:cTn id="73" dur="250" fill="hold"/>
                                        <p:tgtEl>
                                          <p:spTgt spid="96"/>
                                        </p:tgtEl>
                                        <p:attrNameLst>
                                          <p:attrName>ppt_x</p:attrName>
                                        </p:attrNameLst>
                                      </p:cBhvr>
                                      <p:tavLst>
                                        <p:tav tm="0">
                                          <p:val>
                                            <p:strVal val="#ppt_x"/>
                                          </p:val>
                                        </p:tav>
                                        <p:tav tm="100000">
                                          <p:val>
                                            <p:strVal val="#ppt_x"/>
                                          </p:val>
                                        </p:tav>
                                      </p:tavLst>
                                    </p:anim>
                                    <p:anim calcmode="lin" valueType="num">
                                      <p:cBhvr additive="base">
                                        <p:cTn id="74" dur="250" fill="hold"/>
                                        <p:tgtEl>
                                          <p:spTgt spid="96"/>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101"/>
                                        </p:tgtEl>
                                        <p:attrNameLst>
                                          <p:attrName>style.visibility</p:attrName>
                                        </p:attrNameLst>
                                      </p:cBhvr>
                                      <p:to>
                                        <p:strVal val="visible"/>
                                      </p:to>
                                    </p:set>
                                    <p:anim calcmode="lin" valueType="num">
                                      <p:cBhvr additive="base">
                                        <p:cTn id="77" dur="250" fill="hold"/>
                                        <p:tgtEl>
                                          <p:spTgt spid="101"/>
                                        </p:tgtEl>
                                        <p:attrNameLst>
                                          <p:attrName>ppt_x</p:attrName>
                                        </p:attrNameLst>
                                      </p:cBhvr>
                                      <p:tavLst>
                                        <p:tav tm="0">
                                          <p:val>
                                            <p:strVal val="#ppt_x"/>
                                          </p:val>
                                        </p:tav>
                                        <p:tav tm="100000">
                                          <p:val>
                                            <p:strVal val="#ppt_x"/>
                                          </p:val>
                                        </p:tav>
                                      </p:tavLst>
                                    </p:anim>
                                    <p:anim calcmode="lin" valueType="num">
                                      <p:cBhvr additive="base">
                                        <p:cTn id="78" dur="250" fill="hold"/>
                                        <p:tgtEl>
                                          <p:spTgt spid="101"/>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250" fill="hold"/>
                                        <p:tgtEl>
                                          <p:spTgt spid="85"/>
                                        </p:tgtEl>
                                        <p:attrNameLst>
                                          <p:attrName>ppt_x</p:attrName>
                                        </p:attrNameLst>
                                      </p:cBhvr>
                                      <p:tavLst>
                                        <p:tav tm="0">
                                          <p:val>
                                            <p:strVal val="#ppt_x"/>
                                          </p:val>
                                        </p:tav>
                                        <p:tav tm="100000">
                                          <p:val>
                                            <p:strVal val="#ppt_x"/>
                                          </p:val>
                                        </p:tav>
                                      </p:tavLst>
                                    </p:anim>
                                    <p:anim calcmode="lin" valueType="num">
                                      <p:cBhvr additive="base">
                                        <p:cTn id="82" dur="250" fill="hold"/>
                                        <p:tgtEl>
                                          <p:spTgt spid="85"/>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92"/>
                                        </p:tgtEl>
                                        <p:attrNameLst>
                                          <p:attrName>style.visibility</p:attrName>
                                        </p:attrNameLst>
                                      </p:cBhvr>
                                      <p:to>
                                        <p:strVal val="visible"/>
                                      </p:to>
                                    </p:set>
                                    <p:anim calcmode="lin" valueType="num">
                                      <p:cBhvr additive="base">
                                        <p:cTn id="85" dur="250" fill="hold"/>
                                        <p:tgtEl>
                                          <p:spTgt spid="92"/>
                                        </p:tgtEl>
                                        <p:attrNameLst>
                                          <p:attrName>ppt_x</p:attrName>
                                        </p:attrNameLst>
                                      </p:cBhvr>
                                      <p:tavLst>
                                        <p:tav tm="0">
                                          <p:val>
                                            <p:strVal val="#ppt_x"/>
                                          </p:val>
                                        </p:tav>
                                        <p:tav tm="100000">
                                          <p:val>
                                            <p:strVal val="#ppt_x"/>
                                          </p:val>
                                        </p:tav>
                                      </p:tavLst>
                                    </p:anim>
                                    <p:anim calcmode="lin" valueType="num">
                                      <p:cBhvr additive="base">
                                        <p:cTn id="86" dur="250" fill="hold"/>
                                        <p:tgtEl>
                                          <p:spTgt spid="92"/>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97"/>
                                        </p:tgtEl>
                                        <p:attrNameLst>
                                          <p:attrName>style.visibility</p:attrName>
                                        </p:attrNameLst>
                                      </p:cBhvr>
                                      <p:to>
                                        <p:strVal val="visible"/>
                                      </p:to>
                                    </p:set>
                                    <p:anim calcmode="lin" valueType="num">
                                      <p:cBhvr additive="base">
                                        <p:cTn id="89" dur="250" fill="hold"/>
                                        <p:tgtEl>
                                          <p:spTgt spid="97"/>
                                        </p:tgtEl>
                                        <p:attrNameLst>
                                          <p:attrName>ppt_x</p:attrName>
                                        </p:attrNameLst>
                                      </p:cBhvr>
                                      <p:tavLst>
                                        <p:tav tm="0">
                                          <p:val>
                                            <p:strVal val="#ppt_x"/>
                                          </p:val>
                                        </p:tav>
                                        <p:tav tm="100000">
                                          <p:val>
                                            <p:strVal val="#ppt_x"/>
                                          </p:val>
                                        </p:tav>
                                      </p:tavLst>
                                    </p:anim>
                                    <p:anim calcmode="lin" valueType="num">
                                      <p:cBhvr additive="base">
                                        <p:cTn id="90" dur="250" fill="hold"/>
                                        <p:tgtEl>
                                          <p:spTgt spid="97"/>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102"/>
                                        </p:tgtEl>
                                        <p:attrNameLst>
                                          <p:attrName>style.visibility</p:attrName>
                                        </p:attrNameLst>
                                      </p:cBhvr>
                                      <p:to>
                                        <p:strVal val="visible"/>
                                      </p:to>
                                    </p:set>
                                    <p:anim calcmode="lin" valueType="num">
                                      <p:cBhvr additive="base">
                                        <p:cTn id="93" dur="250" fill="hold"/>
                                        <p:tgtEl>
                                          <p:spTgt spid="102"/>
                                        </p:tgtEl>
                                        <p:attrNameLst>
                                          <p:attrName>ppt_x</p:attrName>
                                        </p:attrNameLst>
                                      </p:cBhvr>
                                      <p:tavLst>
                                        <p:tav tm="0">
                                          <p:val>
                                            <p:strVal val="#ppt_x"/>
                                          </p:val>
                                        </p:tav>
                                        <p:tav tm="100000">
                                          <p:val>
                                            <p:strVal val="#ppt_x"/>
                                          </p:val>
                                        </p:tav>
                                      </p:tavLst>
                                    </p:anim>
                                    <p:anim calcmode="lin" valueType="num">
                                      <p:cBhvr additive="base">
                                        <p:cTn id="94" dur="250" fill="hold"/>
                                        <p:tgtEl>
                                          <p:spTgt spid="102"/>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88"/>
                                        </p:tgtEl>
                                        <p:attrNameLst>
                                          <p:attrName>style.visibility</p:attrName>
                                        </p:attrNameLst>
                                      </p:cBhvr>
                                      <p:to>
                                        <p:strVal val="visible"/>
                                      </p:to>
                                    </p:set>
                                    <p:anim calcmode="lin" valueType="num">
                                      <p:cBhvr additive="base">
                                        <p:cTn id="97" dur="250" fill="hold"/>
                                        <p:tgtEl>
                                          <p:spTgt spid="88"/>
                                        </p:tgtEl>
                                        <p:attrNameLst>
                                          <p:attrName>ppt_x</p:attrName>
                                        </p:attrNameLst>
                                      </p:cBhvr>
                                      <p:tavLst>
                                        <p:tav tm="0">
                                          <p:val>
                                            <p:strVal val="#ppt_x"/>
                                          </p:val>
                                        </p:tav>
                                        <p:tav tm="100000">
                                          <p:val>
                                            <p:strVal val="#ppt_x"/>
                                          </p:val>
                                        </p:tav>
                                      </p:tavLst>
                                    </p:anim>
                                    <p:anim calcmode="lin" valueType="num">
                                      <p:cBhvr additive="base">
                                        <p:cTn id="98" dur="250" fill="hold"/>
                                        <p:tgtEl>
                                          <p:spTgt spid="88"/>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98"/>
                                        </p:tgtEl>
                                        <p:attrNameLst>
                                          <p:attrName>style.visibility</p:attrName>
                                        </p:attrNameLst>
                                      </p:cBhvr>
                                      <p:to>
                                        <p:strVal val="visible"/>
                                      </p:to>
                                    </p:set>
                                    <p:anim calcmode="lin" valueType="num">
                                      <p:cBhvr additive="base">
                                        <p:cTn id="101" dur="250" fill="hold"/>
                                        <p:tgtEl>
                                          <p:spTgt spid="98"/>
                                        </p:tgtEl>
                                        <p:attrNameLst>
                                          <p:attrName>ppt_x</p:attrName>
                                        </p:attrNameLst>
                                      </p:cBhvr>
                                      <p:tavLst>
                                        <p:tav tm="0">
                                          <p:val>
                                            <p:strVal val="#ppt_x"/>
                                          </p:val>
                                        </p:tav>
                                        <p:tav tm="100000">
                                          <p:val>
                                            <p:strVal val="#ppt_x"/>
                                          </p:val>
                                        </p:tav>
                                      </p:tavLst>
                                    </p:anim>
                                    <p:anim calcmode="lin" valueType="num">
                                      <p:cBhvr additive="base">
                                        <p:cTn id="102" dur="250" fill="hold"/>
                                        <p:tgtEl>
                                          <p:spTgt spid="98"/>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103"/>
                                        </p:tgtEl>
                                        <p:attrNameLst>
                                          <p:attrName>style.visibility</p:attrName>
                                        </p:attrNameLst>
                                      </p:cBhvr>
                                      <p:to>
                                        <p:strVal val="visible"/>
                                      </p:to>
                                    </p:set>
                                    <p:anim calcmode="lin" valueType="num">
                                      <p:cBhvr additive="base">
                                        <p:cTn id="105" dur="250" fill="hold"/>
                                        <p:tgtEl>
                                          <p:spTgt spid="103"/>
                                        </p:tgtEl>
                                        <p:attrNameLst>
                                          <p:attrName>ppt_x</p:attrName>
                                        </p:attrNameLst>
                                      </p:cBhvr>
                                      <p:tavLst>
                                        <p:tav tm="0">
                                          <p:val>
                                            <p:strVal val="#ppt_x"/>
                                          </p:val>
                                        </p:tav>
                                        <p:tav tm="100000">
                                          <p:val>
                                            <p:strVal val="#ppt_x"/>
                                          </p:val>
                                        </p:tav>
                                      </p:tavLst>
                                    </p:anim>
                                    <p:anim calcmode="lin" valueType="num">
                                      <p:cBhvr additive="base">
                                        <p:cTn id="106" dur="250" fill="hold"/>
                                        <p:tgtEl>
                                          <p:spTgt spid="103"/>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104"/>
                                        </p:tgtEl>
                                        <p:attrNameLst>
                                          <p:attrName>style.visibility</p:attrName>
                                        </p:attrNameLst>
                                      </p:cBhvr>
                                      <p:to>
                                        <p:strVal val="visible"/>
                                      </p:to>
                                    </p:set>
                                    <p:anim calcmode="lin" valueType="num">
                                      <p:cBhvr additive="base">
                                        <p:cTn id="109" dur="250" fill="hold"/>
                                        <p:tgtEl>
                                          <p:spTgt spid="104"/>
                                        </p:tgtEl>
                                        <p:attrNameLst>
                                          <p:attrName>ppt_x</p:attrName>
                                        </p:attrNameLst>
                                      </p:cBhvr>
                                      <p:tavLst>
                                        <p:tav tm="0">
                                          <p:val>
                                            <p:strVal val="#ppt_x"/>
                                          </p:val>
                                        </p:tav>
                                        <p:tav tm="100000">
                                          <p:val>
                                            <p:strVal val="#ppt_x"/>
                                          </p:val>
                                        </p:tav>
                                      </p:tavLst>
                                    </p:anim>
                                    <p:anim calcmode="lin" valueType="num">
                                      <p:cBhvr additive="base">
                                        <p:cTn id="110" dur="250" fill="hold"/>
                                        <p:tgtEl>
                                          <p:spTgt spid="10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1" fill="hold" display="0">
                  <p:stCondLst>
                    <p:cond delay="indefinite"/>
                  </p:stCondLst>
                  <p:endCondLst>
                    <p:cond evt="onStopAudio" delay="0">
                      <p:tgtEl>
                        <p:sldTgt/>
                      </p:tgtEl>
                    </p:cond>
                  </p:endCondLst>
                </p:cTn>
                <p:tgtEl>
                  <p:spTgt spid="49"/>
                </p:tgtEl>
              </p:cMediaNode>
            </p:audio>
            <p:audio>
              <p:cMediaNode vol="100000">
                <p:cTn id="112" fill="hold" display="0">
                  <p:stCondLst>
                    <p:cond delay="indefinite"/>
                  </p:stCondLst>
                  <p:endCondLst>
                    <p:cond evt="onStopAudio" delay="0">
                      <p:tgtEl>
                        <p:sldTgt/>
                      </p:tgtEl>
                    </p:cond>
                  </p:endCondLst>
                </p:cTn>
                <p:tgtEl>
                  <p:spTgt spid="50"/>
                </p:tgtEl>
              </p:cMediaNode>
            </p:audio>
            <p:audio>
              <p:cMediaNode vol="78788">
                <p:cTn id="113" fill="hold" display="0">
                  <p:stCondLst>
                    <p:cond delay="indefinite"/>
                  </p:stCondLst>
                  <p:endCondLst>
                    <p:cond evt="onStopAudio" delay="0">
                      <p:tgtEl>
                        <p:sldTgt/>
                      </p:tgtEl>
                    </p:cond>
                    <p:cond evt="onNext" delay="0">
                      <p:tgtEl>
                        <p:sldTgt/>
                      </p:tgtEl>
                    </p:cond>
                  </p:endCondLst>
                </p:cTn>
                <p:tgtEl>
                  <p:spTgt spid="26"/>
                </p:tgtEl>
              </p:cMediaNode>
            </p:audio>
            <p:audio>
              <p:cMediaNode vol="80000">
                <p:cTn id="114" fill="hold" display="0">
                  <p:stCondLst>
                    <p:cond delay="indefinite"/>
                  </p:stCondLst>
                  <p:endCondLst>
                    <p:cond evt="onStopAudio" delay="0">
                      <p:tgtEl>
                        <p:sldTgt/>
                      </p:tgtEl>
                    </p:cond>
                  </p:endCondLst>
                </p:cTn>
                <p:tgtEl>
                  <p:spTgt spid="27"/>
                </p:tgtEl>
              </p:cMediaNode>
            </p:audio>
            <p:audio>
              <p:cMediaNode vol="80000">
                <p:cTn id="115" fill="hold" display="0">
                  <p:stCondLst>
                    <p:cond delay="indefinite"/>
                  </p:stCondLst>
                  <p:endCondLst>
                    <p:cond evt="onStopAudio" delay="0">
                      <p:tgtEl>
                        <p:sldTgt/>
                      </p:tgtEl>
                    </p:cond>
                  </p:endCondLst>
                </p:cTn>
                <p:tgtEl>
                  <p:spTgt spid="2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65"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87"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4668" y="2024150"/>
            <a:ext cx="3461795" cy="1724154"/>
          </a:xfrm>
          <a:prstGeom prst="rect">
            <a:avLst/>
          </a:prstGeom>
        </p:spPr>
      </p:pic>
      <p:sp>
        <p:nvSpPr>
          <p:cNvPr id="18" name="Red Cap 2"/>
          <p:cNvSpPr>
            <a:spLocks noChangeAspect="1"/>
          </p:cNvSpPr>
          <p:nvPr/>
        </p:nvSpPr>
        <p:spPr>
          <a:xfrm>
            <a:off x="4138169" y="19159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0"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02936" y="4451850"/>
            <a:ext cx="3461795" cy="1724154"/>
          </a:xfrm>
          <a:prstGeom prst="rect">
            <a:avLst/>
          </a:prstGeom>
        </p:spPr>
      </p:pic>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385162" y="2034761"/>
            <a:ext cx="3456007" cy="1724155"/>
          </a:xfrm>
          <a:prstGeom prst="rect">
            <a:avLst/>
          </a:prstGeom>
        </p:spPr>
      </p:pic>
      <p:sp>
        <p:nvSpPr>
          <p:cNvPr id="31" name="Green Cap 2"/>
          <p:cNvSpPr>
            <a:spLocks noChangeAspect="1"/>
          </p:cNvSpPr>
          <p:nvPr/>
        </p:nvSpPr>
        <p:spPr>
          <a:xfrm>
            <a:off x="9948419" y="192655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nvGrpSpPr>
          <p:cNvPr id="6" name="Black Line"/>
          <p:cNvGrpSpPr/>
          <p:nvPr/>
        </p:nvGrpSpPr>
        <p:grpSpPr>
          <a:xfrm>
            <a:off x="3661927" y="3906918"/>
            <a:ext cx="9525041" cy="555037"/>
            <a:chOff x="3661927" y="3906918"/>
            <a:chExt cx="9525041" cy="555037"/>
          </a:xfrm>
        </p:grpSpPr>
        <p:pic>
          <p:nvPicPr>
            <p:cNvPr id="39"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1632488" y="3922459"/>
              <a:ext cx="1554480" cy="539496"/>
            </a:xfrm>
            <a:prstGeom prst="rect">
              <a:avLst/>
            </a:prstGeom>
          </p:spPr>
        </p:pic>
        <p:sp>
          <p:nvSpPr>
            <p:cNvPr id="46" name="Shade"/>
            <p:cNvSpPr>
              <a:spLocks/>
            </p:cNvSpPr>
            <p:nvPr/>
          </p:nvSpPr>
          <p:spPr>
            <a:xfrm>
              <a:off x="11462385" y="4004327"/>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0183992" y="3919521"/>
              <a:ext cx="1554480" cy="539496"/>
            </a:xfrm>
            <a:prstGeom prst="rect">
              <a:avLst/>
            </a:prstGeom>
          </p:spPr>
        </p:pic>
        <p:sp>
          <p:nvSpPr>
            <p:cNvPr id="45" name="Shade"/>
            <p:cNvSpPr>
              <a:spLocks/>
            </p:cNvSpPr>
            <p:nvPr/>
          </p:nvSpPr>
          <p:spPr>
            <a:xfrm>
              <a:off x="9988296" y="4000500"/>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725337" y="3917738"/>
              <a:ext cx="1554480" cy="539496"/>
            </a:xfrm>
            <a:prstGeom prst="rect">
              <a:avLst/>
            </a:prstGeom>
          </p:spPr>
        </p:pic>
        <p:sp>
          <p:nvSpPr>
            <p:cNvPr id="44" name="Shade"/>
            <p:cNvSpPr>
              <a:spLocks/>
            </p:cNvSpPr>
            <p:nvPr/>
          </p:nvSpPr>
          <p:spPr>
            <a:xfrm>
              <a:off x="8526780" y="4002151"/>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Black 1x2"/>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7990269" y="3916427"/>
              <a:ext cx="832104" cy="534978"/>
            </a:xfrm>
            <a:prstGeom prst="rect">
              <a:avLst/>
            </a:prstGeom>
          </p:spPr>
        </p:pic>
        <p:sp>
          <p:nvSpPr>
            <p:cNvPr id="43" name="Shade"/>
            <p:cNvSpPr>
              <a:spLocks/>
            </p:cNvSpPr>
            <p:nvPr/>
          </p:nvSpPr>
          <p:spPr>
            <a:xfrm>
              <a:off x="7792720" y="3996436"/>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543678" y="3912409"/>
              <a:ext cx="1545336" cy="539496"/>
            </a:xfrm>
            <a:prstGeom prst="rect">
              <a:avLst/>
            </a:prstGeom>
          </p:spPr>
        </p:pic>
        <p:sp>
          <p:nvSpPr>
            <p:cNvPr id="47" name="Shade"/>
            <p:cNvSpPr>
              <a:spLocks/>
            </p:cNvSpPr>
            <p:nvPr/>
          </p:nvSpPr>
          <p:spPr>
            <a:xfrm>
              <a:off x="6367526" y="4002398"/>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02802" y="3909856"/>
              <a:ext cx="1545336" cy="539496"/>
            </a:xfrm>
            <a:prstGeom prst="rect">
              <a:avLst/>
            </a:prstGeom>
          </p:spPr>
        </p:pic>
        <p:sp>
          <p:nvSpPr>
            <p:cNvPr id="48" name="Shade"/>
            <p:cNvSpPr>
              <a:spLocks/>
            </p:cNvSpPr>
            <p:nvPr/>
          </p:nvSpPr>
          <p:spPr>
            <a:xfrm>
              <a:off x="4925060" y="4004056"/>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661927" y="3906918"/>
              <a:ext cx="1545336" cy="539496"/>
            </a:xfrm>
            <a:prstGeom prst="rect">
              <a:avLst/>
            </a:prstGeom>
          </p:spPr>
        </p:pic>
      </p:grpSp>
      <p:sp>
        <p:nvSpPr>
          <p:cNvPr id="21" name="Red Cap 3"/>
          <p:cNvSpPr>
            <a:spLocks noChangeAspect="1"/>
          </p:cNvSpPr>
          <p:nvPr/>
        </p:nvSpPr>
        <p:spPr>
          <a:xfrm>
            <a:off x="426720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3"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24019" y="6157175"/>
            <a:ext cx="3461795" cy="1724154"/>
          </a:xfrm>
          <a:prstGeom prst="rect">
            <a:avLst/>
          </a:prstGeom>
        </p:spPr>
      </p:pic>
      <p:sp>
        <p:nvSpPr>
          <p:cNvPr id="24" name="Red Cap 4"/>
          <p:cNvSpPr>
            <a:spLocks noChangeAspect="1"/>
          </p:cNvSpPr>
          <p:nvPr/>
        </p:nvSpPr>
        <p:spPr>
          <a:xfrm>
            <a:off x="4389629" y="604897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24953" y="6178006"/>
            <a:ext cx="3456007" cy="1724155"/>
          </a:xfrm>
          <a:prstGeom prst="rect">
            <a:avLst/>
          </a:prstGeom>
        </p:spPr>
      </p:pic>
      <p:sp>
        <p:nvSpPr>
          <p:cNvPr id="37" name="Green Cap 4"/>
          <p:cNvSpPr>
            <a:spLocks noChangeAspect="1"/>
          </p:cNvSpPr>
          <p:nvPr/>
        </p:nvSpPr>
        <p:spPr>
          <a:xfrm>
            <a:off x="10190989" y="606980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3"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905000" y="8528098"/>
            <a:ext cx="487363" cy="487363"/>
          </a:xfrm>
          <a:prstGeom prst="rect">
            <a:avLst/>
          </a:prstGeom>
        </p:spPr>
      </p:pic>
      <p:pic>
        <p:nvPicPr>
          <p:cNvPr id="64"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2743200" y="8534400"/>
            <a:ext cx="487363" cy="487363"/>
          </a:xfrm>
          <a:prstGeom prst="rect">
            <a:avLst/>
          </a:prstGeom>
        </p:spPr>
      </p:pic>
      <p:pic>
        <p:nvPicPr>
          <p:cNvPr id="49" name="A Quiet Day.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3986810" y="8534400"/>
            <a:ext cx="487363" cy="487363"/>
          </a:xfrm>
          <a:prstGeom prst="rect">
            <a:avLst/>
          </a:prstGeom>
        </p:spPr>
      </p:pic>
      <p:pic>
        <p:nvPicPr>
          <p:cNvPr id="50" name="gold piece sequence (4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2"/>
          <a:stretch>
            <a:fillRect/>
          </a:stretch>
        </p:blipFill>
        <p:spPr>
          <a:xfrm>
            <a:off x="5858764" y="8449454"/>
            <a:ext cx="487363" cy="487363"/>
          </a:xfrm>
          <a:prstGeom prst="rect">
            <a:avLst/>
          </a:prstGeom>
        </p:spPr>
      </p:pic>
      <p:pic>
        <p:nvPicPr>
          <p:cNvPr id="51" name="gold piece sequence (4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2"/>
          <a:stretch>
            <a:fillRect/>
          </a:stretch>
        </p:blipFill>
        <p:spPr>
          <a:xfrm>
            <a:off x="6928669" y="8449453"/>
            <a:ext cx="487363" cy="487363"/>
          </a:xfrm>
          <a:prstGeom prst="rect">
            <a:avLst/>
          </a:prstGeom>
        </p:spPr>
      </p:pic>
      <p:pic>
        <p:nvPicPr>
          <p:cNvPr id="52" name="Gold Coi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53" name="Gold Coin 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54" name="Gold Coin 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57" name="Gold Coin 1">
            <a:extLst>
              <a:ext uri="{FF2B5EF4-FFF2-40B4-BE49-F238E27FC236}">
                <a16:creationId xmlns="" xmlns:a16="http://schemas.microsoft.com/office/drawing/2014/main" id="{26103899-77E1-70D7-89CA-9C3AC63071C4}"/>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166643" y="1993016"/>
            <a:ext cx="400420" cy="374904"/>
          </a:xfrm>
          <a:prstGeom prst="rect">
            <a:avLst/>
          </a:prstGeom>
        </p:spPr>
      </p:pic>
      <p:pic>
        <p:nvPicPr>
          <p:cNvPr id="58" name="Gold Coin 2">
            <a:extLst>
              <a:ext uri="{FF2B5EF4-FFF2-40B4-BE49-F238E27FC236}">
                <a16:creationId xmlns="" xmlns:a16="http://schemas.microsoft.com/office/drawing/2014/main" id="{CA2FE3A8-15E2-764C-B5A0-1B4E8E1D117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894529" y="1999112"/>
            <a:ext cx="400420" cy="374904"/>
          </a:xfrm>
          <a:prstGeom prst="rect">
            <a:avLst/>
          </a:prstGeom>
        </p:spPr>
      </p:pic>
      <p:pic>
        <p:nvPicPr>
          <p:cNvPr id="59" name="Gold Coin 3">
            <a:extLst>
              <a:ext uri="{FF2B5EF4-FFF2-40B4-BE49-F238E27FC236}">
                <a16:creationId xmlns="" xmlns:a16="http://schemas.microsoft.com/office/drawing/2014/main" id="{8D7CD4DD-054C-DA48-CC76-89FCC2486090}"/>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202125" y="2689263"/>
            <a:ext cx="400420" cy="374904"/>
          </a:xfrm>
          <a:prstGeom prst="rect">
            <a:avLst/>
          </a:prstGeom>
        </p:spPr>
      </p:pic>
      <p:pic>
        <p:nvPicPr>
          <p:cNvPr id="60" name="Gold Coin 4">
            <a:extLst>
              <a:ext uri="{FF2B5EF4-FFF2-40B4-BE49-F238E27FC236}">
                <a16:creationId xmlns="" xmlns:a16="http://schemas.microsoft.com/office/drawing/2014/main" id="{D9FB7568-C0C5-C640-13F4-4FD9006BB030}"/>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931105" y="2695359"/>
            <a:ext cx="400420" cy="374904"/>
          </a:xfrm>
          <a:prstGeom prst="rect">
            <a:avLst/>
          </a:prstGeom>
        </p:spPr>
      </p:pic>
      <p:pic>
        <p:nvPicPr>
          <p:cNvPr id="62" name="Gold Coin 1">
            <a:extLst>
              <a:ext uri="{FF2B5EF4-FFF2-40B4-BE49-F238E27FC236}">
                <a16:creationId xmlns="" xmlns:a16="http://schemas.microsoft.com/office/drawing/2014/main" id="{A6F20320-E142-964A-8DDD-BC9C07BC7595}"/>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66" name="Gold Coin 2">
            <a:extLst>
              <a:ext uri="{FF2B5EF4-FFF2-40B4-BE49-F238E27FC236}">
                <a16:creationId xmlns="" xmlns:a16="http://schemas.microsoft.com/office/drawing/2014/main" id="{B320D66F-7221-2FD2-1BED-E8CB0700451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70" name="Gold Coin 1">
            <a:extLst>
              <a:ext uri="{FF2B5EF4-FFF2-40B4-BE49-F238E27FC236}">
                <a16:creationId xmlns="" xmlns:a16="http://schemas.microsoft.com/office/drawing/2014/main" id="{1CF3B381-CFC2-3BA3-00A6-178102C96F29}"/>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392089" y="6121509"/>
            <a:ext cx="400420" cy="374904"/>
          </a:xfrm>
          <a:prstGeom prst="rect">
            <a:avLst/>
          </a:prstGeom>
        </p:spPr>
      </p:pic>
      <p:pic>
        <p:nvPicPr>
          <p:cNvPr id="71" name="Gold Coin 2">
            <a:extLst>
              <a:ext uri="{FF2B5EF4-FFF2-40B4-BE49-F238E27FC236}">
                <a16:creationId xmlns="" xmlns:a16="http://schemas.microsoft.com/office/drawing/2014/main" id="{4DDDBB6F-F44D-1843-437B-13C09BE68B8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119975" y="6127605"/>
            <a:ext cx="400420" cy="374904"/>
          </a:xfrm>
          <a:prstGeom prst="rect">
            <a:avLst/>
          </a:prstGeom>
        </p:spPr>
      </p:pic>
      <p:pic>
        <p:nvPicPr>
          <p:cNvPr id="72" name="Gold Coin 3">
            <a:extLst>
              <a:ext uri="{FF2B5EF4-FFF2-40B4-BE49-F238E27FC236}">
                <a16:creationId xmlns="" xmlns:a16="http://schemas.microsoft.com/office/drawing/2014/main" id="{548EC84E-C3E3-F2B2-0A96-723408C030AB}"/>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427571" y="6817756"/>
            <a:ext cx="400420" cy="374904"/>
          </a:xfrm>
          <a:prstGeom prst="rect">
            <a:avLst/>
          </a:prstGeom>
        </p:spPr>
      </p:pic>
      <p:pic>
        <p:nvPicPr>
          <p:cNvPr id="73" name="Gold Coin 4">
            <a:extLst>
              <a:ext uri="{FF2B5EF4-FFF2-40B4-BE49-F238E27FC236}">
                <a16:creationId xmlns="" xmlns:a16="http://schemas.microsoft.com/office/drawing/2014/main" id="{440904C7-8DA0-FE06-40A6-D21B894BD3A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156551" y="6823852"/>
            <a:ext cx="400420" cy="374904"/>
          </a:xfrm>
          <a:prstGeom prst="rect">
            <a:avLst/>
          </a:prstGeom>
        </p:spPr>
      </p:pic>
      <p:pic>
        <p:nvPicPr>
          <p:cNvPr id="75" name="Gold Coin 1">
            <a:extLst>
              <a:ext uri="{FF2B5EF4-FFF2-40B4-BE49-F238E27FC236}">
                <a16:creationId xmlns="" xmlns:a16="http://schemas.microsoft.com/office/drawing/2014/main" id="{7B4EC529-DF0C-587C-0FB1-0B9D44C9A3F7}"/>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861305" y="270930"/>
            <a:ext cx="400420" cy="374904"/>
          </a:xfrm>
          <a:prstGeom prst="rect">
            <a:avLst/>
          </a:prstGeom>
        </p:spPr>
      </p:pic>
      <p:pic>
        <p:nvPicPr>
          <p:cNvPr id="76" name="Gold Coin 2">
            <a:extLst>
              <a:ext uri="{FF2B5EF4-FFF2-40B4-BE49-F238E27FC236}">
                <a16:creationId xmlns="" xmlns:a16="http://schemas.microsoft.com/office/drawing/2014/main" id="{DB723EEB-5B26-7647-4195-2227B5FFB321}"/>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589191" y="277026"/>
            <a:ext cx="400420" cy="374904"/>
          </a:xfrm>
          <a:prstGeom prst="rect">
            <a:avLst/>
          </a:prstGeom>
        </p:spPr>
      </p:pic>
      <p:pic>
        <p:nvPicPr>
          <p:cNvPr id="77" name="Gold Coin 3">
            <a:extLst>
              <a:ext uri="{FF2B5EF4-FFF2-40B4-BE49-F238E27FC236}">
                <a16:creationId xmlns="" xmlns:a16="http://schemas.microsoft.com/office/drawing/2014/main" id="{3E9EBC7F-69A5-5222-D07E-5631D84741FB}"/>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896787" y="967177"/>
            <a:ext cx="400420" cy="374904"/>
          </a:xfrm>
          <a:prstGeom prst="rect">
            <a:avLst/>
          </a:prstGeom>
        </p:spPr>
      </p:pic>
      <p:pic>
        <p:nvPicPr>
          <p:cNvPr id="78" name="Gold Coin 4">
            <a:extLst>
              <a:ext uri="{FF2B5EF4-FFF2-40B4-BE49-F238E27FC236}">
                <a16:creationId xmlns="" xmlns:a16="http://schemas.microsoft.com/office/drawing/2014/main" id="{7A0073A5-67A7-C3EE-D3A6-D2B9E232C013}"/>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625767" y="973273"/>
            <a:ext cx="400420" cy="374904"/>
          </a:xfrm>
          <a:prstGeom prst="rect">
            <a:avLst/>
          </a:prstGeom>
        </p:spPr>
      </p:pic>
      <p:pic>
        <p:nvPicPr>
          <p:cNvPr id="80" name="Gold Coin 1">
            <a:extLst>
              <a:ext uri="{FF2B5EF4-FFF2-40B4-BE49-F238E27FC236}">
                <a16:creationId xmlns="" xmlns:a16="http://schemas.microsoft.com/office/drawing/2014/main" id="{CBEBAB15-FBC4-9A79-EBC6-D5157C962B4C}"/>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960632" y="2001209"/>
            <a:ext cx="400420" cy="374904"/>
          </a:xfrm>
          <a:prstGeom prst="rect">
            <a:avLst/>
          </a:prstGeom>
        </p:spPr>
      </p:pic>
      <p:pic>
        <p:nvPicPr>
          <p:cNvPr id="81" name="Gold Coin 2">
            <a:extLst>
              <a:ext uri="{FF2B5EF4-FFF2-40B4-BE49-F238E27FC236}">
                <a16:creationId xmlns="" xmlns:a16="http://schemas.microsoft.com/office/drawing/2014/main" id="{CFC72290-BB31-FBF9-35CC-00B62B9A23DD}"/>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688518" y="2007305"/>
            <a:ext cx="400420" cy="374904"/>
          </a:xfrm>
          <a:prstGeom prst="rect">
            <a:avLst/>
          </a:prstGeom>
        </p:spPr>
      </p:pic>
      <p:pic>
        <p:nvPicPr>
          <p:cNvPr id="85" name="Gold Coin 1">
            <a:extLst>
              <a:ext uri="{FF2B5EF4-FFF2-40B4-BE49-F238E27FC236}">
                <a16:creationId xmlns="" xmlns:a16="http://schemas.microsoft.com/office/drawing/2014/main" id="{6E81771A-8AE9-4B34-0DEB-C5C816858D74}"/>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093823" y="4411051"/>
            <a:ext cx="400420" cy="374904"/>
          </a:xfrm>
          <a:prstGeom prst="rect">
            <a:avLst/>
          </a:prstGeom>
        </p:spPr>
      </p:pic>
      <p:pic>
        <p:nvPicPr>
          <p:cNvPr id="92" name="Gold Coin 1">
            <a:extLst>
              <a:ext uri="{FF2B5EF4-FFF2-40B4-BE49-F238E27FC236}">
                <a16:creationId xmlns="" xmlns:a16="http://schemas.microsoft.com/office/drawing/2014/main" id="{CFE20E3A-77D5-CDCC-28FC-DD46651A7848}"/>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186078" y="6129702"/>
            <a:ext cx="400420" cy="374904"/>
          </a:xfrm>
          <a:prstGeom prst="rect">
            <a:avLst/>
          </a:prstGeom>
        </p:spPr>
      </p:pic>
      <p:pic>
        <p:nvPicPr>
          <p:cNvPr id="93" name="Gold Coin 2">
            <a:extLst>
              <a:ext uri="{FF2B5EF4-FFF2-40B4-BE49-F238E27FC236}">
                <a16:creationId xmlns="" xmlns:a16="http://schemas.microsoft.com/office/drawing/2014/main" id="{88842323-E093-5ABB-E7CD-85A7D58E69A0}"/>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913964" y="6135798"/>
            <a:ext cx="400420" cy="374904"/>
          </a:xfrm>
          <a:prstGeom prst="rect">
            <a:avLst/>
          </a:prstGeom>
        </p:spPr>
      </p:pic>
      <p:pic>
        <p:nvPicPr>
          <p:cNvPr id="94" name="Gold Coin 3">
            <a:extLst>
              <a:ext uri="{FF2B5EF4-FFF2-40B4-BE49-F238E27FC236}">
                <a16:creationId xmlns="" xmlns:a16="http://schemas.microsoft.com/office/drawing/2014/main" id="{95A2A0F0-FE86-4CF3-546E-E66FEA771AC5}"/>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221560" y="6825949"/>
            <a:ext cx="400420" cy="374904"/>
          </a:xfrm>
          <a:prstGeom prst="rect">
            <a:avLst/>
          </a:prstGeom>
        </p:spPr>
      </p:pic>
      <p:pic>
        <p:nvPicPr>
          <p:cNvPr id="95" name="Gold Coin 4">
            <a:extLst>
              <a:ext uri="{FF2B5EF4-FFF2-40B4-BE49-F238E27FC236}">
                <a16:creationId xmlns="" xmlns:a16="http://schemas.microsoft.com/office/drawing/2014/main" id="{EA833DCD-51AC-6953-3384-D510BCE4AD56}"/>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950540" y="6832045"/>
            <a:ext cx="400420" cy="374904"/>
          </a:xfrm>
          <a:prstGeom prst="rect">
            <a:avLst/>
          </a:prstGeom>
        </p:spPr>
      </p:pic>
    </p:spTree>
    <p:extLst>
      <p:ext uri="{BB962C8B-B14F-4D97-AF65-F5344CB8AC3E}">
        <p14:creationId xmlns:p14="http://schemas.microsoft.com/office/powerpoint/2010/main" val="218598866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71" fill="hold"/>
                                        <p:tgtEl>
                                          <p:spTgt spid="49"/>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65"/>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3"/>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50"/>
                                        </p:tgtEl>
                                      </p:cBhvr>
                                    </p:cmd>
                                  </p:childTnLst>
                                </p:cTn>
                              </p:par>
                              <p:par>
                                <p:cTn id="16" presetID="2" presetClass="entr" presetSubtype="1"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250" fill="hold"/>
                                        <p:tgtEl>
                                          <p:spTgt spid="52"/>
                                        </p:tgtEl>
                                        <p:attrNameLst>
                                          <p:attrName>ppt_x</p:attrName>
                                        </p:attrNameLst>
                                      </p:cBhvr>
                                      <p:tavLst>
                                        <p:tav tm="0">
                                          <p:val>
                                            <p:strVal val="#ppt_x"/>
                                          </p:val>
                                        </p:tav>
                                        <p:tav tm="100000">
                                          <p:val>
                                            <p:strVal val="#ppt_x"/>
                                          </p:val>
                                        </p:tav>
                                      </p:tavLst>
                                    </p:anim>
                                    <p:anim calcmode="lin" valueType="num">
                                      <p:cBhvr additive="base">
                                        <p:cTn id="19" dur="250" fill="hold"/>
                                        <p:tgtEl>
                                          <p:spTgt spid="52"/>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250" fill="hold"/>
                                        <p:tgtEl>
                                          <p:spTgt spid="57"/>
                                        </p:tgtEl>
                                        <p:attrNameLst>
                                          <p:attrName>ppt_x</p:attrName>
                                        </p:attrNameLst>
                                      </p:cBhvr>
                                      <p:tavLst>
                                        <p:tav tm="0">
                                          <p:val>
                                            <p:strVal val="#ppt_x"/>
                                          </p:val>
                                        </p:tav>
                                        <p:tav tm="100000">
                                          <p:val>
                                            <p:strVal val="#ppt_x"/>
                                          </p:val>
                                        </p:tav>
                                      </p:tavLst>
                                    </p:anim>
                                    <p:anim calcmode="lin" valueType="num">
                                      <p:cBhvr additive="base">
                                        <p:cTn id="23" dur="250" fill="hold"/>
                                        <p:tgtEl>
                                          <p:spTgt spid="57"/>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250" fill="hold"/>
                                        <p:tgtEl>
                                          <p:spTgt spid="62"/>
                                        </p:tgtEl>
                                        <p:attrNameLst>
                                          <p:attrName>ppt_x</p:attrName>
                                        </p:attrNameLst>
                                      </p:cBhvr>
                                      <p:tavLst>
                                        <p:tav tm="0">
                                          <p:val>
                                            <p:strVal val="#ppt_x"/>
                                          </p:val>
                                        </p:tav>
                                        <p:tav tm="100000">
                                          <p:val>
                                            <p:strVal val="#ppt_x"/>
                                          </p:val>
                                        </p:tav>
                                      </p:tavLst>
                                    </p:anim>
                                    <p:anim calcmode="lin" valueType="num">
                                      <p:cBhvr additive="base">
                                        <p:cTn id="27" dur="250" fill="hold"/>
                                        <p:tgtEl>
                                          <p:spTgt spid="6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additive="base">
                                        <p:cTn id="30" dur="250" fill="hold"/>
                                        <p:tgtEl>
                                          <p:spTgt spid="70"/>
                                        </p:tgtEl>
                                        <p:attrNameLst>
                                          <p:attrName>ppt_x</p:attrName>
                                        </p:attrNameLst>
                                      </p:cBhvr>
                                      <p:tavLst>
                                        <p:tav tm="0">
                                          <p:val>
                                            <p:strVal val="#ppt_x"/>
                                          </p:val>
                                        </p:tav>
                                        <p:tav tm="100000">
                                          <p:val>
                                            <p:strVal val="#ppt_x"/>
                                          </p:val>
                                        </p:tav>
                                      </p:tavLst>
                                    </p:anim>
                                    <p:anim calcmode="lin" valueType="num">
                                      <p:cBhvr additive="base">
                                        <p:cTn id="31" dur="250" fill="hold"/>
                                        <p:tgtEl>
                                          <p:spTgt spid="70"/>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250" fill="hold"/>
                                        <p:tgtEl>
                                          <p:spTgt spid="53"/>
                                        </p:tgtEl>
                                        <p:attrNameLst>
                                          <p:attrName>ppt_x</p:attrName>
                                        </p:attrNameLst>
                                      </p:cBhvr>
                                      <p:tavLst>
                                        <p:tav tm="0">
                                          <p:val>
                                            <p:strVal val="#ppt_x"/>
                                          </p:val>
                                        </p:tav>
                                        <p:tav tm="100000">
                                          <p:val>
                                            <p:strVal val="#ppt_x"/>
                                          </p:val>
                                        </p:tav>
                                      </p:tavLst>
                                    </p:anim>
                                    <p:anim calcmode="lin" valueType="num">
                                      <p:cBhvr additive="base">
                                        <p:cTn id="35" dur="250" fill="hold"/>
                                        <p:tgtEl>
                                          <p:spTgt spid="53"/>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250" fill="hold"/>
                                        <p:tgtEl>
                                          <p:spTgt spid="58"/>
                                        </p:tgtEl>
                                        <p:attrNameLst>
                                          <p:attrName>ppt_x</p:attrName>
                                        </p:attrNameLst>
                                      </p:cBhvr>
                                      <p:tavLst>
                                        <p:tav tm="0">
                                          <p:val>
                                            <p:strVal val="#ppt_x"/>
                                          </p:val>
                                        </p:tav>
                                        <p:tav tm="100000">
                                          <p:val>
                                            <p:strVal val="#ppt_x"/>
                                          </p:val>
                                        </p:tav>
                                      </p:tavLst>
                                    </p:anim>
                                    <p:anim calcmode="lin" valueType="num">
                                      <p:cBhvr additive="base">
                                        <p:cTn id="39" dur="250" fill="hold"/>
                                        <p:tgtEl>
                                          <p:spTgt spid="58"/>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250" fill="hold"/>
                                        <p:tgtEl>
                                          <p:spTgt spid="66"/>
                                        </p:tgtEl>
                                        <p:attrNameLst>
                                          <p:attrName>ppt_x</p:attrName>
                                        </p:attrNameLst>
                                      </p:cBhvr>
                                      <p:tavLst>
                                        <p:tav tm="0">
                                          <p:val>
                                            <p:strVal val="#ppt_x"/>
                                          </p:val>
                                        </p:tav>
                                        <p:tav tm="100000">
                                          <p:val>
                                            <p:strVal val="#ppt_x"/>
                                          </p:val>
                                        </p:tav>
                                      </p:tavLst>
                                    </p:anim>
                                    <p:anim calcmode="lin" valueType="num">
                                      <p:cBhvr additive="base">
                                        <p:cTn id="43" dur="250" fill="hold"/>
                                        <p:tgtEl>
                                          <p:spTgt spid="66"/>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250" fill="hold"/>
                                        <p:tgtEl>
                                          <p:spTgt spid="71"/>
                                        </p:tgtEl>
                                        <p:attrNameLst>
                                          <p:attrName>ppt_x</p:attrName>
                                        </p:attrNameLst>
                                      </p:cBhvr>
                                      <p:tavLst>
                                        <p:tav tm="0">
                                          <p:val>
                                            <p:strVal val="#ppt_x"/>
                                          </p:val>
                                        </p:tav>
                                        <p:tav tm="100000">
                                          <p:val>
                                            <p:strVal val="#ppt_x"/>
                                          </p:val>
                                        </p:tav>
                                      </p:tavLst>
                                    </p:anim>
                                    <p:anim calcmode="lin" valueType="num">
                                      <p:cBhvr additive="base">
                                        <p:cTn id="47" dur="250" fill="hold"/>
                                        <p:tgtEl>
                                          <p:spTgt spid="71"/>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250" fill="hold"/>
                                        <p:tgtEl>
                                          <p:spTgt spid="54"/>
                                        </p:tgtEl>
                                        <p:attrNameLst>
                                          <p:attrName>ppt_x</p:attrName>
                                        </p:attrNameLst>
                                      </p:cBhvr>
                                      <p:tavLst>
                                        <p:tav tm="0">
                                          <p:val>
                                            <p:strVal val="#ppt_x"/>
                                          </p:val>
                                        </p:tav>
                                        <p:tav tm="100000">
                                          <p:val>
                                            <p:strVal val="#ppt_x"/>
                                          </p:val>
                                        </p:tav>
                                      </p:tavLst>
                                    </p:anim>
                                    <p:anim calcmode="lin" valueType="num">
                                      <p:cBhvr additive="base">
                                        <p:cTn id="51" dur="250" fill="hold"/>
                                        <p:tgtEl>
                                          <p:spTgt spid="54"/>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50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250" fill="hold"/>
                                        <p:tgtEl>
                                          <p:spTgt spid="59"/>
                                        </p:tgtEl>
                                        <p:attrNameLst>
                                          <p:attrName>ppt_x</p:attrName>
                                        </p:attrNameLst>
                                      </p:cBhvr>
                                      <p:tavLst>
                                        <p:tav tm="0">
                                          <p:val>
                                            <p:strVal val="#ppt_x"/>
                                          </p:val>
                                        </p:tav>
                                        <p:tav tm="100000">
                                          <p:val>
                                            <p:strVal val="#ppt_x"/>
                                          </p:val>
                                        </p:tav>
                                      </p:tavLst>
                                    </p:anim>
                                    <p:anim calcmode="lin" valueType="num">
                                      <p:cBhvr additive="base">
                                        <p:cTn id="55" dur="250" fill="hold"/>
                                        <p:tgtEl>
                                          <p:spTgt spid="59"/>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50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250" fill="hold"/>
                                        <p:tgtEl>
                                          <p:spTgt spid="72"/>
                                        </p:tgtEl>
                                        <p:attrNameLst>
                                          <p:attrName>ppt_x</p:attrName>
                                        </p:attrNameLst>
                                      </p:cBhvr>
                                      <p:tavLst>
                                        <p:tav tm="0">
                                          <p:val>
                                            <p:strVal val="#ppt_x"/>
                                          </p:val>
                                        </p:tav>
                                        <p:tav tm="100000">
                                          <p:val>
                                            <p:strVal val="#ppt_x"/>
                                          </p:val>
                                        </p:tav>
                                      </p:tavLst>
                                    </p:anim>
                                    <p:anim calcmode="lin" valueType="num">
                                      <p:cBhvr additive="base">
                                        <p:cTn id="59" dur="250" fill="hold"/>
                                        <p:tgtEl>
                                          <p:spTgt spid="72"/>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75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250" fill="hold"/>
                                        <p:tgtEl>
                                          <p:spTgt spid="60"/>
                                        </p:tgtEl>
                                        <p:attrNameLst>
                                          <p:attrName>ppt_x</p:attrName>
                                        </p:attrNameLst>
                                      </p:cBhvr>
                                      <p:tavLst>
                                        <p:tav tm="0">
                                          <p:val>
                                            <p:strVal val="#ppt_x"/>
                                          </p:val>
                                        </p:tav>
                                        <p:tav tm="100000">
                                          <p:val>
                                            <p:strVal val="#ppt_x"/>
                                          </p:val>
                                        </p:tav>
                                      </p:tavLst>
                                    </p:anim>
                                    <p:anim calcmode="lin" valueType="num">
                                      <p:cBhvr additive="base">
                                        <p:cTn id="63" dur="250" fill="hold"/>
                                        <p:tgtEl>
                                          <p:spTgt spid="60"/>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75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250" fill="hold"/>
                                        <p:tgtEl>
                                          <p:spTgt spid="73"/>
                                        </p:tgtEl>
                                        <p:attrNameLst>
                                          <p:attrName>ppt_x</p:attrName>
                                        </p:attrNameLst>
                                      </p:cBhvr>
                                      <p:tavLst>
                                        <p:tav tm="0">
                                          <p:val>
                                            <p:strVal val="#ppt_x"/>
                                          </p:val>
                                        </p:tav>
                                        <p:tav tm="100000">
                                          <p:val>
                                            <p:strVal val="#ppt_x"/>
                                          </p:val>
                                        </p:tav>
                                      </p:tavLst>
                                    </p:anim>
                                    <p:anim calcmode="lin" valueType="num">
                                      <p:cBhvr additive="base">
                                        <p:cTn id="67" dur="250" fill="hold"/>
                                        <p:tgtEl>
                                          <p:spTgt spid="73"/>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 presetClass="mediacall" presetSubtype="0" fill="hold" nodeType="clickEffect">
                                  <p:stCondLst>
                                    <p:cond delay="0"/>
                                  </p:stCondLst>
                                  <p:childTnLst>
                                    <p:cmd type="call" cmd="playFrom(0.0)">
                                      <p:cBhvr>
                                        <p:cTn id="71" dur="417" fill="hold"/>
                                        <p:tgtEl>
                                          <p:spTgt spid="64"/>
                                        </p:tgtEl>
                                      </p:cBhvr>
                                    </p:cmd>
                                  </p:childTnLst>
                                </p:cTn>
                              </p:par>
                            </p:childTnLst>
                          </p:cTn>
                        </p:par>
                        <p:par>
                          <p:cTn id="72" fill="hold">
                            <p:stCondLst>
                              <p:cond delay="417"/>
                            </p:stCondLst>
                            <p:childTnLst>
                              <p:par>
                                <p:cTn id="73" presetID="1" presetClass="mediacall" presetSubtype="0" fill="hold" nodeType="afterEffect">
                                  <p:stCondLst>
                                    <p:cond delay="0"/>
                                  </p:stCondLst>
                                  <p:childTnLst>
                                    <p:cmd type="call" cmd="playFrom(0.0)">
                                      <p:cBhvr>
                                        <p:cTn id="74" dur="888" fill="hold"/>
                                        <p:tgtEl>
                                          <p:spTgt spid="51"/>
                                        </p:tgtEl>
                                      </p:cBhvr>
                                    </p:cmd>
                                  </p:childTnLst>
                                </p:cTn>
                              </p:par>
                              <p:par>
                                <p:cTn id="75" presetID="2" presetClass="entr" presetSubtype="1" fill="hold" nodeType="withEffect">
                                  <p:stCondLst>
                                    <p:cond delay="0"/>
                                  </p:stCondLst>
                                  <p:childTnLst>
                                    <p:set>
                                      <p:cBhvr>
                                        <p:cTn id="76" dur="1" fill="hold">
                                          <p:stCondLst>
                                            <p:cond delay="0"/>
                                          </p:stCondLst>
                                        </p:cTn>
                                        <p:tgtEl>
                                          <p:spTgt spid="75"/>
                                        </p:tgtEl>
                                        <p:attrNameLst>
                                          <p:attrName>style.visibility</p:attrName>
                                        </p:attrNameLst>
                                      </p:cBhvr>
                                      <p:to>
                                        <p:strVal val="visible"/>
                                      </p:to>
                                    </p:set>
                                    <p:anim calcmode="lin" valueType="num">
                                      <p:cBhvr additive="base">
                                        <p:cTn id="77" dur="250" fill="hold"/>
                                        <p:tgtEl>
                                          <p:spTgt spid="75"/>
                                        </p:tgtEl>
                                        <p:attrNameLst>
                                          <p:attrName>ppt_x</p:attrName>
                                        </p:attrNameLst>
                                      </p:cBhvr>
                                      <p:tavLst>
                                        <p:tav tm="0">
                                          <p:val>
                                            <p:strVal val="#ppt_x"/>
                                          </p:val>
                                        </p:tav>
                                        <p:tav tm="100000">
                                          <p:val>
                                            <p:strVal val="#ppt_x"/>
                                          </p:val>
                                        </p:tav>
                                      </p:tavLst>
                                    </p:anim>
                                    <p:anim calcmode="lin" valueType="num">
                                      <p:cBhvr additive="base">
                                        <p:cTn id="78" dur="250" fill="hold"/>
                                        <p:tgtEl>
                                          <p:spTgt spid="75"/>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80"/>
                                        </p:tgtEl>
                                        <p:attrNameLst>
                                          <p:attrName>style.visibility</p:attrName>
                                        </p:attrNameLst>
                                      </p:cBhvr>
                                      <p:to>
                                        <p:strVal val="visible"/>
                                      </p:to>
                                    </p:set>
                                    <p:anim calcmode="lin" valueType="num">
                                      <p:cBhvr additive="base">
                                        <p:cTn id="81" dur="250" fill="hold"/>
                                        <p:tgtEl>
                                          <p:spTgt spid="80"/>
                                        </p:tgtEl>
                                        <p:attrNameLst>
                                          <p:attrName>ppt_x</p:attrName>
                                        </p:attrNameLst>
                                      </p:cBhvr>
                                      <p:tavLst>
                                        <p:tav tm="0">
                                          <p:val>
                                            <p:strVal val="#ppt_x"/>
                                          </p:val>
                                        </p:tav>
                                        <p:tav tm="100000">
                                          <p:val>
                                            <p:strVal val="#ppt_x"/>
                                          </p:val>
                                        </p:tav>
                                      </p:tavLst>
                                    </p:anim>
                                    <p:anim calcmode="lin" valueType="num">
                                      <p:cBhvr additive="base">
                                        <p:cTn id="82" dur="250" fill="hold"/>
                                        <p:tgtEl>
                                          <p:spTgt spid="80"/>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85"/>
                                        </p:tgtEl>
                                        <p:attrNameLst>
                                          <p:attrName>style.visibility</p:attrName>
                                        </p:attrNameLst>
                                      </p:cBhvr>
                                      <p:to>
                                        <p:strVal val="visible"/>
                                      </p:to>
                                    </p:set>
                                    <p:anim calcmode="lin" valueType="num">
                                      <p:cBhvr additive="base">
                                        <p:cTn id="85" dur="250" fill="hold"/>
                                        <p:tgtEl>
                                          <p:spTgt spid="85"/>
                                        </p:tgtEl>
                                        <p:attrNameLst>
                                          <p:attrName>ppt_x</p:attrName>
                                        </p:attrNameLst>
                                      </p:cBhvr>
                                      <p:tavLst>
                                        <p:tav tm="0">
                                          <p:val>
                                            <p:strVal val="#ppt_x"/>
                                          </p:val>
                                        </p:tav>
                                        <p:tav tm="100000">
                                          <p:val>
                                            <p:strVal val="#ppt_x"/>
                                          </p:val>
                                        </p:tav>
                                      </p:tavLst>
                                    </p:anim>
                                    <p:anim calcmode="lin" valueType="num">
                                      <p:cBhvr additive="base">
                                        <p:cTn id="86" dur="250" fill="hold"/>
                                        <p:tgtEl>
                                          <p:spTgt spid="85"/>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additive="base">
                                        <p:cTn id="89" dur="250" fill="hold"/>
                                        <p:tgtEl>
                                          <p:spTgt spid="92"/>
                                        </p:tgtEl>
                                        <p:attrNameLst>
                                          <p:attrName>ppt_x</p:attrName>
                                        </p:attrNameLst>
                                      </p:cBhvr>
                                      <p:tavLst>
                                        <p:tav tm="0">
                                          <p:val>
                                            <p:strVal val="#ppt_x"/>
                                          </p:val>
                                        </p:tav>
                                        <p:tav tm="100000">
                                          <p:val>
                                            <p:strVal val="#ppt_x"/>
                                          </p:val>
                                        </p:tav>
                                      </p:tavLst>
                                    </p:anim>
                                    <p:anim calcmode="lin" valueType="num">
                                      <p:cBhvr additive="base">
                                        <p:cTn id="90" dur="250" fill="hold"/>
                                        <p:tgtEl>
                                          <p:spTgt spid="92"/>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250" fill="hold"/>
                                        <p:tgtEl>
                                          <p:spTgt spid="76"/>
                                        </p:tgtEl>
                                        <p:attrNameLst>
                                          <p:attrName>ppt_x</p:attrName>
                                        </p:attrNameLst>
                                      </p:cBhvr>
                                      <p:tavLst>
                                        <p:tav tm="0">
                                          <p:val>
                                            <p:strVal val="#ppt_x"/>
                                          </p:val>
                                        </p:tav>
                                        <p:tav tm="100000">
                                          <p:val>
                                            <p:strVal val="#ppt_x"/>
                                          </p:val>
                                        </p:tav>
                                      </p:tavLst>
                                    </p:anim>
                                    <p:anim calcmode="lin" valueType="num">
                                      <p:cBhvr additive="base">
                                        <p:cTn id="94" dur="250" fill="hold"/>
                                        <p:tgtEl>
                                          <p:spTgt spid="76"/>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81"/>
                                        </p:tgtEl>
                                        <p:attrNameLst>
                                          <p:attrName>style.visibility</p:attrName>
                                        </p:attrNameLst>
                                      </p:cBhvr>
                                      <p:to>
                                        <p:strVal val="visible"/>
                                      </p:to>
                                    </p:set>
                                    <p:anim calcmode="lin" valueType="num">
                                      <p:cBhvr additive="base">
                                        <p:cTn id="97" dur="250" fill="hold"/>
                                        <p:tgtEl>
                                          <p:spTgt spid="81"/>
                                        </p:tgtEl>
                                        <p:attrNameLst>
                                          <p:attrName>ppt_x</p:attrName>
                                        </p:attrNameLst>
                                      </p:cBhvr>
                                      <p:tavLst>
                                        <p:tav tm="0">
                                          <p:val>
                                            <p:strVal val="#ppt_x"/>
                                          </p:val>
                                        </p:tav>
                                        <p:tav tm="100000">
                                          <p:val>
                                            <p:strVal val="#ppt_x"/>
                                          </p:val>
                                        </p:tav>
                                      </p:tavLst>
                                    </p:anim>
                                    <p:anim calcmode="lin" valueType="num">
                                      <p:cBhvr additive="base">
                                        <p:cTn id="98" dur="250" fill="hold"/>
                                        <p:tgtEl>
                                          <p:spTgt spid="81"/>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250"/>
                                  </p:stCondLst>
                                  <p:childTnLst>
                                    <p:set>
                                      <p:cBhvr>
                                        <p:cTn id="100" dur="1" fill="hold">
                                          <p:stCondLst>
                                            <p:cond delay="0"/>
                                          </p:stCondLst>
                                        </p:cTn>
                                        <p:tgtEl>
                                          <p:spTgt spid="93"/>
                                        </p:tgtEl>
                                        <p:attrNameLst>
                                          <p:attrName>style.visibility</p:attrName>
                                        </p:attrNameLst>
                                      </p:cBhvr>
                                      <p:to>
                                        <p:strVal val="visible"/>
                                      </p:to>
                                    </p:set>
                                    <p:anim calcmode="lin" valueType="num">
                                      <p:cBhvr additive="base">
                                        <p:cTn id="101" dur="250" fill="hold"/>
                                        <p:tgtEl>
                                          <p:spTgt spid="93"/>
                                        </p:tgtEl>
                                        <p:attrNameLst>
                                          <p:attrName>ppt_x</p:attrName>
                                        </p:attrNameLst>
                                      </p:cBhvr>
                                      <p:tavLst>
                                        <p:tav tm="0">
                                          <p:val>
                                            <p:strVal val="#ppt_x"/>
                                          </p:val>
                                        </p:tav>
                                        <p:tav tm="100000">
                                          <p:val>
                                            <p:strVal val="#ppt_x"/>
                                          </p:val>
                                        </p:tav>
                                      </p:tavLst>
                                    </p:anim>
                                    <p:anim calcmode="lin" valueType="num">
                                      <p:cBhvr additive="base">
                                        <p:cTn id="102" dur="250" fill="hold"/>
                                        <p:tgtEl>
                                          <p:spTgt spid="93"/>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77"/>
                                        </p:tgtEl>
                                        <p:attrNameLst>
                                          <p:attrName>style.visibility</p:attrName>
                                        </p:attrNameLst>
                                      </p:cBhvr>
                                      <p:to>
                                        <p:strVal val="visible"/>
                                      </p:to>
                                    </p:set>
                                    <p:anim calcmode="lin" valueType="num">
                                      <p:cBhvr additive="base">
                                        <p:cTn id="105" dur="250" fill="hold"/>
                                        <p:tgtEl>
                                          <p:spTgt spid="77"/>
                                        </p:tgtEl>
                                        <p:attrNameLst>
                                          <p:attrName>ppt_x</p:attrName>
                                        </p:attrNameLst>
                                      </p:cBhvr>
                                      <p:tavLst>
                                        <p:tav tm="0">
                                          <p:val>
                                            <p:strVal val="#ppt_x"/>
                                          </p:val>
                                        </p:tav>
                                        <p:tav tm="100000">
                                          <p:val>
                                            <p:strVal val="#ppt_x"/>
                                          </p:val>
                                        </p:tav>
                                      </p:tavLst>
                                    </p:anim>
                                    <p:anim calcmode="lin" valueType="num">
                                      <p:cBhvr additive="base">
                                        <p:cTn id="106" dur="250" fill="hold"/>
                                        <p:tgtEl>
                                          <p:spTgt spid="77"/>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94"/>
                                        </p:tgtEl>
                                        <p:attrNameLst>
                                          <p:attrName>style.visibility</p:attrName>
                                        </p:attrNameLst>
                                      </p:cBhvr>
                                      <p:to>
                                        <p:strVal val="visible"/>
                                      </p:to>
                                    </p:set>
                                    <p:anim calcmode="lin" valueType="num">
                                      <p:cBhvr additive="base">
                                        <p:cTn id="109" dur="250" fill="hold"/>
                                        <p:tgtEl>
                                          <p:spTgt spid="94"/>
                                        </p:tgtEl>
                                        <p:attrNameLst>
                                          <p:attrName>ppt_x</p:attrName>
                                        </p:attrNameLst>
                                      </p:cBhvr>
                                      <p:tavLst>
                                        <p:tav tm="0">
                                          <p:val>
                                            <p:strVal val="#ppt_x"/>
                                          </p:val>
                                        </p:tav>
                                        <p:tav tm="100000">
                                          <p:val>
                                            <p:strVal val="#ppt_x"/>
                                          </p:val>
                                        </p:tav>
                                      </p:tavLst>
                                    </p:anim>
                                    <p:anim calcmode="lin" valueType="num">
                                      <p:cBhvr additive="base">
                                        <p:cTn id="110" dur="250" fill="hold"/>
                                        <p:tgtEl>
                                          <p:spTgt spid="94"/>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78"/>
                                        </p:tgtEl>
                                        <p:attrNameLst>
                                          <p:attrName>style.visibility</p:attrName>
                                        </p:attrNameLst>
                                      </p:cBhvr>
                                      <p:to>
                                        <p:strVal val="visible"/>
                                      </p:to>
                                    </p:set>
                                    <p:anim calcmode="lin" valueType="num">
                                      <p:cBhvr additive="base">
                                        <p:cTn id="113" dur="250" fill="hold"/>
                                        <p:tgtEl>
                                          <p:spTgt spid="78"/>
                                        </p:tgtEl>
                                        <p:attrNameLst>
                                          <p:attrName>ppt_x</p:attrName>
                                        </p:attrNameLst>
                                      </p:cBhvr>
                                      <p:tavLst>
                                        <p:tav tm="0">
                                          <p:val>
                                            <p:strVal val="#ppt_x"/>
                                          </p:val>
                                        </p:tav>
                                        <p:tav tm="100000">
                                          <p:val>
                                            <p:strVal val="#ppt_x"/>
                                          </p:val>
                                        </p:tav>
                                      </p:tavLst>
                                    </p:anim>
                                    <p:anim calcmode="lin" valueType="num">
                                      <p:cBhvr additive="base">
                                        <p:cTn id="114" dur="250" fill="hold"/>
                                        <p:tgtEl>
                                          <p:spTgt spid="78"/>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750"/>
                                  </p:stCondLst>
                                  <p:childTnLst>
                                    <p:set>
                                      <p:cBhvr>
                                        <p:cTn id="116" dur="1" fill="hold">
                                          <p:stCondLst>
                                            <p:cond delay="0"/>
                                          </p:stCondLst>
                                        </p:cTn>
                                        <p:tgtEl>
                                          <p:spTgt spid="95"/>
                                        </p:tgtEl>
                                        <p:attrNameLst>
                                          <p:attrName>style.visibility</p:attrName>
                                        </p:attrNameLst>
                                      </p:cBhvr>
                                      <p:to>
                                        <p:strVal val="visible"/>
                                      </p:to>
                                    </p:set>
                                    <p:anim calcmode="lin" valueType="num">
                                      <p:cBhvr additive="base">
                                        <p:cTn id="117" dur="250" fill="hold"/>
                                        <p:tgtEl>
                                          <p:spTgt spid="95"/>
                                        </p:tgtEl>
                                        <p:attrNameLst>
                                          <p:attrName>ppt_x</p:attrName>
                                        </p:attrNameLst>
                                      </p:cBhvr>
                                      <p:tavLst>
                                        <p:tav tm="0">
                                          <p:val>
                                            <p:strVal val="#ppt_x"/>
                                          </p:val>
                                        </p:tav>
                                        <p:tav tm="100000">
                                          <p:val>
                                            <p:strVal val="#ppt_x"/>
                                          </p:val>
                                        </p:tav>
                                      </p:tavLst>
                                    </p:anim>
                                    <p:anim calcmode="lin" valueType="num">
                                      <p:cBhvr additive="base">
                                        <p:cTn id="118" dur="250" fill="hold"/>
                                        <p:tgtEl>
                                          <p:spTgt spid="9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9" fill="hold" display="0">
                  <p:stCondLst>
                    <p:cond delay="indefinite"/>
                  </p:stCondLst>
                  <p:endCondLst>
                    <p:cond evt="onStopAudio" delay="0">
                      <p:tgtEl>
                        <p:sldTgt/>
                      </p:tgtEl>
                    </p:cond>
                  </p:endCondLst>
                </p:cTn>
                <p:tgtEl>
                  <p:spTgt spid="63"/>
                </p:tgtEl>
              </p:cMediaNode>
            </p:audio>
            <p:audio>
              <p:cMediaNode vol="100000">
                <p:cTn id="120" fill="hold" display="0">
                  <p:stCondLst>
                    <p:cond delay="indefinite"/>
                  </p:stCondLst>
                  <p:endCondLst>
                    <p:cond evt="onStopAudio" delay="0">
                      <p:tgtEl>
                        <p:sldTgt/>
                      </p:tgtEl>
                    </p:cond>
                  </p:endCondLst>
                </p:cTn>
                <p:tgtEl>
                  <p:spTgt spid="64"/>
                </p:tgtEl>
              </p:cMediaNode>
            </p:audio>
            <p:audio>
              <p:cMediaNode vol="78788">
                <p:cTn id="121" fill="hold" display="0">
                  <p:stCondLst>
                    <p:cond delay="indefinite"/>
                  </p:stCondLst>
                  <p:endCondLst>
                    <p:cond evt="onStopAudio" delay="0">
                      <p:tgtEl>
                        <p:sldTgt/>
                      </p:tgtEl>
                    </p:cond>
                    <p:cond evt="onNext" delay="0">
                      <p:tgtEl>
                        <p:sldTgt/>
                      </p:tgtEl>
                    </p:cond>
                  </p:endCondLst>
                </p:cTn>
                <p:tgtEl>
                  <p:spTgt spid="49"/>
                </p:tgtEl>
              </p:cMediaNode>
            </p:audio>
            <p:audio>
              <p:cMediaNode vol="80000">
                <p:cTn id="122" fill="hold" display="0">
                  <p:stCondLst>
                    <p:cond delay="indefinite"/>
                  </p:stCondLst>
                  <p:endCondLst>
                    <p:cond evt="onStopAudio" delay="0">
                      <p:tgtEl>
                        <p:sldTgt/>
                      </p:tgtEl>
                    </p:cond>
                  </p:endCondLst>
                </p:cTn>
                <p:tgtEl>
                  <p:spTgt spid="50"/>
                </p:tgtEl>
              </p:cMediaNode>
            </p:audio>
            <p:audio>
              <p:cMediaNode vol="80000">
                <p:cTn id="123" fill="hold" display="0">
                  <p:stCondLst>
                    <p:cond delay="indefinite"/>
                  </p:stCondLst>
                  <p:endCondLst>
                    <p:cond evt="onStopAudio" delay="0">
                      <p:tgtEl>
                        <p:sldTgt/>
                      </p:tgtEl>
                    </p:cond>
                  </p:endCondLst>
                </p:cTn>
                <p:tgtEl>
                  <p:spTgt spid="5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06925" y="2338086"/>
            <a:ext cx="2471819" cy="1390398"/>
          </a:xfrm>
          <a:prstGeom prst="rect">
            <a:avLst/>
          </a:prstGeom>
          <a:ln>
            <a:solidFill>
              <a:schemeClr val="bg1"/>
            </a:solidFill>
          </a:ln>
        </p:spPr>
      </p:pic>
      <p:sp>
        <p:nvSpPr>
          <p:cNvPr id="5" name="TextBox 4"/>
          <p:cNvSpPr txBox="1"/>
          <p:nvPr/>
        </p:nvSpPr>
        <p:spPr>
          <a:xfrm>
            <a:off x="77117" y="61144"/>
            <a:ext cx="14465147" cy="2118529"/>
          </a:xfrm>
          <a:prstGeom prst="rect">
            <a:avLst/>
          </a:prstGeom>
          <a:noFill/>
        </p:spPr>
        <p:txBody>
          <a:bodyPr wrap="square" rtlCol="0">
            <a:spAutoFit/>
          </a:bodyPr>
          <a:lstStyle/>
          <a:p>
            <a:pPr>
              <a:lnSpc>
                <a:spcPts val="2800"/>
              </a:lnSpc>
            </a:pPr>
            <a:r>
              <a:rPr lang="en-US" sz="2000" b="1" dirty="0" smtClean="0">
                <a:solidFill>
                  <a:srgbClr val="00B0F0"/>
                </a:solidFill>
                <a:latin typeface="Poppins Medium" panose="00000600000000000000" pitchFamily="2" charset="0"/>
                <a:cs typeface="Poppins Medium" panose="00000600000000000000" pitchFamily="2" charset="0"/>
              </a:rPr>
              <a:t>Playing the Game:</a:t>
            </a:r>
          </a:p>
          <a:p>
            <a:pPr>
              <a:lnSpc>
                <a:spcPts val="2800"/>
              </a:lnSpc>
            </a:pPr>
            <a:r>
              <a:rPr lang="en-US" sz="2000" b="1" dirty="0" smtClean="0">
                <a:solidFill>
                  <a:srgbClr val="00B0F0"/>
                </a:solidFill>
                <a:latin typeface="Poppins Medium" panose="00000600000000000000" pitchFamily="2" charset="0"/>
                <a:cs typeface="Poppins Medium" panose="00000600000000000000" pitchFamily="2" charset="0"/>
              </a:rPr>
              <a:t>10-20 minutes</a:t>
            </a:r>
          </a:p>
          <a:p>
            <a:pPr>
              <a:lnSpc>
                <a:spcPts val="2800"/>
              </a:lnSpc>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This is </a:t>
            </a:r>
            <a:r>
              <a:rPr lang="en-US" sz="2000" dirty="0" smtClean="0">
                <a:solidFill>
                  <a:schemeClr val="bg1"/>
                </a:solidFill>
                <a:latin typeface="Poppins Medium" panose="00000600000000000000" pitchFamily="2" charset="0"/>
                <a:cs typeface="Poppins Medium" panose="00000600000000000000" pitchFamily="2" charset="0"/>
              </a:rPr>
              <a:t>an individual or team writing </a:t>
            </a:r>
            <a:r>
              <a:rPr lang="en-US" sz="2000" dirty="0" smtClean="0">
                <a:solidFill>
                  <a:schemeClr val="bg1"/>
                </a:solidFill>
                <a:latin typeface="Poppins Medium" panose="00000600000000000000" pitchFamily="2" charset="0"/>
                <a:cs typeface="Poppins Medium" panose="00000600000000000000" pitchFamily="2" charset="0"/>
              </a:rPr>
              <a:t>game, where </a:t>
            </a:r>
            <a:r>
              <a:rPr lang="en-US" sz="2000" dirty="0" smtClean="0">
                <a:solidFill>
                  <a:schemeClr val="bg1"/>
                </a:solidFill>
                <a:latin typeface="Poppins Medium" panose="00000600000000000000" pitchFamily="2" charset="0"/>
                <a:cs typeface="Poppins Medium" panose="00000600000000000000" pitchFamily="2" charset="0"/>
              </a:rPr>
              <a:t>students can </a:t>
            </a:r>
            <a:r>
              <a:rPr lang="en-US" sz="2000" dirty="0" smtClean="0">
                <a:solidFill>
                  <a:srgbClr val="00B0F0"/>
                </a:solidFill>
                <a:latin typeface="Poppins Medium" panose="00000600000000000000" pitchFamily="2" charset="0"/>
                <a:cs typeface="Poppins Medium" panose="00000600000000000000" pitchFamily="2" charset="0"/>
              </a:rPr>
              <a:t>create their own sentences</a:t>
            </a:r>
            <a:r>
              <a:rPr lang="en-US" sz="2000" dirty="0" smtClean="0">
                <a:solidFill>
                  <a:schemeClr val="bg1"/>
                </a:solidFill>
                <a:latin typeface="Poppins Medium" panose="00000600000000000000" pitchFamily="2" charset="0"/>
                <a:cs typeface="Poppins Medium" panose="00000600000000000000" pitchFamily="2" charset="0"/>
              </a:rPr>
              <a:t> from the ‘blocks’ of words on each slide.  Students </a:t>
            </a:r>
            <a:r>
              <a:rPr lang="en-US" sz="2000" dirty="0" smtClean="0">
                <a:solidFill>
                  <a:srgbClr val="00B0F0"/>
                </a:solidFill>
                <a:latin typeface="Poppins Medium" panose="00000600000000000000" pitchFamily="2" charset="0"/>
                <a:cs typeface="Poppins Medium" panose="00000600000000000000" pitchFamily="2" charset="0"/>
              </a:rPr>
              <a:t>choose one block of each color</a:t>
            </a:r>
            <a:r>
              <a:rPr lang="en-US" sz="2000" dirty="0" smtClean="0">
                <a:solidFill>
                  <a:schemeClr val="bg1"/>
                </a:solidFill>
                <a:latin typeface="Poppins Medium" panose="00000600000000000000" pitchFamily="2" charset="0"/>
                <a:cs typeface="Poppins Medium" panose="00000600000000000000" pitchFamily="2" charset="0"/>
              </a:rPr>
              <a:t> and </a:t>
            </a:r>
            <a:r>
              <a:rPr lang="en-US" sz="2000" dirty="0" smtClean="0">
                <a:solidFill>
                  <a:srgbClr val="00B0F0"/>
                </a:solidFill>
                <a:latin typeface="Poppins Medium" panose="00000600000000000000" pitchFamily="2" charset="0"/>
                <a:cs typeface="Poppins Medium" panose="00000600000000000000" pitchFamily="2" charset="0"/>
              </a:rPr>
              <a:t>write the sentence</a:t>
            </a:r>
            <a:r>
              <a:rPr lang="en-US" sz="2000" dirty="0" smtClean="0">
                <a:solidFill>
                  <a:schemeClr val="bg1"/>
                </a:solidFill>
                <a:latin typeface="Poppins Medium" panose="00000600000000000000" pitchFamily="2" charset="0"/>
                <a:cs typeface="Poppins Medium" panose="00000600000000000000" pitchFamily="2" charset="0"/>
              </a:rPr>
              <a:t> that results from their choices, then see </a:t>
            </a:r>
            <a:r>
              <a:rPr lang="en-US" sz="2000" dirty="0" smtClean="0">
                <a:solidFill>
                  <a:srgbClr val="00B0F0"/>
                </a:solidFill>
                <a:latin typeface="Poppins Medium" panose="00000600000000000000" pitchFamily="2" charset="0"/>
                <a:cs typeface="Poppins Medium" panose="00000600000000000000" pitchFamily="2" charset="0"/>
              </a:rPr>
              <a:t>how many points</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0B0F0"/>
                </a:solidFill>
                <a:latin typeface="Poppins Medium" panose="00000600000000000000" pitchFamily="2" charset="0"/>
                <a:cs typeface="Poppins Medium" panose="00000600000000000000" pitchFamily="2" charset="0"/>
              </a:rPr>
              <a:t>each block</a:t>
            </a:r>
            <a:r>
              <a:rPr lang="en-US" sz="2000" dirty="0" smtClean="0">
                <a:solidFill>
                  <a:schemeClr val="bg1"/>
                </a:solidFill>
                <a:latin typeface="Poppins Medium" panose="00000600000000000000" pitchFamily="2" charset="0"/>
                <a:cs typeface="Poppins Medium" panose="00000600000000000000" pitchFamily="2" charset="0"/>
              </a:rPr>
              <a:t> they chose is worth.</a:t>
            </a:r>
            <a:endParaRPr lang="en-US" sz="2000" dirty="0" smtClean="0">
              <a:solidFill>
                <a:schemeClr val="bg1"/>
              </a:solidFill>
              <a:latin typeface="Poppins Medium" panose="00000600000000000000" pitchFamily="2" charset="0"/>
              <a:cs typeface="Poppins Medium" panose="00000600000000000000" pitchFamily="2" charset="0"/>
            </a:endParaRPr>
          </a:p>
        </p:txBody>
      </p:sp>
      <p:sp>
        <p:nvSpPr>
          <p:cNvPr id="6" name="TextBox 5"/>
          <p:cNvSpPr txBox="1"/>
          <p:nvPr/>
        </p:nvSpPr>
        <p:spPr>
          <a:xfrm>
            <a:off x="77116" y="2217814"/>
            <a:ext cx="12129573" cy="1528624"/>
          </a:xfrm>
          <a:prstGeom prst="rect">
            <a:avLst/>
          </a:prstGeom>
          <a:noFill/>
        </p:spPr>
        <p:txBody>
          <a:bodyPr wrap="square" rtlCol="0">
            <a:spAutoFit/>
          </a:bodyPr>
          <a:lstStyle/>
          <a:p>
            <a:pPr>
              <a:lnSpc>
                <a:spcPts val="2800"/>
              </a:lnSpc>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When you advance to a slide, two of three block colors will provide choices for the students (one block color is always a fixed part of the sentence, typically either the subject or the verb).  </a:t>
            </a:r>
            <a:r>
              <a:rPr lang="en-US" sz="2000" dirty="0" smtClean="0">
                <a:solidFill>
                  <a:srgbClr val="00B0F0"/>
                </a:solidFill>
                <a:latin typeface="Poppins Medium" panose="00000600000000000000" pitchFamily="2" charset="0"/>
                <a:cs typeface="Poppins Medium" panose="00000600000000000000" pitchFamily="2" charset="0"/>
              </a:rPr>
              <a:t>Click once to start a 40 second timer</a:t>
            </a:r>
            <a:r>
              <a:rPr lang="en-US" sz="2000" dirty="0" smtClean="0">
                <a:solidFill>
                  <a:schemeClr val="bg1"/>
                </a:solidFill>
                <a:latin typeface="Poppins Medium" panose="00000600000000000000" pitchFamily="2" charset="0"/>
                <a:cs typeface="Poppins Medium" panose="00000600000000000000" pitchFamily="2" charset="0"/>
              </a:rPr>
              <a:t> and the background music (the timer helps to focus the students and let them know they should make a choice and write).</a:t>
            </a:r>
            <a:endParaRPr lang="en-US" sz="2000" dirty="0" smtClean="0">
              <a:solidFill>
                <a:schemeClr val="bg1"/>
              </a:solidFill>
              <a:latin typeface="Poppins Medium" panose="00000600000000000000" pitchFamily="2" charset="0"/>
              <a:cs typeface="Poppins Medium" panose="00000600000000000000" pitchFamily="2" charset="0"/>
            </a:endParaRPr>
          </a:p>
        </p:txBody>
      </p:sp>
      <p:sp>
        <p:nvSpPr>
          <p:cNvPr id="7" name="TextBox 6"/>
          <p:cNvSpPr txBox="1"/>
          <p:nvPr/>
        </p:nvSpPr>
        <p:spPr>
          <a:xfrm>
            <a:off x="77115" y="3798450"/>
            <a:ext cx="12129573" cy="1528624"/>
          </a:xfrm>
          <a:prstGeom prst="rect">
            <a:avLst/>
          </a:prstGeom>
          <a:noFill/>
        </p:spPr>
        <p:txBody>
          <a:bodyPr wrap="square" rtlCol="0">
            <a:spAutoFit/>
          </a:bodyPr>
          <a:lstStyle/>
          <a:p>
            <a:pPr>
              <a:lnSpc>
                <a:spcPts val="2800"/>
              </a:lnSpc>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Once the timer and music are finished, </a:t>
            </a:r>
            <a:r>
              <a:rPr lang="en-US" sz="2000" dirty="0" smtClean="0">
                <a:solidFill>
                  <a:srgbClr val="00B0F0"/>
                </a:solidFill>
                <a:latin typeface="Poppins Medium" panose="00000600000000000000" pitchFamily="2" charset="0"/>
                <a:cs typeface="Poppins Medium" panose="00000600000000000000" pitchFamily="2" charset="0"/>
              </a:rPr>
              <a:t>click again to show the points</a:t>
            </a:r>
            <a:r>
              <a:rPr lang="en-US" sz="2000" dirty="0" smtClean="0">
                <a:solidFill>
                  <a:schemeClr val="bg1"/>
                </a:solidFill>
                <a:latin typeface="Poppins Medium" panose="00000600000000000000" pitchFamily="2" charset="0"/>
                <a:cs typeface="Poppins Medium" panose="00000600000000000000" pitchFamily="2" charset="0"/>
              </a:rPr>
              <a:t> for the choices from the </a:t>
            </a:r>
            <a:r>
              <a:rPr lang="en-US" sz="2000" dirty="0" smtClean="0">
                <a:solidFill>
                  <a:srgbClr val="00B0F0"/>
                </a:solidFill>
                <a:latin typeface="Poppins Medium" panose="00000600000000000000" pitchFamily="2" charset="0"/>
                <a:cs typeface="Poppins Medium" panose="00000600000000000000" pitchFamily="2" charset="0"/>
              </a:rPr>
              <a:t>first block color</a:t>
            </a:r>
            <a:r>
              <a:rPr lang="en-US" sz="2000" dirty="0" smtClean="0">
                <a:solidFill>
                  <a:schemeClr val="bg1"/>
                </a:solidFill>
                <a:latin typeface="Poppins Medium" panose="00000600000000000000" pitchFamily="2" charset="0"/>
                <a:cs typeface="Poppins Medium" panose="00000600000000000000" pitchFamily="2" charset="0"/>
              </a:rPr>
              <a:t> (either blue or red).  </a:t>
            </a:r>
            <a:r>
              <a:rPr lang="en-US" sz="2000" dirty="0" smtClean="0">
                <a:solidFill>
                  <a:srgbClr val="00B0F0"/>
                </a:solidFill>
                <a:latin typeface="Poppins Medium" panose="00000600000000000000" pitchFamily="2" charset="0"/>
                <a:cs typeface="Poppins Medium" panose="00000600000000000000" pitchFamily="2" charset="0"/>
              </a:rPr>
              <a:t>Click one more time</a:t>
            </a:r>
            <a:r>
              <a:rPr lang="en-US" sz="2000" dirty="0" smtClean="0">
                <a:solidFill>
                  <a:schemeClr val="bg1"/>
                </a:solidFill>
                <a:latin typeface="Poppins Medium" panose="00000600000000000000" pitchFamily="2" charset="0"/>
                <a:cs typeface="Poppins Medium" panose="00000600000000000000" pitchFamily="2" charset="0"/>
              </a:rPr>
              <a:t> to show the points for the choices from the </a:t>
            </a:r>
            <a:r>
              <a:rPr lang="en-US" sz="2000" dirty="0" smtClean="0">
                <a:solidFill>
                  <a:srgbClr val="00B0F0"/>
                </a:solidFill>
                <a:latin typeface="Poppins Medium" panose="00000600000000000000" pitchFamily="2" charset="0"/>
                <a:cs typeface="Poppins Medium" panose="00000600000000000000" pitchFamily="2" charset="0"/>
              </a:rPr>
              <a:t>green blocks</a:t>
            </a:r>
            <a:r>
              <a:rPr lang="en-US" sz="2000" dirty="0" smtClean="0">
                <a:solidFill>
                  <a:schemeClr val="bg1"/>
                </a:solidFill>
                <a:latin typeface="Poppins Medium" panose="00000600000000000000" pitchFamily="2" charset="0"/>
                <a:cs typeface="Poppins Medium" panose="00000600000000000000" pitchFamily="2" charset="0"/>
              </a:rPr>
              <a:t>. (If time permits, you can have students / teams read what they wrote before showing points- this also helps lower-level students to better understand the task.)</a:t>
            </a:r>
            <a:endParaRPr lang="en-US" sz="2000" dirty="0" smtClean="0">
              <a:solidFill>
                <a:schemeClr val="bg1"/>
              </a:solidFill>
              <a:latin typeface="Poppins Medium" panose="00000600000000000000" pitchFamily="2" charset="0"/>
              <a:cs typeface="Poppins Medium" panose="00000600000000000000" pitchFamily="2" charset="0"/>
            </a:endParaRPr>
          </a:p>
        </p:txBody>
      </p:sp>
      <p:sp>
        <p:nvSpPr>
          <p:cNvPr id="8" name="TextBox 7"/>
          <p:cNvSpPr txBox="1"/>
          <p:nvPr/>
        </p:nvSpPr>
        <p:spPr>
          <a:xfrm>
            <a:off x="70210" y="5365655"/>
            <a:ext cx="12129573" cy="2605842"/>
          </a:xfrm>
          <a:prstGeom prst="rect">
            <a:avLst/>
          </a:prstGeom>
          <a:noFill/>
        </p:spPr>
        <p:txBody>
          <a:bodyPr wrap="square" rtlCol="0">
            <a:spAutoFit/>
          </a:bodyPr>
          <a:lstStyle/>
          <a:p>
            <a:pPr>
              <a:lnSpc>
                <a:spcPts val="2800"/>
              </a:lnSpc>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The only slide layouts that require more explanation are the ones with the </a:t>
            </a:r>
            <a:r>
              <a:rPr lang="en-US" sz="2000" dirty="0" smtClean="0">
                <a:solidFill>
                  <a:srgbClr val="00B0F0"/>
                </a:solidFill>
                <a:latin typeface="Poppins Medium" panose="00000600000000000000" pitchFamily="2" charset="0"/>
                <a:cs typeface="Poppins Medium" panose="00000600000000000000" pitchFamily="2" charset="0"/>
              </a:rPr>
              <a:t>horizontal black line or ‘wall’</a:t>
            </a:r>
            <a:r>
              <a:rPr lang="en-US" sz="2000" dirty="0" smtClean="0">
                <a:solidFill>
                  <a:schemeClr val="bg1"/>
                </a:solidFill>
                <a:latin typeface="Poppins Medium" panose="00000600000000000000" pitchFamily="2" charset="0"/>
                <a:cs typeface="Poppins Medium" panose="00000600000000000000" pitchFamily="2" charset="0"/>
              </a:rPr>
              <a:t> in the middle: students may </a:t>
            </a:r>
            <a:r>
              <a:rPr lang="en-US" sz="2000" dirty="0" smtClean="0">
                <a:solidFill>
                  <a:srgbClr val="00B0F0"/>
                </a:solidFill>
                <a:latin typeface="Poppins Medium" panose="00000600000000000000" pitchFamily="2" charset="0"/>
                <a:cs typeface="Poppins Medium" panose="00000600000000000000" pitchFamily="2" charset="0"/>
              </a:rPr>
              <a:t>choose a red block from above or below the line</a:t>
            </a:r>
            <a:r>
              <a:rPr lang="en-US" sz="2000" dirty="0" smtClean="0">
                <a:solidFill>
                  <a:schemeClr val="bg1"/>
                </a:solidFill>
                <a:latin typeface="Poppins Medium" panose="00000600000000000000" pitchFamily="2" charset="0"/>
                <a:cs typeface="Poppins Medium" panose="00000600000000000000" pitchFamily="2" charset="0"/>
              </a:rPr>
              <a:t>, then </a:t>
            </a:r>
            <a:r>
              <a:rPr lang="en-US" sz="2000" dirty="0" smtClean="0">
                <a:solidFill>
                  <a:srgbClr val="00B0F0"/>
                </a:solidFill>
                <a:latin typeface="Poppins Medium" panose="00000600000000000000" pitchFamily="2" charset="0"/>
                <a:cs typeface="Poppins Medium" panose="00000600000000000000" pitchFamily="2" charset="0"/>
              </a:rPr>
              <a:t>they must also choose a green block from that same side of the line</a:t>
            </a:r>
            <a:r>
              <a:rPr lang="en-US" sz="2000" dirty="0">
                <a:solidFill>
                  <a:schemeClr val="bg1"/>
                </a:solidFill>
                <a:latin typeface="Poppins Medium" panose="00000600000000000000" pitchFamily="2" charset="0"/>
                <a:cs typeface="Poppins Medium" panose="00000600000000000000" pitchFamily="2" charset="0"/>
              </a:rPr>
              <a:t> </a:t>
            </a:r>
            <a:r>
              <a:rPr lang="en-US" sz="2000" dirty="0" smtClean="0">
                <a:solidFill>
                  <a:schemeClr val="bg1"/>
                </a:solidFill>
                <a:latin typeface="Poppins Medium" panose="00000600000000000000" pitchFamily="2" charset="0"/>
                <a:cs typeface="Poppins Medium" panose="00000600000000000000" pitchFamily="2" charset="0"/>
              </a:rPr>
              <a:t>(in other words, if they choose a </a:t>
            </a:r>
            <a:r>
              <a:rPr lang="en-US" sz="2000" dirty="0" smtClean="0">
                <a:solidFill>
                  <a:srgbClr val="00B0F0"/>
                </a:solidFill>
                <a:latin typeface="Poppins Medium" panose="00000600000000000000" pitchFamily="2" charset="0"/>
                <a:cs typeface="Poppins Medium" panose="00000600000000000000" pitchFamily="2" charset="0"/>
              </a:rPr>
              <a:t>red block from above the line</a:t>
            </a:r>
            <a:r>
              <a:rPr lang="en-US" sz="2000" dirty="0" smtClean="0">
                <a:solidFill>
                  <a:schemeClr val="bg1"/>
                </a:solidFill>
                <a:latin typeface="Poppins Medium" panose="00000600000000000000" pitchFamily="2" charset="0"/>
                <a:cs typeface="Poppins Medium" panose="00000600000000000000" pitchFamily="2" charset="0"/>
              </a:rPr>
              <a:t>, they </a:t>
            </a:r>
            <a:r>
              <a:rPr lang="en-US" sz="2000" dirty="0" smtClean="0">
                <a:solidFill>
                  <a:srgbClr val="00B0F0"/>
                </a:solidFill>
                <a:latin typeface="Poppins Medium" panose="00000600000000000000" pitchFamily="2" charset="0"/>
                <a:cs typeface="Poppins Medium" panose="00000600000000000000" pitchFamily="2" charset="0"/>
              </a:rPr>
              <a:t>cannot choose a green block from below the line</a:t>
            </a:r>
            <a:r>
              <a:rPr lang="en-US" sz="2000" dirty="0" smtClean="0">
                <a:solidFill>
                  <a:schemeClr val="bg1"/>
                </a:solidFill>
                <a:latin typeface="Poppins Medium" panose="00000600000000000000" pitchFamily="2" charset="0"/>
                <a:cs typeface="Poppins Medium" panose="00000600000000000000" pitchFamily="2" charset="0"/>
              </a:rPr>
              <a:t>).  These slides help with lesson content that is difficult to make into ‘fully flexible sentences’ by allowing you to </a:t>
            </a:r>
            <a:r>
              <a:rPr lang="en-US" sz="2000" dirty="0" smtClean="0">
                <a:solidFill>
                  <a:srgbClr val="00B0F0"/>
                </a:solidFill>
                <a:latin typeface="Poppins Medium" panose="00000600000000000000" pitchFamily="2" charset="0"/>
                <a:cs typeface="Poppins Medium" panose="00000600000000000000" pitchFamily="2" charset="0"/>
              </a:rPr>
              <a:t>limit the choices</a:t>
            </a:r>
            <a:r>
              <a:rPr lang="en-US" sz="2000" dirty="0" smtClean="0">
                <a:solidFill>
                  <a:schemeClr val="bg1"/>
                </a:solidFill>
                <a:latin typeface="Poppins Medium" panose="00000600000000000000" pitchFamily="2" charset="0"/>
                <a:cs typeface="Poppins Medium" panose="00000600000000000000" pitchFamily="2" charset="0"/>
              </a:rPr>
              <a:t> to those that make logical or grammatical sense.</a:t>
            </a:r>
            <a:endParaRPr lang="en-US" sz="2000" dirty="0">
              <a:solidFill>
                <a:srgbClr val="00B0F0"/>
              </a:solidFill>
              <a:latin typeface="Poppins Medium" panose="00000600000000000000" pitchFamily="2" charset="0"/>
              <a:cs typeface="Poppins Medium" panose="00000600000000000000" pitchFamily="2"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06925" y="3777430"/>
            <a:ext cx="2471818" cy="1390398"/>
          </a:xfrm>
          <a:prstGeom prst="rect">
            <a:avLst/>
          </a:prstGeom>
          <a:ln>
            <a:solidFill>
              <a:schemeClr val="bg1"/>
            </a:solidFill>
          </a:ln>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06925" y="5488334"/>
            <a:ext cx="2471818" cy="1390398"/>
          </a:xfrm>
          <a:prstGeom prst="rect">
            <a:avLst/>
          </a:prstGeom>
          <a:ln>
            <a:solidFill>
              <a:schemeClr val="bg1"/>
            </a:solidFill>
          </a:ln>
        </p:spPr>
      </p:pic>
    </p:spTree>
    <p:extLst>
      <p:ext uri="{BB962C8B-B14F-4D97-AF65-F5344CB8AC3E}">
        <p14:creationId xmlns:p14="http://schemas.microsoft.com/office/powerpoint/2010/main" val="617550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62"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0"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2"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4"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8"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7"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12" name="gold piece sequence (5 pieces) 1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6459029" y="8562412"/>
            <a:ext cx="487363" cy="487363"/>
          </a:xfrm>
          <a:prstGeom prst="rect">
            <a:avLst/>
          </a:prstGeom>
        </p:spPr>
      </p:pic>
      <p:pic>
        <p:nvPicPr>
          <p:cNvPr id="26" name="Green Metal Pipe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4495800" y="8534400"/>
            <a:ext cx="487363" cy="487363"/>
          </a:xfrm>
          <a:prstGeom prst="rect">
            <a:avLst/>
          </a:prstGeom>
        </p:spPr>
      </p:pic>
      <p:pic>
        <p:nvPicPr>
          <p:cNvPr id="27" name="gold piece sequence (5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7650847" y="8534398"/>
            <a:ext cx="487363" cy="487363"/>
          </a:xfrm>
          <a:prstGeom prst="rect">
            <a:avLst/>
          </a:prstGeom>
        </p:spPr>
      </p:pic>
      <p:pic>
        <p:nvPicPr>
          <p:cNvPr id="28" name="Gold Coin 1">
            <a:extLst>
              <a:ext uri="{FF2B5EF4-FFF2-40B4-BE49-F238E27FC236}">
                <a16:creationId xmlns="" xmlns:a16="http://schemas.microsoft.com/office/drawing/2014/main" id="{3C65B74D-3D06-8B0A-A30B-7ACE8E92CBC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39" name="Gold Coin 1">
            <a:extLst>
              <a:ext uri="{FF2B5EF4-FFF2-40B4-BE49-F238E27FC236}">
                <a16:creationId xmlns="" xmlns:a16="http://schemas.microsoft.com/office/drawing/2014/main" id="{853568B6-03E0-F38F-A2E6-B96B81CC25B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181831" y="2338060"/>
            <a:ext cx="400420" cy="374904"/>
          </a:xfrm>
          <a:prstGeom prst="rect">
            <a:avLst/>
          </a:prstGeom>
        </p:spPr>
      </p:pic>
      <p:pic>
        <p:nvPicPr>
          <p:cNvPr id="40" name="Gold Coin 2">
            <a:extLst>
              <a:ext uri="{FF2B5EF4-FFF2-40B4-BE49-F238E27FC236}">
                <a16:creationId xmlns="" xmlns:a16="http://schemas.microsoft.com/office/drawing/2014/main" id="{78A7A5F2-0E50-76FE-9A2A-3F18D8563B9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909717" y="2344156"/>
            <a:ext cx="400420" cy="374904"/>
          </a:xfrm>
          <a:prstGeom prst="rect">
            <a:avLst/>
          </a:prstGeom>
        </p:spPr>
      </p:pic>
      <p:pic>
        <p:nvPicPr>
          <p:cNvPr id="41" name="Gold Coin 3">
            <a:extLst>
              <a:ext uri="{FF2B5EF4-FFF2-40B4-BE49-F238E27FC236}">
                <a16:creationId xmlns="" xmlns:a16="http://schemas.microsoft.com/office/drawing/2014/main" id="{F768EC25-8173-1BDA-7D8C-0A27E0BD249C}"/>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217313" y="3034307"/>
            <a:ext cx="400420" cy="374904"/>
          </a:xfrm>
          <a:prstGeom prst="rect">
            <a:avLst/>
          </a:prstGeom>
        </p:spPr>
      </p:pic>
      <p:pic>
        <p:nvPicPr>
          <p:cNvPr id="42" name="Gold Coin 4">
            <a:extLst>
              <a:ext uri="{FF2B5EF4-FFF2-40B4-BE49-F238E27FC236}">
                <a16:creationId xmlns="" xmlns:a16="http://schemas.microsoft.com/office/drawing/2014/main" id="{BDE76C75-B70A-8490-C436-F3F342D157D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946293" y="3040403"/>
            <a:ext cx="400420" cy="374904"/>
          </a:xfrm>
          <a:prstGeom prst="rect">
            <a:avLst/>
          </a:prstGeom>
        </p:spPr>
      </p:pic>
      <p:pic>
        <p:nvPicPr>
          <p:cNvPr id="43" name="Gold Coin 5">
            <a:extLst>
              <a:ext uri="{FF2B5EF4-FFF2-40B4-BE49-F238E27FC236}">
                <a16:creationId xmlns="" xmlns:a16="http://schemas.microsoft.com/office/drawing/2014/main" id="{50E344EB-9D6A-E9F0-60E8-42F56AC3357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563827" y="2693540"/>
            <a:ext cx="400420" cy="374904"/>
          </a:xfrm>
          <a:prstGeom prst="rect">
            <a:avLst/>
          </a:prstGeom>
        </p:spPr>
      </p:pic>
      <p:pic>
        <p:nvPicPr>
          <p:cNvPr id="44" name="Gold Coin 1">
            <a:extLst>
              <a:ext uri="{FF2B5EF4-FFF2-40B4-BE49-F238E27FC236}">
                <a16:creationId xmlns="" xmlns:a16="http://schemas.microsoft.com/office/drawing/2014/main" id="{22B482C9-FCE8-5BA8-A89E-2018A900176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45" name="Gold Coin 2">
            <a:extLst>
              <a:ext uri="{FF2B5EF4-FFF2-40B4-BE49-F238E27FC236}">
                <a16:creationId xmlns="" xmlns:a16="http://schemas.microsoft.com/office/drawing/2014/main" id="{E5476DDE-AA67-5692-2E17-84E6D7657CA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46" name="Gold Coin 3">
            <a:extLst>
              <a:ext uri="{FF2B5EF4-FFF2-40B4-BE49-F238E27FC236}">
                <a16:creationId xmlns="" xmlns:a16="http://schemas.microsoft.com/office/drawing/2014/main" id="{1076EAD6-EC6D-E2AA-6229-0604D4B6AC4F}"/>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49" name="Gold Coin 1">
            <a:extLst>
              <a:ext uri="{FF2B5EF4-FFF2-40B4-BE49-F238E27FC236}">
                <a16:creationId xmlns="" xmlns:a16="http://schemas.microsoft.com/office/drawing/2014/main" id="{02FC920A-38AC-A80F-9CCF-119816CD96F9}"/>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407277" y="6466553"/>
            <a:ext cx="400420" cy="374904"/>
          </a:xfrm>
          <a:prstGeom prst="rect">
            <a:avLst/>
          </a:prstGeom>
        </p:spPr>
      </p:pic>
      <p:pic>
        <p:nvPicPr>
          <p:cNvPr id="50" name="Gold Coin 2">
            <a:extLst>
              <a:ext uri="{FF2B5EF4-FFF2-40B4-BE49-F238E27FC236}">
                <a16:creationId xmlns="" xmlns:a16="http://schemas.microsoft.com/office/drawing/2014/main" id="{DC6948A3-BF4F-04A3-8117-B7B3636D79E4}"/>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135163" y="6472649"/>
            <a:ext cx="400420" cy="374904"/>
          </a:xfrm>
          <a:prstGeom prst="rect">
            <a:avLst/>
          </a:prstGeom>
        </p:spPr>
      </p:pic>
      <p:pic>
        <p:nvPicPr>
          <p:cNvPr id="52" name="Gold Coin 3">
            <a:extLst>
              <a:ext uri="{FF2B5EF4-FFF2-40B4-BE49-F238E27FC236}">
                <a16:creationId xmlns="" xmlns:a16="http://schemas.microsoft.com/office/drawing/2014/main" id="{D649010C-041A-E578-F232-743337971E92}"/>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442759" y="7162800"/>
            <a:ext cx="400420" cy="374904"/>
          </a:xfrm>
          <a:prstGeom prst="rect">
            <a:avLst/>
          </a:prstGeom>
        </p:spPr>
      </p:pic>
      <p:pic>
        <p:nvPicPr>
          <p:cNvPr id="55" name="Gold Coin 1">
            <a:extLst>
              <a:ext uri="{FF2B5EF4-FFF2-40B4-BE49-F238E27FC236}">
                <a16:creationId xmlns="" xmlns:a16="http://schemas.microsoft.com/office/drawing/2014/main" id="{33F162D1-96A8-A648-FF33-7753F93BBED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56" name="Gold Coin 2">
            <a:extLst>
              <a:ext uri="{FF2B5EF4-FFF2-40B4-BE49-F238E27FC236}">
                <a16:creationId xmlns="" xmlns:a16="http://schemas.microsoft.com/office/drawing/2014/main" id="{4368B9A9-122A-8CBA-384D-DFD6E78E620C}"/>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57" name="Gold Coin 3">
            <a:extLst>
              <a:ext uri="{FF2B5EF4-FFF2-40B4-BE49-F238E27FC236}">
                <a16:creationId xmlns="" xmlns:a16="http://schemas.microsoft.com/office/drawing/2014/main" id="{EFFE4AF6-25DA-3BC1-DD87-F32CE28F5B7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97463" y="975977"/>
            <a:ext cx="400420" cy="374904"/>
          </a:xfrm>
          <a:prstGeom prst="rect">
            <a:avLst/>
          </a:prstGeom>
        </p:spPr>
      </p:pic>
      <p:pic>
        <p:nvPicPr>
          <p:cNvPr id="58" name="Gold Coin 4">
            <a:extLst>
              <a:ext uri="{FF2B5EF4-FFF2-40B4-BE49-F238E27FC236}">
                <a16:creationId xmlns="" xmlns:a16="http://schemas.microsoft.com/office/drawing/2014/main" id="{EA5F16EB-7D39-5DE9-BC19-F3BDB071E74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626443" y="982073"/>
            <a:ext cx="400420" cy="374904"/>
          </a:xfrm>
          <a:prstGeom prst="rect">
            <a:avLst/>
          </a:prstGeom>
        </p:spPr>
      </p:pic>
      <p:pic>
        <p:nvPicPr>
          <p:cNvPr id="60" name="Gold Coin 1">
            <a:extLst>
              <a:ext uri="{FF2B5EF4-FFF2-40B4-BE49-F238E27FC236}">
                <a16:creationId xmlns="" xmlns:a16="http://schemas.microsoft.com/office/drawing/2014/main" id="{3B7D0744-80A8-1FC2-442C-222189E5278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61" name="Gold Coin 2">
            <a:extLst>
              <a:ext uri="{FF2B5EF4-FFF2-40B4-BE49-F238E27FC236}">
                <a16:creationId xmlns="" xmlns:a16="http://schemas.microsoft.com/office/drawing/2014/main" id="{8233C41F-87AF-48E4-DEDA-D4489D0E0F02}"/>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63" name="Gold Coin 3">
            <a:extLst>
              <a:ext uri="{FF2B5EF4-FFF2-40B4-BE49-F238E27FC236}">
                <a16:creationId xmlns="" xmlns:a16="http://schemas.microsoft.com/office/drawing/2014/main" id="{530B1695-613C-5607-51F5-E5576C79235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11978" y="3051300"/>
            <a:ext cx="400420" cy="374904"/>
          </a:xfrm>
          <a:prstGeom prst="rect">
            <a:avLst/>
          </a:prstGeom>
        </p:spPr>
      </p:pic>
      <p:pic>
        <p:nvPicPr>
          <p:cNvPr id="64" name="Gold Coin 4">
            <a:extLst>
              <a:ext uri="{FF2B5EF4-FFF2-40B4-BE49-F238E27FC236}">
                <a16:creationId xmlns="" xmlns:a16="http://schemas.microsoft.com/office/drawing/2014/main" id="{4B4914DB-FEDA-15AE-BCC9-4E2A89D4F18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740958" y="3057396"/>
            <a:ext cx="400420" cy="374904"/>
          </a:xfrm>
          <a:prstGeom prst="rect">
            <a:avLst/>
          </a:prstGeom>
        </p:spPr>
      </p:pic>
      <p:pic>
        <p:nvPicPr>
          <p:cNvPr id="65" name="Gold Coin 5">
            <a:extLst>
              <a:ext uri="{FF2B5EF4-FFF2-40B4-BE49-F238E27FC236}">
                <a16:creationId xmlns="" xmlns:a16="http://schemas.microsoft.com/office/drawing/2014/main" id="{3E2CD26C-1E27-FBE8-BFDA-9A68595B92A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358492" y="2710533"/>
            <a:ext cx="400420" cy="374904"/>
          </a:xfrm>
          <a:prstGeom prst="rect">
            <a:avLst/>
          </a:prstGeom>
        </p:spPr>
      </p:pic>
      <p:pic>
        <p:nvPicPr>
          <p:cNvPr id="66" name="Gold Coin 1">
            <a:extLst>
              <a:ext uri="{FF2B5EF4-FFF2-40B4-BE49-F238E27FC236}">
                <a16:creationId xmlns="" xmlns:a16="http://schemas.microsoft.com/office/drawing/2014/main" id="{00EB5791-C116-5603-3196-58CCC7D8FB8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67" name="Gold Coin 2">
            <a:extLst>
              <a:ext uri="{FF2B5EF4-FFF2-40B4-BE49-F238E27FC236}">
                <a16:creationId xmlns="" xmlns:a16="http://schemas.microsoft.com/office/drawing/2014/main" id="{04EE849F-B259-3214-96DE-E0857E35694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71" name="Gold Coin 1">
            <a:extLst>
              <a:ext uri="{FF2B5EF4-FFF2-40B4-BE49-F238E27FC236}">
                <a16:creationId xmlns="" xmlns:a16="http://schemas.microsoft.com/office/drawing/2014/main" id="{26C7DEF5-57B1-7E4E-AA37-5710E70C47C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spTree>
    <p:extLst>
      <p:ext uri="{BB962C8B-B14F-4D97-AF65-F5344CB8AC3E}">
        <p14:creationId xmlns:p14="http://schemas.microsoft.com/office/powerpoint/2010/main" val="141076817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2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5"/>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12"/>
                                        </p:tgtEl>
                                      </p:cBhvr>
                                    </p:cmd>
                                  </p:childTnLst>
                                </p:cTn>
                              </p:par>
                              <p:par>
                                <p:cTn id="16" presetID="2" presetClass="entr" presetSubtype="1"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250" fill="hold"/>
                                        <p:tgtEl>
                                          <p:spTgt spid="28"/>
                                        </p:tgtEl>
                                        <p:attrNameLst>
                                          <p:attrName>ppt_x</p:attrName>
                                        </p:attrNameLst>
                                      </p:cBhvr>
                                      <p:tavLst>
                                        <p:tav tm="0">
                                          <p:val>
                                            <p:strVal val="#ppt_x"/>
                                          </p:val>
                                        </p:tav>
                                        <p:tav tm="100000">
                                          <p:val>
                                            <p:strVal val="#ppt_x"/>
                                          </p:val>
                                        </p:tav>
                                      </p:tavLst>
                                    </p:anim>
                                    <p:anim calcmode="lin" valueType="num">
                                      <p:cBhvr additive="base">
                                        <p:cTn id="19" dur="250" fill="hold"/>
                                        <p:tgtEl>
                                          <p:spTgt spid="28"/>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250" fill="hold"/>
                                        <p:tgtEl>
                                          <p:spTgt spid="39"/>
                                        </p:tgtEl>
                                        <p:attrNameLst>
                                          <p:attrName>ppt_x</p:attrName>
                                        </p:attrNameLst>
                                      </p:cBhvr>
                                      <p:tavLst>
                                        <p:tav tm="0">
                                          <p:val>
                                            <p:strVal val="#ppt_x"/>
                                          </p:val>
                                        </p:tav>
                                        <p:tav tm="100000">
                                          <p:val>
                                            <p:strVal val="#ppt_x"/>
                                          </p:val>
                                        </p:tav>
                                      </p:tavLst>
                                    </p:anim>
                                    <p:anim calcmode="lin" valueType="num">
                                      <p:cBhvr additive="base">
                                        <p:cTn id="23" dur="25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250" fill="hold"/>
                                        <p:tgtEl>
                                          <p:spTgt spid="44"/>
                                        </p:tgtEl>
                                        <p:attrNameLst>
                                          <p:attrName>ppt_x</p:attrName>
                                        </p:attrNameLst>
                                      </p:cBhvr>
                                      <p:tavLst>
                                        <p:tav tm="0">
                                          <p:val>
                                            <p:strVal val="#ppt_x"/>
                                          </p:val>
                                        </p:tav>
                                        <p:tav tm="100000">
                                          <p:val>
                                            <p:strVal val="#ppt_x"/>
                                          </p:val>
                                        </p:tav>
                                      </p:tavLst>
                                    </p:anim>
                                    <p:anim calcmode="lin" valueType="num">
                                      <p:cBhvr additive="base">
                                        <p:cTn id="27" dur="25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250" fill="hold"/>
                                        <p:tgtEl>
                                          <p:spTgt spid="49"/>
                                        </p:tgtEl>
                                        <p:attrNameLst>
                                          <p:attrName>ppt_x</p:attrName>
                                        </p:attrNameLst>
                                      </p:cBhvr>
                                      <p:tavLst>
                                        <p:tav tm="0">
                                          <p:val>
                                            <p:strVal val="#ppt_x"/>
                                          </p:val>
                                        </p:tav>
                                        <p:tav tm="100000">
                                          <p:val>
                                            <p:strVal val="#ppt_x"/>
                                          </p:val>
                                        </p:tav>
                                      </p:tavLst>
                                    </p:anim>
                                    <p:anim calcmode="lin" valueType="num">
                                      <p:cBhvr additive="base">
                                        <p:cTn id="31" dur="250" fill="hold"/>
                                        <p:tgtEl>
                                          <p:spTgt spid="4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250" fill="hold"/>
                                        <p:tgtEl>
                                          <p:spTgt spid="40"/>
                                        </p:tgtEl>
                                        <p:attrNameLst>
                                          <p:attrName>ppt_x</p:attrName>
                                        </p:attrNameLst>
                                      </p:cBhvr>
                                      <p:tavLst>
                                        <p:tav tm="0">
                                          <p:val>
                                            <p:strVal val="#ppt_x"/>
                                          </p:val>
                                        </p:tav>
                                        <p:tav tm="100000">
                                          <p:val>
                                            <p:strVal val="#ppt_x"/>
                                          </p:val>
                                        </p:tav>
                                      </p:tavLst>
                                    </p:anim>
                                    <p:anim calcmode="lin" valueType="num">
                                      <p:cBhvr additive="base">
                                        <p:cTn id="35" dur="250" fill="hold"/>
                                        <p:tgtEl>
                                          <p:spTgt spid="4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250" fill="hold"/>
                                        <p:tgtEl>
                                          <p:spTgt spid="45"/>
                                        </p:tgtEl>
                                        <p:attrNameLst>
                                          <p:attrName>ppt_x</p:attrName>
                                        </p:attrNameLst>
                                      </p:cBhvr>
                                      <p:tavLst>
                                        <p:tav tm="0">
                                          <p:val>
                                            <p:strVal val="#ppt_x"/>
                                          </p:val>
                                        </p:tav>
                                        <p:tav tm="100000">
                                          <p:val>
                                            <p:strVal val="#ppt_x"/>
                                          </p:val>
                                        </p:tav>
                                      </p:tavLst>
                                    </p:anim>
                                    <p:anim calcmode="lin" valueType="num">
                                      <p:cBhvr additive="base">
                                        <p:cTn id="39" dur="250" fill="hold"/>
                                        <p:tgtEl>
                                          <p:spTgt spid="45"/>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250" fill="hold"/>
                                        <p:tgtEl>
                                          <p:spTgt spid="41"/>
                                        </p:tgtEl>
                                        <p:attrNameLst>
                                          <p:attrName>ppt_x</p:attrName>
                                        </p:attrNameLst>
                                      </p:cBhvr>
                                      <p:tavLst>
                                        <p:tav tm="0">
                                          <p:val>
                                            <p:strVal val="#ppt_x"/>
                                          </p:val>
                                        </p:tav>
                                        <p:tav tm="100000">
                                          <p:val>
                                            <p:strVal val="#ppt_x"/>
                                          </p:val>
                                        </p:tav>
                                      </p:tavLst>
                                    </p:anim>
                                    <p:anim calcmode="lin" valueType="num">
                                      <p:cBhvr additive="base">
                                        <p:cTn id="47" dur="250" fill="hold"/>
                                        <p:tgtEl>
                                          <p:spTgt spid="41"/>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250" fill="hold"/>
                                        <p:tgtEl>
                                          <p:spTgt spid="46"/>
                                        </p:tgtEl>
                                        <p:attrNameLst>
                                          <p:attrName>ppt_x</p:attrName>
                                        </p:attrNameLst>
                                      </p:cBhvr>
                                      <p:tavLst>
                                        <p:tav tm="0">
                                          <p:val>
                                            <p:strVal val="#ppt_x"/>
                                          </p:val>
                                        </p:tav>
                                        <p:tav tm="100000">
                                          <p:val>
                                            <p:strVal val="#ppt_x"/>
                                          </p:val>
                                        </p:tav>
                                      </p:tavLst>
                                    </p:anim>
                                    <p:anim calcmode="lin" valueType="num">
                                      <p:cBhvr additive="base">
                                        <p:cTn id="51" dur="250" fill="hold"/>
                                        <p:tgtEl>
                                          <p:spTgt spid="46"/>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50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250" fill="hold"/>
                                        <p:tgtEl>
                                          <p:spTgt spid="52"/>
                                        </p:tgtEl>
                                        <p:attrNameLst>
                                          <p:attrName>ppt_x</p:attrName>
                                        </p:attrNameLst>
                                      </p:cBhvr>
                                      <p:tavLst>
                                        <p:tav tm="0">
                                          <p:val>
                                            <p:strVal val="#ppt_x"/>
                                          </p:val>
                                        </p:tav>
                                        <p:tav tm="100000">
                                          <p:val>
                                            <p:strVal val="#ppt_x"/>
                                          </p:val>
                                        </p:tav>
                                      </p:tavLst>
                                    </p:anim>
                                    <p:anim calcmode="lin" valueType="num">
                                      <p:cBhvr additive="base">
                                        <p:cTn id="55" dur="250" fill="hold"/>
                                        <p:tgtEl>
                                          <p:spTgt spid="52"/>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42"/>
                                        </p:tgtEl>
                                        <p:attrNameLst>
                                          <p:attrName>style.visibility</p:attrName>
                                        </p:attrNameLst>
                                      </p:cBhvr>
                                      <p:to>
                                        <p:strVal val="visible"/>
                                      </p:to>
                                    </p:set>
                                    <p:anim calcmode="lin" valueType="num">
                                      <p:cBhvr additive="base">
                                        <p:cTn id="58" dur="250" fill="hold"/>
                                        <p:tgtEl>
                                          <p:spTgt spid="42"/>
                                        </p:tgtEl>
                                        <p:attrNameLst>
                                          <p:attrName>ppt_x</p:attrName>
                                        </p:attrNameLst>
                                      </p:cBhvr>
                                      <p:tavLst>
                                        <p:tav tm="0">
                                          <p:val>
                                            <p:strVal val="#ppt_x"/>
                                          </p:val>
                                        </p:tav>
                                        <p:tav tm="100000">
                                          <p:val>
                                            <p:strVal val="#ppt_x"/>
                                          </p:val>
                                        </p:tav>
                                      </p:tavLst>
                                    </p:anim>
                                    <p:anim calcmode="lin" valueType="num">
                                      <p:cBhvr additive="base">
                                        <p:cTn id="59" dur="250" fill="hold"/>
                                        <p:tgtEl>
                                          <p:spTgt spid="42"/>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100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250" fill="hold"/>
                                        <p:tgtEl>
                                          <p:spTgt spid="43"/>
                                        </p:tgtEl>
                                        <p:attrNameLst>
                                          <p:attrName>ppt_x</p:attrName>
                                        </p:attrNameLst>
                                      </p:cBhvr>
                                      <p:tavLst>
                                        <p:tav tm="0">
                                          <p:val>
                                            <p:strVal val="#ppt_x"/>
                                          </p:val>
                                        </p:tav>
                                        <p:tav tm="100000">
                                          <p:val>
                                            <p:strVal val="#ppt_x"/>
                                          </p:val>
                                        </p:tav>
                                      </p:tavLst>
                                    </p:anim>
                                    <p:anim calcmode="lin" valueType="num">
                                      <p:cBhvr additive="base">
                                        <p:cTn id="63" dur="250" fill="hold"/>
                                        <p:tgtEl>
                                          <p:spTgt spid="43"/>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17" fill="hold"/>
                                        <p:tgtEl>
                                          <p:spTgt spid="7"/>
                                        </p:tgtEl>
                                      </p:cBhvr>
                                    </p:cmd>
                                  </p:childTnLst>
                                </p:cTn>
                              </p:par>
                            </p:childTnLst>
                          </p:cTn>
                        </p:par>
                        <p:par>
                          <p:cTn id="68" fill="hold">
                            <p:stCondLst>
                              <p:cond delay="417"/>
                            </p:stCondLst>
                            <p:childTnLst>
                              <p:par>
                                <p:cTn id="69" presetID="1" presetClass="mediacall" presetSubtype="0" fill="hold" nodeType="afterEffect">
                                  <p:stCondLst>
                                    <p:cond delay="0"/>
                                  </p:stCondLst>
                                  <p:childTnLst>
                                    <p:cmd type="call" cmd="playFrom(0.0)">
                                      <p:cBhvr>
                                        <p:cTn id="70" dur="1152" fill="hold"/>
                                        <p:tgtEl>
                                          <p:spTgt spid="27"/>
                                        </p:tgtEl>
                                      </p:cBhvr>
                                    </p:cmd>
                                  </p:childTnLst>
                                </p:cTn>
                              </p:par>
                              <p:par>
                                <p:cTn id="71" presetID="2" presetClass="entr" presetSubtype="1" fill="hold" nodeType="with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additive="base">
                                        <p:cTn id="73" dur="250" fill="hold"/>
                                        <p:tgtEl>
                                          <p:spTgt spid="55"/>
                                        </p:tgtEl>
                                        <p:attrNameLst>
                                          <p:attrName>ppt_x</p:attrName>
                                        </p:attrNameLst>
                                      </p:cBhvr>
                                      <p:tavLst>
                                        <p:tav tm="0">
                                          <p:val>
                                            <p:strVal val="#ppt_x"/>
                                          </p:val>
                                        </p:tav>
                                        <p:tav tm="100000">
                                          <p:val>
                                            <p:strVal val="#ppt_x"/>
                                          </p:val>
                                        </p:tav>
                                      </p:tavLst>
                                    </p:anim>
                                    <p:anim calcmode="lin" valueType="num">
                                      <p:cBhvr additive="base">
                                        <p:cTn id="74" dur="250" fill="hold"/>
                                        <p:tgtEl>
                                          <p:spTgt spid="55"/>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250" fill="hold"/>
                                        <p:tgtEl>
                                          <p:spTgt spid="60"/>
                                        </p:tgtEl>
                                        <p:attrNameLst>
                                          <p:attrName>ppt_x</p:attrName>
                                        </p:attrNameLst>
                                      </p:cBhvr>
                                      <p:tavLst>
                                        <p:tav tm="0">
                                          <p:val>
                                            <p:strVal val="#ppt_x"/>
                                          </p:val>
                                        </p:tav>
                                        <p:tav tm="100000">
                                          <p:val>
                                            <p:strVal val="#ppt_x"/>
                                          </p:val>
                                        </p:tav>
                                      </p:tavLst>
                                    </p:anim>
                                    <p:anim calcmode="lin" valueType="num">
                                      <p:cBhvr additive="base">
                                        <p:cTn id="78" dur="250" fill="hold"/>
                                        <p:tgtEl>
                                          <p:spTgt spid="60"/>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66"/>
                                        </p:tgtEl>
                                        <p:attrNameLst>
                                          <p:attrName>style.visibility</p:attrName>
                                        </p:attrNameLst>
                                      </p:cBhvr>
                                      <p:to>
                                        <p:strVal val="visible"/>
                                      </p:to>
                                    </p:set>
                                    <p:anim calcmode="lin" valueType="num">
                                      <p:cBhvr additive="base">
                                        <p:cTn id="81" dur="250" fill="hold"/>
                                        <p:tgtEl>
                                          <p:spTgt spid="66"/>
                                        </p:tgtEl>
                                        <p:attrNameLst>
                                          <p:attrName>ppt_x</p:attrName>
                                        </p:attrNameLst>
                                      </p:cBhvr>
                                      <p:tavLst>
                                        <p:tav tm="0">
                                          <p:val>
                                            <p:strVal val="#ppt_x"/>
                                          </p:val>
                                        </p:tav>
                                        <p:tav tm="100000">
                                          <p:val>
                                            <p:strVal val="#ppt_x"/>
                                          </p:val>
                                        </p:tav>
                                      </p:tavLst>
                                    </p:anim>
                                    <p:anim calcmode="lin" valueType="num">
                                      <p:cBhvr additive="base">
                                        <p:cTn id="82" dur="250" fill="hold"/>
                                        <p:tgtEl>
                                          <p:spTgt spid="66"/>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71"/>
                                        </p:tgtEl>
                                        <p:attrNameLst>
                                          <p:attrName>style.visibility</p:attrName>
                                        </p:attrNameLst>
                                      </p:cBhvr>
                                      <p:to>
                                        <p:strVal val="visible"/>
                                      </p:to>
                                    </p:set>
                                    <p:anim calcmode="lin" valueType="num">
                                      <p:cBhvr additive="base">
                                        <p:cTn id="85" dur="250" fill="hold"/>
                                        <p:tgtEl>
                                          <p:spTgt spid="71"/>
                                        </p:tgtEl>
                                        <p:attrNameLst>
                                          <p:attrName>ppt_x</p:attrName>
                                        </p:attrNameLst>
                                      </p:cBhvr>
                                      <p:tavLst>
                                        <p:tav tm="0">
                                          <p:val>
                                            <p:strVal val="#ppt_x"/>
                                          </p:val>
                                        </p:tav>
                                        <p:tav tm="100000">
                                          <p:val>
                                            <p:strVal val="#ppt_x"/>
                                          </p:val>
                                        </p:tav>
                                      </p:tavLst>
                                    </p:anim>
                                    <p:anim calcmode="lin" valueType="num">
                                      <p:cBhvr additive="base">
                                        <p:cTn id="86" dur="250" fill="hold"/>
                                        <p:tgtEl>
                                          <p:spTgt spid="71"/>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250" fill="hold"/>
                                        <p:tgtEl>
                                          <p:spTgt spid="56"/>
                                        </p:tgtEl>
                                        <p:attrNameLst>
                                          <p:attrName>ppt_x</p:attrName>
                                        </p:attrNameLst>
                                      </p:cBhvr>
                                      <p:tavLst>
                                        <p:tav tm="0">
                                          <p:val>
                                            <p:strVal val="#ppt_x"/>
                                          </p:val>
                                        </p:tav>
                                        <p:tav tm="100000">
                                          <p:val>
                                            <p:strVal val="#ppt_x"/>
                                          </p:val>
                                        </p:tav>
                                      </p:tavLst>
                                    </p:anim>
                                    <p:anim calcmode="lin" valueType="num">
                                      <p:cBhvr additive="base">
                                        <p:cTn id="90" dur="250" fill="hold"/>
                                        <p:tgtEl>
                                          <p:spTgt spid="56"/>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61"/>
                                        </p:tgtEl>
                                        <p:attrNameLst>
                                          <p:attrName>style.visibility</p:attrName>
                                        </p:attrNameLst>
                                      </p:cBhvr>
                                      <p:to>
                                        <p:strVal val="visible"/>
                                      </p:to>
                                    </p:set>
                                    <p:anim calcmode="lin" valueType="num">
                                      <p:cBhvr additive="base">
                                        <p:cTn id="93" dur="250" fill="hold"/>
                                        <p:tgtEl>
                                          <p:spTgt spid="61"/>
                                        </p:tgtEl>
                                        <p:attrNameLst>
                                          <p:attrName>ppt_x</p:attrName>
                                        </p:attrNameLst>
                                      </p:cBhvr>
                                      <p:tavLst>
                                        <p:tav tm="0">
                                          <p:val>
                                            <p:strVal val="#ppt_x"/>
                                          </p:val>
                                        </p:tav>
                                        <p:tav tm="100000">
                                          <p:val>
                                            <p:strVal val="#ppt_x"/>
                                          </p:val>
                                        </p:tav>
                                      </p:tavLst>
                                    </p:anim>
                                    <p:anim calcmode="lin" valueType="num">
                                      <p:cBhvr additive="base">
                                        <p:cTn id="94" dur="250" fill="hold"/>
                                        <p:tgtEl>
                                          <p:spTgt spid="61"/>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67"/>
                                        </p:tgtEl>
                                        <p:attrNameLst>
                                          <p:attrName>style.visibility</p:attrName>
                                        </p:attrNameLst>
                                      </p:cBhvr>
                                      <p:to>
                                        <p:strVal val="visible"/>
                                      </p:to>
                                    </p:set>
                                    <p:anim calcmode="lin" valueType="num">
                                      <p:cBhvr additive="base">
                                        <p:cTn id="97" dur="250" fill="hold"/>
                                        <p:tgtEl>
                                          <p:spTgt spid="67"/>
                                        </p:tgtEl>
                                        <p:attrNameLst>
                                          <p:attrName>ppt_x</p:attrName>
                                        </p:attrNameLst>
                                      </p:cBhvr>
                                      <p:tavLst>
                                        <p:tav tm="0">
                                          <p:val>
                                            <p:strVal val="#ppt_x"/>
                                          </p:val>
                                        </p:tav>
                                        <p:tav tm="100000">
                                          <p:val>
                                            <p:strVal val="#ppt_x"/>
                                          </p:val>
                                        </p:tav>
                                      </p:tavLst>
                                    </p:anim>
                                    <p:anim calcmode="lin" valueType="num">
                                      <p:cBhvr additive="base">
                                        <p:cTn id="98" dur="250" fill="hold"/>
                                        <p:tgtEl>
                                          <p:spTgt spid="67"/>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57"/>
                                        </p:tgtEl>
                                        <p:attrNameLst>
                                          <p:attrName>style.visibility</p:attrName>
                                        </p:attrNameLst>
                                      </p:cBhvr>
                                      <p:to>
                                        <p:strVal val="visible"/>
                                      </p:to>
                                    </p:set>
                                    <p:anim calcmode="lin" valueType="num">
                                      <p:cBhvr additive="base">
                                        <p:cTn id="101" dur="250" fill="hold"/>
                                        <p:tgtEl>
                                          <p:spTgt spid="57"/>
                                        </p:tgtEl>
                                        <p:attrNameLst>
                                          <p:attrName>ppt_x</p:attrName>
                                        </p:attrNameLst>
                                      </p:cBhvr>
                                      <p:tavLst>
                                        <p:tav tm="0">
                                          <p:val>
                                            <p:strVal val="#ppt_x"/>
                                          </p:val>
                                        </p:tav>
                                        <p:tav tm="100000">
                                          <p:val>
                                            <p:strVal val="#ppt_x"/>
                                          </p:val>
                                        </p:tav>
                                      </p:tavLst>
                                    </p:anim>
                                    <p:anim calcmode="lin" valueType="num">
                                      <p:cBhvr additive="base">
                                        <p:cTn id="102" dur="250" fill="hold"/>
                                        <p:tgtEl>
                                          <p:spTgt spid="57"/>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 calcmode="lin" valueType="num">
                                      <p:cBhvr additive="base">
                                        <p:cTn id="105" dur="250" fill="hold"/>
                                        <p:tgtEl>
                                          <p:spTgt spid="63"/>
                                        </p:tgtEl>
                                        <p:attrNameLst>
                                          <p:attrName>ppt_x</p:attrName>
                                        </p:attrNameLst>
                                      </p:cBhvr>
                                      <p:tavLst>
                                        <p:tav tm="0">
                                          <p:val>
                                            <p:strVal val="#ppt_x"/>
                                          </p:val>
                                        </p:tav>
                                        <p:tav tm="100000">
                                          <p:val>
                                            <p:strVal val="#ppt_x"/>
                                          </p:val>
                                        </p:tav>
                                      </p:tavLst>
                                    </p:anim>
                                    <p:anim calcmode="lin" valueType="num">
                                      <p:cBhvr additive="base">
                                        <p:cTn id="106" dur="250" fill="hold"/>
                                        <p:tgtEl>
                                          <p:spTgt spid="63"/>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58"/>
                                        </p:tgtEl>
                                        <p:attrNameLst>
                                          <p:attrName>style.visibility</p:attrName>
                                        </p:attrNameLst>
                                      </p:cBhvr>
                                      <p:to>
                                        <p:strVal val="visible"/>
                                      </p:to>
                                    </p:set>
                                    <p:anim calcmode="lin" valueType="num">
                                      <p:cBhvr additive="base">
                                        <p:cTn id="109" dur="250" fill="hold"/>
                                        <p:tgtEl>
                                          <p:spTgt spid="58"/>
                                        </p:tgtEl>
                                        <p:attrNameLst>
                                          <p:attrName>ppt_x</p:attrName>
                                        </p:attrNameLst>
                                      </p:cBhvr>
                                      <p:tavLst>
                                        <p:tav tm="0">
                                          <p:val>
                                            <p:strVal val="#ppt_x"/>
                                          </p:val>
                                        </p:tav>
                                        <p:tav tm="100000">
                                          <p:val>
                                            <p:strVal val="#ppt_x"/>
                                          </p:val>
                                        </p:tav>
                                      </p:tavLst>
                                    </p:anim>
                                    <p:anim calcmode="lin" valueType="num">
                                      <p:cBhvr additive="base">
                                        <p:cTn id="110" dur="250" fill="hold"/>
                                        <p:tgtEl>
                                          <p:spTgt spid="58"/>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64"/>
                                        </p:tgtEl>
                                        <p:attrNameLst>
                                          <p:attrName>style.visibility</p:attrName>
                                        </p:attrNameLst>
                                      </p:cBhvr>
                                      <p:to>
                                        <p:strVal val="visible"/>
                                      </p:to>
                                    </p:set>
                                    <p:anim calcmode="lin" valueType="num">
                                      <p:cBhvr additive="base">
                                        <p:cTn id="113" dur="250" fill="hold"/>
                                        <p:tgtEl>
                                          <p:spTgt spid="64"/>
                                        </p:tgtEl>
                                        <p:attrNameLst>
                                          <p:attrName>ppt_x</p:attrName>
                                        </p:attrNameLst>
                                      </p:cBhvr>
                                      <p:tavLst>
                                        <p:tav tm="0">
                                          <p:val>
                                            <p:strVal val="#ppt_x"/>
                                          </p:val>
                                        </p:tav>
                                        <p:tav tm="100000">
                                          <p:val>
                                            <p:strVal val="#ppt_x"/>
                                          </p:val>
                                        </p:tav>
                                      </p:tavLst>
                                    </p:anim>
                                    <p:anim calcmode="lin" valueType="num">
                                      <p:cBhvr additive="base">
                                        <p:cTn id="114" dur="250" fill="hold"/>
                                        <p:tgtEl>
                                          <p:spTgt spid="64"/>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100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250" fill="hold"/>
                                        <p:tgtEl>
                                          <p:spTgt spid="65"/>
                                        </p:tgtEl>
                                        <p:attrNameLst>
                                          <p:attrName>ppt_x</p:attrName>
                                        </p:attrNameLst>
                                      </p:cBhvr>
                                      <p:tavLst>
                                        <p:tav tm="0">
                                          <p:val>
                                            <p:strVal val="#ppt_x"/>
                                          </p:val>
                                        </p:tav>
                                        <p:tav tm="100000">
                                          <p:val>
                                            <p:strVal val="#ppt_x"/>
                                          </p:val>
                                        </p:tav>
                                      </p:tavLst>
                                    </p:anim>
                                    <p:anim calcmode="lin" valueType="num">
                                      <p:cBhvr additive="base">
                                        <p:cTn id="118" dur="25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9" fill="hold" display="0">
                  <p:stCondLst>
                    <p:cond delay="indefinite"/>
                  </p:stCondLst>
                  <p:endCondLst>
                    <p:cond evt="onStopAudio" delay="0">
                      <p:tgtEl>
                        <p:sldTgt/>
                      </p:tgtEl>
                    </p:cond>
                  </p:endCondLst>
                </p:cTn>
                <p:tgtEl>
                  <p:spTgt spid="5"/>
                </p:tgtEl>
              </p:cMediaNode>
            </p:audio>
            <p:audio>
              <p:cMediaNode vol="100000">
                <p:cTn id="120" fill="hold" display="0">
                  <p:stCondLst>
                    <p:cond delay="indefinite"/>
                  </p:stCondLst>
                  <p:endCondLst>
                    <p:cond evt="onStopAudio" delay="0">
                      <p:tgtEl>
                        <p:sldTgt/>
                      </p:tgtEl>
                    </p:cond>
                  </p:endCondLst>
                </p:cTn>
                <p:tgtEl>
                  <p:spTgt spid="7"/>
                </p:tgtEl>
              </p:cMediaNode>
            </p:audio>
            <p:audio>
              <p:cMediaNode vol="80000">
                <p:cTn id="121" fill="hold" display="0">
                  <p:stCondLst>
                    <p:cond delay="indefinite"/>
                  </p:stCondLst>
                  <p:endCondLst>
                    <p:cond evt="onStopAudio" delay="0">
                      <p:tgtEl>
                        <p:sldTgt/>
                      </p:tgtEl>
                    </p:cond>
                  </p:endCondLst>
                </p:cTn>
                <p:tgtEl>
                  <p:spTgt spid="12"/>
                </p:tgtEl>
              </p:cMediaNode>
            </p:audio>
            <p:audio>
              <p:cMediaNode vol="81818">
                <p:cTn id="122" fill="hold" display="0">
                  <p:stCondLst>
                    <p:cond delay="indefinite"/>
                  </p:stCondLst>
                  <p:endCondLst>
                    <p:cond evt="onStopAudio" delay="0">
                      <p:tgtEl>
                        <p:sldTgt/>
                      </p:tgtEl>
                    </p:cond>
                    <p:cond evt="onNext" delay="0">
                      <p:tgtEl>
                        <p:sldTgt/>
                      </p:tgtEl>
                    </p:cond>
                  </p:endCondLst>
                </p:cTn>
                <p:tgtEl>
                  <p:spTgt spid="26"/>
                </p:tgtEl>
              </p:cMediaNode>
            </p:audio>
            <p:audio>
              <p:cMediaNode vol="80000">
                <p:cTn id="123" fill="hold" display="0">
                  <p:stCondLst>
                    <p:cond delay="indefinite"/>
                  </p:stCondLst>
                  <p:endCondLst>
                    <p:cond evt="onStopAudio" delay="0">
                      <p:tgtEl>
                        <p:sldTgt/>
                      </p:tgtEl>
                    </p:cond>
                  </p:endCondLst>
                </p:cTn>
                <p:tgtEl>
                  <p:spTgt spid="27"/>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65"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87"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4668" y="2024150"/>
            <a:ext cx="3461795" cy="1724154"/>
          </a:xfrm>
          <a:prstGeom prst="rect">
            <a:avLst/>
          </a:prstGeom>
        </p:spPr>
      </p:pic>
      <p:sp>
        <p:nvSpPr>
          <p:cNvPr id="18" name="Red Cap 2"/>
          <p:cNvSpPr>
            <a:spLocks noChangeAspect="1"/>
          </p:cNvSpPr>
          <p:nvPr/>
        </p:nvSpPr>
        <p:spPr>
          <a:xfrm>
            <a:off x="4138169" y="19159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0"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02936" y="4451850"/>
            <a:ext cx="3461795" cy="1724154"/>
          </a:xfrm>
          <a:prstGeom prst="rect">
            <a:avLst/>
          </a:prstGeom>
        </p:spPr>
      </p:pic>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385162" y="2034761"/>
            <a:ext cx="3456007" cy="1724155"/>
          </a:xfrm>
          <a:prstGeom prst="rect">
            <a:avLst/>
          </a:prstGeom>
        </p:spPr>
      </p:pic>
      <p:sp>
        <p:nvSpPr>
          <p:cNvPr id="31" name="Green Cap 2"/>
          <p:cNvSpPr>
            <a:spLocks noChangeAspect="1"/>
          </p:cNvSpPr>
          <p:nvPr/>
        </p:nvSpPr>
        <p:spPr>
          <a:xfrm>
            <a:off x="9948419" y="192655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nvGrpSpPr>
          <p:cNvPr id="6" name="Black Line"/>
          <p:cNvGrpSpPr/>
          <p:nvPr/>
        </p:nvGrpSpPr>
        <p:grpSpPr>
          <a:xfrm>
            <a:off x="3661927" y="3906918"/>
            <a:ext cx="9525041" cy="555037"/>
            <a:chOff x="3661927" y="3906918"/>
            <a:chExt cx="9525041" cy="555037"/>
          </a:xfrm>
        </p:grpSpPr>
        <p:pic>
          <p:nvPicPr>
            <p:cNvPr id="39"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1632488" y="3922459"/>
              <a:ext cx="1554480" cy="539496"/>
            </a:xfrm>
            <a:prstGeom prst="rect">
              <a:avLst/>
            </a:prstGeom>
          </p:spPr>
        </p:pic>
        <p:sp>
          <p:nvSpPr>
            <p:cNvPr id="46" name="Shade"/>
            <p:cNvSpPr>
              <a:spLocks/>
            </p:cNvSpPr>
            <p:nvPr/>
          </p:nvSpPr>
          <p:spPr>
            <a:xfrm>
              <a:off x="11462385" y="4004327"/>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0183992" y="3919521"/>
              <a:ext cx="1554480" cy="539496"/>
            </a:xfrm>
            <a:prstGeom prst="rect">
              <a:avLst/>
            </a:prstGeom>
          </p:spPr>
        </p:pic>
        <p:sp>
          <p:nvSpPr>
            <p:cNvPr id="45" name="Shade"/>
            <p:cNvSpPr>
              <a:spLocks/>
            </p:cNvSpPr>
            <p:nvPr/>
          </p:nvSpPr>
          <p:spPr>
            <a:xfrm>
              <a:off x="9988296" y="4000500"/>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725337" y="3917738"/>
              <a:ext cx="1554480" cy="539496"/>
            </a:xfrm>
            <a:prstGeom prst="rect">
              <a:avLst/>
            </a:prstGeom>
          </p:spPr>
        </p:pic>
        <p:sp>
          <p:nvSpPr>
            <p:cNvPr id="44" name="Shade"/>
            <p:cNvSpPr>
              <a:spLocks/>
            </p:cNvSpPr>
            <p:nvPr/>
          </p:nvSpPr>
          <p:spPr>
            <a:xfrm>
              <a:off x="8526780" y="4002151"/>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Black 1x2"/>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7990269" y="3916427"/>
              <a:ext cx="832104" cy="534978"/>
            </a:xfrm>
            <a:prstGeom prst="rect">
              <a:avLst/>
            </a:prstGeom>
          </p:spPr>
        </p:pic>
        <p:sp>
          <p:nvSpPr>
            <p:cNvPr id="43" name="Shade"/>
            <p:cNvSpPr>
              <a:spLocks/>
            </p:cNvSpPr>
            <p:nvPr/>
          </p:nvSpPr>
          <p:spPr>
            <a:xfrm>
              <a:off x="7792720" y="3996436"/>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543678" y="3912409"/>
              <a:ext cx="1545336" cy="539496"/>
            </a:xfrm>
            <a:prstGeom prst="rect">
              <a:avLst/>
            </a:prstGeom>
          </p:spPr>
        </p:pic>
        <p:sp>
          <p:nvSpPr>
            <p:cNvPr id="47" name="Shade"/>
            <p:cNvSpPr>
              <a:spLocks/>
            </p:cNvSpPr>
            <p:nvPr/>
          </p:nvSpPr>
          <p:spPr>
            <a:xfrm>
              <a:off x="6367526" y="4002398"/>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02802" y="3909856"/>
              <a:ext cx="1545336" cy="539496"/>
            </a:xfrm>
            <a:prstGeom prst="rect">
              <a:avLst/>
            </a:prstGeom>
          </p:spPr>
        </p:pic>
        <p:sp>
          <p:nvSpPr>
            <p:cNvPr id="48" name="Shade"/>
            <p:cNvSpPr>
              <a:spLocks/>
            </p:cNvSpPr>
            <p:nvPr/>
          </p:nvSpPr>
          <p:spPr>
            <a:xfrm>
              <a:off x="4925060" y="4004056"/>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661927" y="3906918"/>
              <a:ext cx="1545336" cy="539496"/>
            </a:xfrm>
            <a:prstGeom prst="rect">
              <a:avLst/>
            </a:prstGeom>
          </p:spPr>
        </p:pic>
      </p:grpSp>
      <p:sp>
        <p:nvSpPr>
          <p:cNvPr id="21" name="Red Cap 3"/>
          <p:cNvSpPr>
            <a:spLocks noChangeAspect="1"/>
          </p:cNvSpPr>
          <p:nvPr/>
        </p:nvSpPr>
        <p:spPr>
          <a:xfrm>
            <a:off x="426720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3"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24019" y="6157175"/>
            <a:ext cx="3461795" cy="1724154"/>
          </a:xfrm>
          <a:prstGeom prst="rect">
            <a:avLst/>
          </a:prstGeom>
        </p:spPr>
      </p:pic>
      <p:sp>
        <p:nvSpPr>
          <p:cNvPr id="24" name="Red Cap 4"/>
          <p:cNvSpPr>
            <a:spLocks noChangeAspect="1"/>
          </p:cNvSpPr>
          <p:nvPr/>
        </p:nvSpPr>
        <p:spPr>
          <a:xfrm>
            <a:off x="4389629" y="604897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24953" y="6178006"/>
            <a:ext cx="3456007" cy="1724155"/>
          </a:xfrm>
          <a:prstGeom prst="rect">
            <a:avLst/>
          </a:prstGeom>
        </p:spPr>
      </p:pic>
      <p:sp>
        <p:nvSpPr>
          <p:cNvPr id="37" name="Green Cap 4"/>
          <p:cNvSpPr>
            <a:spLocks noChangeAspect="1"/>
          </p:cNvSpPr>
          <p:nvPr/>
        </p:nvSpPr>
        <p:spPr>
          <a:xfrm>
            <a:off x="10190989" y="606980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3"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905000" y="8528098"/>
            <a:ext cx="487363" cy="487363"/>
          </a:xfrm>
          <a:prstGeom prst="rect">
            <a:avLst/>
          </a:prstGeom>
        </p:spPr>
      </p:pic>
      <p:pic>
        <p:nvPicPr>
          <p:cNvPr id="64"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2743200" y="8534400"/>
            <a:ext cx="487363" cy="487363"/>
          </a:xfrm>
          <a:prstGeom prst="rect">
            <a:avLst/>
          </a:prstGeom>
        </p:spPr>
      </p:pic>
      <p:pic>
        <p:nvPicPr>
          <p:cNvPr id="5" name="gold piece sequence (5 pieces) 1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6346507" y="8534399"/>
            <a:ext cx="487363" cy="487363"/>
          </a:xfrm>
          <a:prstGeom prst="rect">
            <a:avLst/>
          </a:prstGeom>
        </p:spPr>
      </p:pic>
      <p:pic>
        <p:nvPicPr>
          <p:cNvPr id="28" name="gold piece sequence (5 pieces) 2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2"/>
          <a:stretch>
            <a:fillRect/>
          </a:stretch>
        </p:blipFill>
        <p:spPr>
          <a:xfrm>
            <a:off x="7650847" y="8534398"/>
            <a:ext cx="487363" cy="487363"/>
          </a:xfrm>
          <a:prstGeom prst="rect">
            <a:avLst/>
          </a:prstGeom>
        </p:spPr>
      </p:pic>
      <p:pic>
        <p:nvPicPr>
          <p:cNvPr id="49" name="Green Metal Pipes.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4495800" y="8534400"/>
            <a:ext cx="487363" cy="487363"/>
          </a:xfrm>
          <a:prstGeom prst="rect">
            <a:avLst/>
          </a:prstGeom>
        </p:spPr>
      </p:pic>
      <p:pic>
        <p:nvPicPr>
          <p:cNvPr id="50" name="Gold Coi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51" name="Gold Coin 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52" name="Gold Coin 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53" name="Gold Coin 4"/>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831778" y="965080"/>
            <a:ext cx="400420" cy="374904"/>
          </a:xfrm>
          <a:prstGeom prst="rect">
            <a:avLst/>
          </a:prstGeom>
        </p:spPr>
      </p:pic>
      <p:pic>
        <p:nvPicPr>
          <p:cNvPr id="54" name="Gold Coin 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449312" y="618217"/>
            <a:ext cx="400420" cy="374904"/>
          </a:xfrm>
          <a:prstGeom prst="rect">
            <a:avLst/>
          </a:prstGeom>
        </p:spPr>
      </p:pic>
      <p:pic>
        <p:nvPicPr>
          <p:cNvPr id="55" name="Gold Coin 1">
            <a:extLst>
              <a:ext uri="{FF2B5EF4-FFF2-40B4-BE49-F238E27FC236}">
                <a16:creationId xmlns="" xmlns:a16="http://schemas.microsoft.com/office/drawing/2014/main" id="{26103899-77E1-70D7-89CA-9C3AC63071C4}"/>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166643" y="1993016"/>
            <a:ext cx="400420" cy="374904"/>
          </a:xfrm>
          <a:prstGeom prst="rect">
            <a:avLst/>
          </a:prstGeom>
        </p:spPr>
      </p:pic>
      <p:pic>
        <p:nvPicPr>
          <p:cNvPr id="56" name="Gold Coin 2">
            <a:extLst>
              <a:ext uri="{FF2B5EF4-FFF2-40B4-BE49-F238E27FC236}">
                <a16:creationId xmlns="" xmlns:a16="http://schemas.microsoft.com/office/drawing/2014/main" id="{CA2FE3A8-15E2-764C-B5A0-1B4E8E1D117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894529" y="1999112"/>
            <a:ext cx="400420" cy="374904"/>
          </a:xfrm>
          <a:prstGeom prst="rect">
            <a:avLst/>
          </a:prstGeom>
        </p:spPr>
      </p:pic>
      <p:pic>
        <p:nvPicPr>
          <p:cNvPr id="60" name="Gold Coin 1">
            <a:extLst>
              <a:ext uri="{FF2B5EF4-FFF2-40B4-BE49-F238E27FC236}">
                <a16:creationId xmlns="" xmlns:a16="http://schemas.microsoft.com/office/drawing/2014/main" id="{A6F20320-E142-964A-8DDD-BC9C07BC7595}"/>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61" name="Gold Coin 2">
            <a:extLst>
              <a:ext uri="{FF2B5EF4-FFF2-40B4-BE49-F238E27FC236}">
                <a16:creationId xmlns="" xmlns:a16="http://schemas.microsoft.com/office/drawing/2014/main" id="{B320D66F-7221-2FD2-1BED-E8CB0700451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62" name="Gold Coin 3">
            <a:extLst>
              <a:ext uri="{FF2B5EF4-FFF2-40B4-BE49-F238E27FC236}">
                <a16:creationId xmlns="" xmlns:a16="http://schemas.microsoft.com/office/drawing/2014/main" id="{88764D99-C1B4-5F7C-557A-11608182B184}"/>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66" name="Gold Coin 4">
            <a:extLst>
              <a:ext uri="{FF2B5EF4-FFF2-40B4-BE49-F238E27FC236}">
                <a16:creationId xmlns="" xmlns:a16="http://schemas.microsoft.com/office/drawing/2014/main" id="{6C96CEEC-3ED6-D1FC-30C7-B172433FD327}"/>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64296" y="5105201"/>
            <a:ext cx="400420" cy="374904"/>
          </a:xfrm>
          <a:prstGeom prst="rect">
            <a:avLst/>
          </a:prstGeom>
        </p:spPr>
      </p:pic>
      <p:pic>
        <p:nvPicPr>
          <p:cNvPr id="67" name="Gold Coin 5">
            <a:extLst>
              <a:ext uri="{FF2B5EF4-FFF2-40B4-BE49-F238E27FC236}">
                <a16:creationId xmlns="" xmlns:a16="http://schemas.microsoft.com/office/drawing/2014/main" id="{B6A9117F-9588-B278-6BCE-A1D4351E0DAE}"/>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681830" y="4758338"/>
            <a:ext cx="400420" cy="374904"/>
          </a:xfrm>
          <a:prstGeom prst="rect">
            <a:avLst/>
          </a:prstGeom>
        </p:spPr>
      </p:pic>
      <p:pic>
        <p:nvPicPr>
          <p:cNvPr id="68" name="Gold Coin 1">
            <a:extLst>
              <a:ext uri="{FF2B5EF4-FFF2-40B4-BE49-F238E27FC236}">
                <a16:creationId xmlns="" xmlns:a16="http://schemas.microsoft.com/office/drawing/2014/main" id="{1CF3B381-CFC2-3BA3-00A6-178102C96F29}"/>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392089" y="6121509"/>
            <a:ext cx="400420" cy="374904"/>
          </a:xfrm>
          <a:prstGeom prst="rect">
            <a:avLst/>
          </a:prstGeom>
        </p:spPr>
      </p:pic>
      <p:pic>
        <p:nvPicPr>
          <p:cNvPr id="73" name="Gold Coin 1">
            <a:extLst>
              <a:ext uri="{FF2B5EF4-FFF2-40B4-BE49-F238E27FC236}">
                <a16:creationId xmlns="" xmlns:a16="http://schemas.microsoft.com/office/drawing/2014/main" id="{7B4EC529-DF0C-587C-0FB1-0B9D44C9A3F7}"/>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861305" y="270930"/>
            <a:ext cx="400420" cy="374904"/>
          </a:xfrm>
          <a:prstGeom prst="rect">
            <a:avLst/>
          </a:prstGeom>
        </p:spPr>
      </p:pic>
      <p:pic>
        <p:nvPicPr>
          <p:cNvPr id="74" name="Gold Coin 2">
            <a:extLst>
              <a:ext uri="{FF2B5EF4-FFF2-40B4-BE49-F238E27FC236}">
                <a16:creationId xmlns="" xmlns:a16="http://schemas.microsoft.com/office/drawing/2014/main" id="{DB723EEB-5B26-7647-4195-2227B5FFB321}"/>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589191" y="277026"/>
            <a:ext cx="400420" cy="374904"/>
          </a:xfrm>
          <a:prstGeom prst="rect">
            <a:avLst/>
          </a:prstGeom>
        </p:spPr>
      </p:pic>
      <p:pic>
        <p:nvPicPr>
          <p:cNvPr id="75" name="Gold Coin 3">
            <a:extLst>
              <a:ext uri="{FF2B5EF4-FFF2-40B4-BE49-F238E27FC236}">
                <a16:creationId xmlns="" xmlns:a16="http://schemas.microsoft.com/office/drawing/2014/main" id="{3E9EBC7F-69A5-5222-D07E-5631D84741FB}"/>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896787" y="967177"/>
            <a:ext cx="400420" cy="374904"/>
          </a:xfrm>
          <a:prstGeom prst="rect">
            <a:avLst/>
          </a:prstGeom>
        </p:spPr>
      </p:pic>
      <p:pic>
        <p:nvPicPr>
          <p:cNvPr id="76" name="Gold Coin 4">
            <a:extLst>
              <a:ext uri="{FF2B5EF4-FFF2-40B4-BE49-F238E27FC236}">
                <a16:creationId xmlns="" xmlns:a16="http://schemas.microsoft.com/office/drawing/2014/main" id="{7A0073A5-67A7-C3EE-D3A6-D2B9E232C013}"/>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625767" y="973273"/>
            <a:ext cx="400420" cy="374904"/>
          </a:xfrm>
          <a:prstGeom prst="rect">
            <a:avLst/>
          </a:prstGeom>
        </p:spPr>
      </p:pic>
      <p:pic>
        <p:nvPicPr>
          <p:cNvPr id="77" name="Gold Coin 5">
            <a:extLst>
              <a:ext uri="{FF2B5EF4-FFF2-40B4-BE49-F238E27FC236}">
                <a16:creationId xmlns="" xmlns:a16="http://schemas.microsoft.com/office/drawing/2014/main" id="{5ED3871A-C101-45C0-35E8-121582F934A5}"/>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243301" y="626410"/>
            <a:ext cx="400420" cy="374904"/>
          </a:xfrm>
          <a:prstGeom prst="rect">
            <a:avLst/>
          </a:prstGeom>
        </p:spPr>
      </p:pic>
      <p:pic>
        <p:nvPicPr>
          <p:cNvPr id="78" name="Gold Coin 1">
            <a:extLst>
              <a:ext uri="{FF2B5EF4-FFF2-40B4-BE49-F238E27FC236}">
                <a16:creationId xmlns="" xmlns:a16="http://schemas.microsoft.com/office/drawing/2014/main" id="{CBEBAB15-FBC4-9A79-EBC6-D5157C962B4C}"/>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960632" y="2001209"/>
            <a:ext cx="400420" cy="374904"/>
          </a:xfrm>
          <a:prstGeom prst="rect">
            <a:avLst/>
          </a:prstGeom>
        </p:spPr>
      </p:pic>
      <p:pic>
        <p:nvPicPr>
          <p:cNvPr id="83" name="Gold Coin 1">
            <a:extLst>
              <a:ext uri="{FF2B5EF4-FFF2-40B4-BE49-F238E27FC236}">
                <a16:creationId xmlns="" xmlns:a16="http://schemas.microsoft.com/office/drawing/2014/main" id="{6E81771A-8AE9-4B34-0DEB-C5C816858D74}"/>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093823" y="4411051"/>
            <a:ext cx="400420" cy="374904"/>
          </a:xfrm>
          <a:prstGeom prst="rect">
            <a:avLst/>
          </a:prstGeom>
        </p:spPr>
      </p:pic>
      <p:pic>
        <p:nvPicPr>
          <p:cNvPr id="84" name="Gold Coin 2">
            <a:extLst>
              <a:ext uri="{FF2B5EF4-FFF2-40B4-BE49-F238E27FC236}">
                <a16:creationId xmlns="" xmlns:a16="http://schemas.microsoft.com/office/drawing/2014/main" id="{25E65E89-B5AC-2D46-F8A9-82F5EE804E17}"/>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821709" y="4417147"/>
            <a:ext cx="400420" cy="374904"/>
          </a:xfrm>
          <a:prstGeom prst="rect">
            <a:avLst/>
          </a:prstGeom>
        </p:spPr>
      </p:pic>
      <p:pic>
        <p:nvPicPr>
          <p:cNvPr id="85" name="Gold Coin 3">
            <a:extLst>
              <a:ext uri="{FF2B5EF4-FFF2-40B4-BE49-F238E27FC236}">
                <a16:creationId xmlns="" xmlns:a16="http://schemas.microsoft.com/office/drawing/2014/main" id="{C2AFF417-7A21-15EA-13C7-F4EDAFC805AE}"/>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129305" y="5107298"/>
            <a:ext cx="400420" cy="374904"/>
          </a:xfrm>
          <a:prstGeom prst="rect">
            <a:avLst/>
          </a:prstGeom>
        </p:spPr>
      </p:pic>
      <p:pic>
        <p:nvPicPr>
          <p:cNvPr id="90" name="Gold Coin 1">
            <a:extLst>
              <a:ext uri="{FF2B5EF4-FFF2-40B4-BE49-F238E27FC236}">
                <a16:creationId xmlns="" xmlns:a16="http://schemas.microsoft.com/office/drawing/2014/main" id="{CFE20E3A-77D5-CDCC-28FC-DD46651A7848}"/>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186078" y="6129702"/>
            <a:ext cx="400420" cy="374904"/>
          </a:xfrm>
          <a:prstGeom prst="rect">
            <a:avLst/>
          </a:prstGeom>
        </p:spPr>
      </p:pic>
      <p:pic>
        <p:nvPicPr>
          <p:cNvPr id="91" name="Gold Coin 2">
            <a:extLst>
              <a:ext uri="{FF2B5EF4-FFF2-40B4-BE49-F238E27FC236}">
                <a16:creationId xmlns="" xmlns:a16="http://schemas.microsoft.com/office/drawing/2014/main" id="{88842323-E093-5ABB-E7CD-85A7D58E69A0}"/>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913964" y="6135798"/>
            <a:ext cx="400420" cy="374904"/>
          </a:xfrm>
          <a:prstGeom prst="rect">
            <a:avLst/>
          </a:prstGeom>
        </p:spPr>
      </p:pic>
      <p:pic>
        <p:nvPicPr>
          <p:cNvPr id="92" name="Gold Coin 3">
            <a:extLst>
              <a:ext uri="{FF2B5EF4-FFF2-40B4-BE49-F238E27FC236}">
                <a16:creationId xmlns="" xmlns:a16="http://schemas.microsoft.com/office/drawing/2014/main" id="{95A2A0F0-FE86-4CF3-546E-E66FEA771AC5}"/>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221560" y="6825949"/>
            <a:ext cx="400420" cy="374904"/>
          </a:xfrm>
          <a:prstGeom prst="rect">
            <a:avLst/>
          </a:prstGeom>
        </p:spPr>
      </p:pic>
      <p:pic>
        <p:nvPicPr>
          <p:cNvPr id="93" name="Gold Coin 4">
            <a:extLst>
              <a:ext uri="{FF2B5EF4-FFF2-40B4-BE49-F238E27FC236}">
                <a16:creationId xmlns="" xmlns:a16="http://schemas.microsoft.com/office/drawing/2014/main" id="{EA833DCD-51AC-6953-3384-D510BCE4AD56}"/>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950540" y="6832045"/>
            <a:ext cx="400420" cy="374904"/>
          </a:xfrm>
          <a:prstGeom prst="rect">
            <a:avLst/>
          </a:prstGeom>
        </p:spPr>
      </p:pic>
      <p:pic>
        <p:nvPicPr>
          <p:cNvPr id="94" name="Gold Coin 5">
            <a:extLst>
              <a:ext uri="{FF2B5EF4-FFF2-40B4-BE49-F238E27FC236}">
                <a16:creationId xmlns="" xmlns:a16="http://schemas.microsoft.com/office/drawing/2014/main" id="{C1C695F5-F9A4-F0D1-E855-C0E763C7BC7D}"/>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3568074" y="6485182"/>
            <a:ext cx="400420" cy="374904"/>
          </a:xfrm>
          <a:prstGeom prst="rect">
            <a:avLst/>
          </a:prstGeom>
        </p:spPr>
      </p:pic>
    </p:spTree>
    <p:extLst>
      <p:ext uri="{BB962C8B-B14F-4D97-AF65-F5344CB8AC3E}">
        <p14:creationId xmlns:p14="http://schemas.microsoft.com/office/powerpoint/2010/main" val="339705813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49"/>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65"/>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3"/>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5"/>
                                        </p:tgtEl>
                                      </p:cBhvr>
                                    </p:cmd>
                                  </p:childTnLst>
                                </p:cTn>
                              </p:par>
                              <p:par>
                                <p:cTn id="16" presetID="2" presetClass="entr" presetSubtype="1"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250" fill="hold"/>
                                        <p:tgtEl>
                                          <p:spTgt spid="50"/>
                                        </p:tgtEl>
                                        <p:attrNameLst>
                                          <p:attrName>ppt_x</p:attrName>
                                        </p:attrNameLst>
                                      </p:cBhvr>
                                      <p:tavLst>
                                        <p:tav tm="0">
                                          <p:val>
                                            <p:strVal val="#ppt_x"/>
                                          </p:val>
                                        </p:tav>
                                        <p:tav tm="100000">
                                          <p:val>
                                            <p:strVal val="#ppt_x"/>
                                          </p:val>
                                        </p:tav>
                                      </p:tavLst>
                                    </p:anim>
                                    <p:anim calcmode="lin" valueType="num">
                                      <p:cBhvr additive="base">
                                        <p:cTn id="19" dur="250" fill="hold"/>
                                        <p:tgtEl>
                                          <p:spTgt spid="5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250" fill="hold"/>
                                        <p:tgtEl>
                                          <p:spTgt spid="55"/>
                                        </p:tgtEl>
                                        <p:attrNameLst>
                                          <p:attrName>ppt_x</p:attrName>
                                        </p:attrNameLst>
                                      </p:cBhvr>
                                      <p:tavLst>
                                        <p:tav tm="0">
                                          <p:val>
                                            <p:strVal val="#ppt_x"/>
                                          </p:val>
                                        </p:tav>
                                        <p:tav tm="100000">
                                          <p:val>
                                            <p:strVal val="#ppt_x"/>
                                          </p:val>
                                        </p:tav>
                                      </p:tavLst>
                                    </p:anim>
                                    <p:anim calcmode="lin" valueType="num">
                                      <p:cBhvr additive="base">
                                        <p:cTn id="23" dur="250" fill="hold"/>
                                        <p:tgtEl>
                                          <p:spTgt spid="55"/>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250" fill="hold"/>
                                        <p:tgtEl>
                                          <p:spTgt spid="60"/>
                                        </p:tgtEl>
                                        <p:attrNameLst>
                                          <p:attrName>ppt_x</p:attrName>
                                        </p:attrNameLst>
                                      </p:cBhvr>
                                      <p:tavLst>
                                        <p:tav tm="0">
                                          <p:val>
                                            <p:strVal val="#ppt_x"/>
                                          </p:val>
                                        </p:tav>
                                        <p:tav tm="100000">
                                          <p:val>
                                            <p:strVal val="#ppt_x"/>
                                          </p:val>
                                        </p:tav>
                                      </p:tavLst>
                                    </p:anim>
                                    <p:anim calcmode="lin" valueType="num">
                                      <p:cBhvr additive="base">
                                        <p:cTn id="27" dur="250" fill="hold"/>
                                        <p:tgtEl>
                                          <p:spTgt spid="60"/>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250" fill="hold"/>
                                        <p:tgtEl>
                                          <p:spTgt spid="68"/>
                                        </p:tgtEl>
                                        <p:attrNameLst>
                                          <p:attrName>ppt_x</p:attrName>
                                        </p:attrNameLst>
                                      </p:cBhvr>
                                      <p:tavLst>
                                        <p:tav tm="0">
                                          <p:val>
                                            <p:strVal val="#ppt_x"/>
                                          </p:val>
                                        </p:tav>
                                        <p:tav tm="100000">
                                          <p:val>
                                            <p:strVal val="#ppt_x"/>
                                          </p:val>
                                        </p:tav>
                                      </p:tavLst>
                                    </p:anim>
                                    <p:anim calcmode="lin" valueType="num">
                                      <p:cBhvr additive="base">
                                        <p:cTn id="31" dur="250" fill="hold"/>
                                        <p:tgtEl>
                                          <p:spTgt spid="68"/>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250" fill="hold"/>
                                        <p:tgtEl>
                                          <p:spTgt spid="51"/>
                                        </p:tgtEl>
                                        <p:attrNameLst>
                                          <p:attrName>ppt_x</p:attrName>
                                        </p:attrNameLst>
                                      </p:cBhvr>
                                      <p:tavLst>
                                        <p:tav tm="0">
                                          <p:val>
                                            <p:strVal val="#ppt_x"/>
                                          </p:val>
                                        </p:tav>
                                        <p:tav tm="100000">
                                          <p:val>
                                            <p:strVal val="#ppt_x"/>
                                          </p:val>
                                        </p:tav>
                                      </p:tavLst>
                                    </p:anim>
                                    <p:anim calcmode="lin" valueType="num">
                                      <p:cBhvr additive="base">
                                        <p:cTn id="35" dur="250" fill="hold"/>
                                        <p:tgtEl>
                                          <p:spTgt spid="5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250" fill="hold"/>
                                        <p:tgtEl>
                                          <p:spTgt spid="56"/>
                                        </p:tgtEl>
                                        <p:attrNameLst>
                                          <p:attrName>ppt_x</p:attrName>
                                        </p:attrNameLst>
                                      </p:cBhvr>
                                      <p:tavLst>
                                        <p:tav tm="0">
                                          <p:val>
                                            <p:strVal val="#ppt_x"/>
                                          </p:val>
                                        </p:tav>
                                        <p:tav tm="100000">
                                          <p:val>
                                            <p:strVal val="#ppt_x"/>
                                          </p:val>
                                        </p:tav>
                                      </p:tavLst>
                                    </p:anim>
                                    <p:anim calcmode="lin" valueType="num">
                                      <p:cBhvr additive="base">
                                        <p:cTn id="39" dur="250" fill="hold"/>
                                        <p:tgtEl>
                                          <p:spTgt spid="56"/>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250" fill="hold"/>
                                        <p:tgtEl>
                                          <p:spTgt spid="61"/>
                                        </p:tgtEl>
                                        <p:attrNameLst>
                                          <p:attrName>ppt_x</p:attrName>
                                        </p:attrNameLst>
                                      </p:cBhvr>
                                      <p:tavLst>
                                        <p:tav tm="0">
                                          <p:val>
                                            <p:strVal val="#ppt_x"/>
                                          </p:val>
                                        </p:tav>
                                        <p:tav tm="100000">
                                          <p:val>
                                            <p:strVal val="#ppt_x"/>
                                          </p:val>
                                        </p:tav>
                                      </p:tavLst>
                                    </p:anim>
                                    <p:anim calcmode="lin" valueType="num">
                                      <p:cBhvr additive="base">
                                        <p:cTn id="43" dur="250" fill="hold"/>
                                        <p:tgtEl>
                                          <p:spTgt spid="61"/>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250" fill="hold"/>
                                        <p:tgtEl>
                                          <p:spTgt spid="52"/>
                                        </p:tgtEl>
                                        <p:attrNameLst>
                                          <p:attrName>ppt_x</p:attrName>
                                        </p:attrNameLst>
                                      </p:cBhvr>
                                      <p:tavLst>
                                        <p:tav tm="0">
                                          <p:val>
                                            <p:strVal val="#ppt_x"/>
                                          </p:val>
                                        </p:tav>
                                        <p:tav tm="100000">
                                          <p:val>
                                            <p:strVal val="#ppt_x"/>
                                          </p:val>
                                        </p:tav>
                                      </p:tavLst>
                                    </p:anim>
                                    <p:anim calcmode="lin" valueType="num">
                                      <p:cBhvr additive="base">
                                        <p:cTn id="47" dur="250" fill="hold"/>
                                        <p:tgtEl>
                                          <p:spTgt spid="52"/>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62"/>
                                        </p:tgtEl>
                                        <p:attrNameLst>
                                          <p:attrName>style.visibility</p:attrName>
                                        </p:attrNameLst>
                                      </p:cBhvr>
                                      <p:to>
                                        <p:strVal val="visible"/>
                                      </p:to>
                                    </p:set>
                                    <p:anim calcmode="lin" valueType="num">
                                      <p:cBhvr additive="base">
                                        <p:cTn id="50" dur="250" fill="hold"/>
                                        <p:tgtEl>
                                          <p:spTgt spid="62"/>
                                        </p:tgtEl>
                                        <p:attrNameLst>
                                          <p:attrName>ppt_x</p:attrName>
                                        </p:attrNameLst>
                                      </p:cBhvr>
                                      <p:tavLst>
                                        <p:tav tm="0">
                                          <p:val>
                                            <p:strVal val="#ppt_x"/>
                                          </p:val>
                                        </p:tav>
                                        <p:tav tm="100000">
                                          <p:val>
                                            <p:strVal val="#ppt_x"/>
                                          </p:val>
                                        </p:tav>
                                      </p:tavLst>
                                    </p:anim>
                                    <p:anim calcmode="lin" valueType="num">
                                      <p:cBhvr additive="base">
                                        <p:cTn id="51" dur="250" fill="hold"/>
                                        <p:tgtEl>
                                          <p:spTgt spid="62"/>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250" fill="hold"/>
                                        <p:tgtEl>
                                          <p:spTgt spid="53"/>
                                        </p:tgtEl>
                                        <p:attrNameLst>
                                          <p:attrName>ppt_x</p:attrName>
                                        </p:attrNameLst>
                                      </p:cBhvr>
                                      <p:tavLst>
                                        <p:tav tm="0">
                                          <p:val>
                                            <p:strVal val="#ppt_x"/>
                                          </p:val>
                                        </p:tav>
                                        <p:tav tm="100000">
                                          <p:val>
                                            <p:strVal val="#ppt_x"/>
                                          </p:val>
                                        </p:tav>
                                      </p:tavLst>
                                    </p:anim>
                                    <p:anim calcmode="lin" valueType="num">
                                      <p:cBhvr additive="base">
                                        <p:cTn id="55" dur="250" fill="hold"/>
                                        <p:tgtEl>
                                          <p:spTgt spid="5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250" fill="hold"/>
                                        <p:tgtEl>
                                          <p:spTgt spid="66"/>
                                        </p:tgtEl>
                                        <p:attrNameLst>
                                          <p:attrName>ppt_x</p:attrName>
                                        </p:attrNameLst>
                                      </p:cBhvr>
                                      <p:tavLst>
                                        <p:tav tm="0">
                                          <p:val>
                                            <p:strVal val="#ppt_x"/>
                                          </p:val>
                                        </p:tav>
                                        <p:tav tm="100000">
                                          <p:val>
                                            <p:strVal val="#ppt_x"/>
                                          </p:val>
                                        </p:tav>
                                      </p:tavLst>
                                    </p:anim>
                                    <p:anim calcmode="lin" valueType="num">
                                      <p:cBhvr additive="base">
                                        <p:cTn id="59" dur="250" fill="hold"/>
                                        <p:tgtEl>
                                          <p:spTgt spid="66"/>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100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250" fill="hold"/>
                                        <p:tgtEl>
                                          <p:spTgt spid="54"/>
                                        </p:tgtEl>
                                        <p:attrNameLst>
                                          <p:attrName>ppt_x</p:attrName>
                                        </p:attrNameLst>
                                      </p:cBhvr>
                                      <p:tavLst>
                                        <p:tav tm="0">
                                          <p:val>
                                            <p:strVal val="#ppt_x"/>
                                          </p:val>
                                        </p:tav>
                                        <p:tav tm="100000">
                                          <p:val>
                                            <p:strVal val="#ppt_x"/>
                                          </p:val>
                                        </p:tav>
                                      </p:tavLst>
                                    </p:anim>
                                    <p:anim calcmode="lin" valueType="num">
                                      <p:cBhvr additive="base">
                                        <p:cTn id="63" dur="250" fill="hold"/>
                                        <p:tgtEl>
                                          <p:spTgt spid="54"/>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1000"/>
                                  </p:stCondLst>
                                  <p:childTnLst>
                                    <p:set>
                                      <p:cBhvr>
                                        <p:cTn id="65" dur="1" fill="hold">
                                          <p:stCondLst>
                                            <p:cond delay="0"/>
                                          </p:stCondLst>
                                        </p:cTn>
                                        <p:tgtEl>
                                          <p:spTgt spid="67"/>
                                        </p:tgtEl>
                                        <p:attrNameLst>
                                          <p:attrName>style.visibility</p:attrName>
                                        </p:attrNameLst>
                                      </p:cBhvr>
                                      <p:to>
                                        <p:strVal val="visible"/>
                                      </p:to>
                                    </p:set>
                                    <p:anim calcmode="lin" valueType="num">
                                      <p:cBhvr additive="base">
                                        <p:cTn id="66" dur="250" fill="hold"/>
                                        <p:tgtEl>
                                          <p:spTgt spid="67"/>
                                        </p:tgtEl>
                                        <p:attrNameLst>
                                          <p:attrName>ppt_x</p:attrName>
                                        </p:attrNameLst>
                                      </p:cBhvr>
                                      <p:tavLst>
                                        <p:tav tm="0">
                                          <p:val>
                                            <p:strVal val="#ppt_x"/>
                                          </p:val>
                                        </p:tav>
                                        <p:tav tm="100000">
                                          <p:val>
                                            <p:strVal val="#ppt_x"/>
                                          </p:val>
                                        </p:tav>
                                      </p:tavLst>
                                    </p:anim>
                                    <p:anim calcmode="lin" valueType="num">
                                      <p:cBhvr additive="base">
                                        <p:cTn id="67" dur="250" fill="hold"/>
                                        <p:tgtEl>
                                          <p:spTgt spid="67"/>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 presetClass="mediacall" presetSubtype="0" fill="hold" nodeType="clickEffect">
                                  <p:stCondLst>
                                    <p:cond delay="0"/>
                                  </p:stCondLst>
                                  <p:childTnLst>
                                    <p:cmd type="call" cmd="playFrom(0.0)">
                                      <p:cBhvr>
                                        <p:cTn id="71" dur="417" fill="hold"/>
                                        <p:tgtEl>
                                          <p:spTgt spid="64"/>
                                        </p:tgtEl>
                                      </p:cBhvr>
                                    </p:cmd>
                                  </p:childTnLst>
                                </p:cTn>
                              </p:par>
                            </p:childTnLst>
                          </p:cTn>
                        </p:par>
                        <p:par>
                          <p:cTn id="72" fill="hold">
                            <p:stCondLst>
                              <p:cond delay="417"/>
                            </p:stCondLst>
                            <p:childTnLst>
                              <p:par>
                                <p:cTn id="73" presetID="1" presetClass="mediacall" presetSubtype="0" fill="hold" nodeType="afterEffect">
                                  <p:stCondLst>
                                    <p:cond delay="0"/>
                                  </p:stCondLst>
                                  <p:childTnLst>
                                    <p:cmd type="call" cmd="playFrom(0.0)">
                                      <p:cBhvr>
                                        <p:cTn id="74" dur="1152" fill="hold"/>
                                        <p:tgtEl>
                                          <p:spTgt spid="28"/>
                                        </p:tgtEl>
                                      </p:cBhvr>
                                    </p:cmd>
                                  </p:childTnLst>
                                </p:cTn>
                              </p:par>
                              <p:par>
                                <p:cTn id="75" presetID="2" presetClass="entr" presetSubtype="1" fill="hold" nodeType="withEffect">
                                  <p:stCondLst>
                                    <p:cond delay="0"/>
                                  </p:stCondLst>
                                  <p:childTnLst>
                                    <p:set>
                                      <p:cBhvr>
                                        <p:cTn id="76" dur="1" fill="hold">
                                          <p:stCondLst>
                                            <p:cond delay="0"/>
                                          </p:stCondLst>
                                        </p:cTn>
                                        <p:tgtEl>
                                          <p:spTgt spid="73"/>
                                        </p:tgtEl>
                                        <p:attrNameLst>
                                          <p:attrName>style.visibility</p:attrName>
                                        </p:attrNameLst>
                                      </p:cBhvr>
                                      <p:to>
                                        <p:strVal val="visible"/>
                                      </p:to>
                                    </p:set>
                                    <p:anim calcmode="lin" valueType="num">
                                      <p:cBhvr additive="base">
                                        <p:cTn id="77" dur="250" fill="hold"/>
                                        <p:tgtEl>
                                          <p:spTgt spid="73"/>
                                        </p:tgtEl>
                                        <p:attrNameLst>
                                          <p:attrName>ppt_x</p:attrName>
                                        </p:attrNameLst>
                                      </p:cBhvr>
                                      <p:tavLst>
                                        <p:tav tm="0">
                                          <p:val>
                                            <p:strVal val="#ppt_x"/>
                                          </p:val>
                                        </p:tav>
                                        <p:tav tm="100000">
                                          <p:val>
                                            <p:strVal val="#ppt_x"/>
                                          </p:val>
                                        </p:tav>
                                      </p:tavLst>
                                    </p:anim>
                                    <p:anim calcmode="lin" valueType="num">
                                      <p:cBhvr additive="base">
                                        <p:cTn id="78" dur="250" fill="hold"/>
                                        <p:tgtEl>
                                          <p:spTgt spid="73"/>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additive="base">
                                        <p:cTn id="81" dur="250" fill="hold"/>
                                        <p:tgtEl>
                                          <p:spTgt spid="78"/>
                                        </p:tgtEl>
                                        <p:attrNameLst>
                                          <p:attrName>ppt_x</p:attrName>
                                        </p:attrNameLst>
                                      </p:cBhvr>
                                      <p:tavLst>
                                        <p:tav tm="0">
                                          <p:val>
                                            <p:strVal val="#ppt_x"/>
                                          </p:val>
                                        </p:tav>
                                        <p:tav tm="100000">
                                          <p:val>
                                            <p:strVal val="#ppt_x"/>
                                          </p:val>
                                        </p:tav>
                                      </p:tavLst>
                                    </p:anim>
                                    <p:anim calcmode="lin" valueType="num">
                                      <p:cBhvr additive="base">
                                        <p:cTn id="82" dur="250" fill="hold"/>
                                        <p:tgtEl>
                                          <p:spTgt spid="78"/>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83"/>
                                        </p:tgtEl>
                                        <p:attrNameLst>
                                          <p:attrName>style.visibility</p:attrName>
                                        </p:attrNameLst>
                                      </p:cBhvr>
                                      <p:to>
                                        <p:strVal val="visible"/>
                                      </p:to>
                                    </p:set>
                                    <p:anim calcmode="lin" valueType="num">
                                      <p:cBhvr additive="base">
                                        <p:cTn id="85" dur="250" fill="hold"/>
                                        <p:tgtEl>
                                          <p:spTgt spid="83"/>
                                        </p:tgtEl>
                                        <p:attrNameLst>
                                          <p:attrName>ppt_x</p:attrName>
                                        </p:attrNameLst>
                                      </p:cBhvr>
                                      <p:tavLst>
                                        <p:tav tm="0">
                                          <p:val>
                                            <p:strVal val="#ppt_x"/>
                                          </p:val>
                                        </p:tav>
                                        <p:tav tm="100000">
                                          <p:val>
                                            <p:strVal val="#ppt_x"/>
                                          </p:val>
                                        </p:tav>
                                      </p:tavLst>
                                    </p:anim>
                                    <p:anim calcmode="lin" valueType="num">
                                      <p:cBhvr additive="base">
                                        <p:cTn id="86" dur="250" fill="hold"/>
                                        <p:tgtEl>
                                          <p:spTgt spid="83"/>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additive="base">
                                        <p:cTn id="89" dur="250" fill="hold"/>
                                        <p:tgtEl>
                                          <p:spTgt spid="90"/>
                                        </p:tgtEl>
                                        <p:attrNameLst>
                                          <p:attrName>ppt_x</p:attrName>
                                        </p:attrNameLst>
                                      </p:cBhvr>
                                      <p:tavLst>
                                        <p:tav tm="0">
                                          <p:val>
                                            <p:strVal val="#ppt_x"/>
                                          </p:val>
                                        </p:tav>
                                        <p:tav tm="100000">
                                          <p:val>
                                            <p:strVal val="#ppt_x"/>
                                          </p:val>
                                        </p:tav>
                                      </p:tavLst>
                                    </p:anim>
                                    <p:anim calcmode="lin" valueType="num">
                                      <p:cBhvr additive="base">
                                        <p:cTn id="90" dur="250" fill="hold"/>
                                        <p:tgtEl>
                                          <p:spTgt spid="90"/>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74"/>
                                        </p:tgtEl>
                                        <p:attrNameLst>
                                          <p:attrName>style.visibility</p:attrName>
                                        </p:attrNameLst>
                                      </p:cBhvr>
                                      <p:to>
                                        <p:strVal val="visible"/>
                                      </p:to>
                                    </p:set>
                                    <p:anim calcmode="lin" valueType="num">
                                      <p:cBhvr additive="base">
                                        <p:cTn id="93" dur="250" fill="hold"/>
                                        <p:tgtEl>
                                          <p:spTgt spid="74"/>
                                        </p:tgtEl>
                                        <p:attrNameLst>
                                          <p:attrName>ppt_x</p:attrName>
                                        </p:attrNameLst>
                                      </p:cBhvr>
                                      <p:tavLst>
                                        <p:tav tm="0">
                                          <p:val>
                                            <p:strVal val="#ppt_x"/>
                                          </p:val>
                                        </p:tav>
                                        <p:tav tm="100000">
                                          <p:val>
                                            <p:strVal val="#ppt_x"/>
                                          </p:val>
                                        </p:tav>
                                      </p:tavLst>
                                    </p:anim>
                                    <p:anim calcmode="lin" valueType="num">
                                      <p:cBhvr additive="base">
                                        <p:cTn id="94" dur="250" fill="hold"/>
                                        <p:tgtEl>
                                          <p:spTgt spid="74"/>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84"/>
                                        </p:tgtEl>
                                        <p:attrNameLst>
                                          <p:attrName>style.visibility</p:attrName>
                                        </p:attrNameLst>
                                      </p:cBhvr>
                                      <p:to>
                                        <p:strVal val="visible"/>
                                      </p:to>
                                    </p:set>
                                    <p:anim calcmode="lin" valueType="num">
                                      <p:cBhvr additive="base">
                                        <p:cTn id="97" dur="250" fill="hold"/>
                                        <p:tgtEl>
                                          <p:spTgt spid="84"/>
                                        </p:tgtEl>
                                        <p:attrNameLst>
                                          <p:attrName>ppt_x</p:attrName>
                                        </p:attrNameLst>
                                      </p:cBhvr>
                                      <p:tavLst>
                                        <p:tav tm="0">
                                          <p:val>
                                            <p:strVal val="#ppt_x"/>
                                          </p:val>
                                        </p:tav>
                                        <p:tav tm="100000">
                                          <p:val>
                                            <p:strVal val="#ppt_x"/>
                                          </p:val>
                                        </p:tav>
                                      </p:tavLst>
                                    </p:anim>
                                    <p:anim calcmode="lin" valueType="num">
                                      <p:cBhvr additive="base">
                                        <p:cTn id="98" dur="250" fill="hold"/>
                                        <p:tgtEl>
                                          <p:spTgt spid="84"/>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250"/>
                                  </p:stCondLst>
                                  <p:childTnLst>
                                    <p:set>
                                      <p:cBhvr>
                                        <p:cTn id="100" dur="1" fill="hold">
                                          <p:stCondLst>
                                            <p:cond delay="0"/>
                                          </p:stCondLst>
                                        </p:cTn>
                                        <p:tgtEl>
                                          <p:spTgt spid="91"/>
                                        </p:tgtEl>
                                        <p:attrNameLst>
                                          <p:attrName>style.visibility</p:attrName>
                                        </p:attrNameLst>
                                      </p:cBhvr>
                                      <p:to>
                                        <p:strVal val="visible"/>
                                      </p:to>
                                    </p:set>
                                    <p:anim calcmode="lin" valueType="num">
                                      <p:cBhvr additive="base">
                                        <p:cTn id="101" dur="250" fill="hold"/>
                                        <p:tgtEl>
                                          <p:spTgt spid="91"/>
                                        </p:tgtEl>
                                        <p:attrNameLst>
                                          <p:attrName>ppt_x</p:attrName>
                                        </p:attrNameLst>
                                      </p:cBhvr>
                                      <p:tavLst>
                                        <p:tav tm="0">
                                          <p:val>
                                            <p:strVal val="#ppt_x"/>
                                          </p:val>
                                        </p:tav>
                                        <p:tav tm="100000">
                                          <p:val>
                                            <p:strVal val="#ppt_x"/>
                                          </p:val>
                                        </p:tav>
                                      </p:tavLst>
                                    </p:anim>
                                    <p:anim calcmode="lin" valueType="num">
                                      <p:cBhvr additive="base">
                                        <p:cTn id="102" dur="250" fill="hold"/>
                                        <p:tgtEl>
                                          <p:spTgt spid="91"/>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75"/>
                                        </p:tgtEl>
                                        <p:attrNameLst>
                                          <p:attrName>style.visibility</p:attrName>
                                        </p:attrNameLst>
                                      </p:cBhvr>
                                      <p:to>
                                        <p:strVal val="visible"/>
                                      </p:to>
                                    </p:set>
                                    <p:anim calcmode="lin" valueType="num">
                                      <p:cBhvr additive="base">
                                        <p:cTn id="105" dur="250" fill="hold"/>
                                        <p:tgtEl>
                                          <p:spTgt spid="75"/>
                                        </p:tgtEl>
                                        <p:attrNameLst>
                                          <p:attrName>ppt_x</p:attrName>
                                        </p:attrNameLst>
                                      </p:cBhvr>
                                      <p:tavLst>
                                        <p:tav tm="0">
                                          <p:val>
                                            <p:strVal val="#ppt_x"/>
                                          </p:val>
                                        </p:tav>
                                        <p:tav tm="100000">
                                          <p:val>
                                            <p:strVal val="#ppt_x"/>
                                          </p:val>
                                        </p:tav>
                                      </p:tavLst>
                                    </p:anim>
                                    <p:anim calcmode="lin" valueType="num">
                                      <p:cBhvr additive="base">
                                        <p:cTn id="106" dur="250" fill="hold"/>
                                        <p:tgtEl>
                                          <p:spTgt spid="75"/>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85"/>
                                        </p:tgtEl>
                                        <p:attrNameLst>
                                          <p:attrName>style.visibility</p:attrName>
                                        </p:attrNameLst>
                                      </p:cBhvr>
                                      <p:to>
                                        <p:strVal val="visible"/>
                                      </p:to>
                                    </p:set>
                                    <p:anim calcmode="lin" valueType="num">
                                      <p:cBhvr additive="base">
                                        <p:cTn id="109" dur="250" fill="hold"/>
                                        <p:tgtEl>
                                          <p:spTgt spid="85"/>
                                        </p:tgtEl>
                                        <p:attrNameLst>
                                          <p:attrName>ppt_x</p:attrName>
                                        </p:attrNameLst>
                                      </p:cBhvr>
                                      <p:tavLst>
                                        <p:tav tm="0">
                                          <p:val>
                                            <p:strVal val="#ppt_x"/>
                                          </p:val>
                                        </p:tav>
                                        <p:tav tm="100000">
                                          <p:val>
                                            <p:strVal val="#ppt_x"/>
                                          </p:val>
                                        </p:tav>
                                      </p:tavLst>
                                    </p:anim>
                                    <p:anim calcmode="lin" valueType="num">
                                      <p:cBhvr additive="base">
                                        <p:cTn id="110" dur="250" fill="hold"/>
                                        <p:tgtEl>
                                          <p:spTgt spid="85"/>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500"/>
                                  </p:stCondLst>
                                  <p:childTnLst>
                                    <p:set>
                                      <p:cBhvr>
                                        <p:cTn id="112" dur="1" fill="hold">
                                          <p:stCondLst>
                                            <p:cond delay="0"/>
                                          </p:stCondLst>
                                        </p:cTn>
                                        <p:tgtEl>
                                          <p:spTgt spid="92"/>
                                        </p:tgtEl>
                                        <p:attrNameLst>
                                          <p:attrName>style.visibility</p:attrName>
                                        </p:attrNameLst>
                                      </p:cBhvr>
                                      <p:to>
                                        <p:strVal val="visible"/>
                                      </p:to>
                                    </p:set>
                                    <p:anim calcmode="lin" valueType="num">
                                      <p:cBhvr additive="base">
                                        <p:cTn id="113" dur="250" fill="hold"/>
                                        <p:tgtEl>
                                          <p:spTgt spid="92"/>
                                        </p:tgtEl>
                                        <p:attrNameLst>
                                          <p:attrName>ppt_x</p:attrName>
                                        </p:attrNameLst>
                                      </p:cBhvr>
                                      <p:tavLst>
                                        <p:tav tm="0">
                                          <p:val>
                                            <p:strVal val="#ppt_x"/>
                                          </p:val>
                                        </p:tav>
                                        <p:tav tm="100000">
                                          <p:val>
                                            <p:strVal val="#ppt_x"/>
                                          </p:val>
                                        </p:tav>
                                      </p:tavLst>
                                    </p:anim>
                                    <p:anim calcmode="lin" valueType="num">
                                      <p:cBhvr additive="base">
                                        <p:cTn id="114" dur="250" fill="hold"/>
                                        <p:tgtEl>
                                          <p:spTgt spid="92"/>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750"/>
                                  </p:stCondLst>
                                  <p:childTnLst>
                                    <p:set>
                                      <p:cBhvr>
                                        <p:cTn id="116" dur="1" fill="hold">
                                          <p:stCondLst>
                                            <p:cond delay="0"/>
                                          </p:stCondLst>
                                        </p:cTn>
                                        <p:tgtEl>
                                          <p:spTgt spid="76"/>
                                        </p:tgtEl>
                                        <p:attrNameLst>
                                          <p:attrName>style.visibility</p:attrName>
                                        </p:attrNameLst>
                                      </p:cBhvr>
                                      <p:to>
                                        <p:strVal val="visible"/>
                                      </p:to>
                                    </p:set>
                                    <p:anim calcmode="lin" valueType="num">
                                      <p:cBhvr additive="base">
                                        <p:cTn id="117" dur="250" fill="hold"/>
                                        <p:tgtEl>
                                          <p:spTgt spid="76"/>
                                        </p:tgtEl>
                                        <p:attrNameLst>
                                          <p:attrName>ppt_x</p:attrName>
                                        </p:attrNameLst>
                                      </p:cBhvr>
                                      <p:tavLst>
                                        <p:tav tm="0">
                                          <p:val>
                                            <p:strVal val="#ppt_x"/>
                                          </p:val>
                                        </p:tav>
                                        <p:tav tm="100000">
                                          <p:val>
                                            <p:strVal val="#ppt_x"/>
                                          </p:val>
                                        </p:tav>
                                      </p:tavLst>
                                    </p:anim>
                                    <p:anim calcmode="lin" valueType="num">
                                      <p:cBhvr additive="base">
                                        <p:cTn id="118" dur="250" fill="hold"/>
                                        <p:tgtEl>
                                          <p:spTgt spid="76"/>
                                        </p:tgtEl>
                                        <p:attrNameLst>
                                          <p:attrName>ppt_y</p:attrName>
                                        </p:attrNameLst>
                                      </p:cBhvr>
                                      <p:tavLst>
                                        <p:tav tm="0">
                                          <p:val>
                                            <p:strVal val="0-#ppt_h/2"/>
                                          </p:val>
                                        </p:tav>
                                        <p:tav tm="100000">
                                          <p:val>
                                            <p:strVal val="#ppt_y"/>
                                          </p:val>
                                        </p:tav>
                                      </p:tavLst>
                                    </p:anim>
                                  </p:childTnLst>
                                </p:cTn>
                              </p:par>
                              <p:par>
                                <p:cTn id="119" presetID="2" presetClass="entr" presetSubtype="1" fill="hold" nodeType="withEffect">
                                  <p:stCondLst>
                                    <p:cond delay="750"/>
                                  </p:stCondLst>
                                  <p:childTnLst>
                                    <p:set>
                                      <p:cBhvr>
                                        <p:cTn id="120" dur="1" fill="hold">
                                          <p:stCondLst>
                                            <p:cond delay="0"/>
                                          </p:stCondLst>
                                        </p:cTn>
                                        <p:tgtEl>
                                          <p:spTgt spid="93"/>
                                        </p:tgtEl>
                                        <p:attrNameLst>
                                          <p:attrName>style.visibility</p:attrName>
                                        </p:attrNameLst>
                                      </p:cBhvr>
                                      <p:to>
                                        <p:strVal val="visible"/>
                                      </p:to>
                                    </p:set>
                                    <p:anim calcmode="lin" valueType="num">
                                      <p:cBhvr additive="base">
                                        <p:cTn id="121" dur="250" fill="hold"/>
                                        <p:tgtEl>
                                          <p:spTgt spid="93"/>
                                        </p:tgtEl>
                                        <p:attrNameLst>
                                          <p:attrName>ppt_x</p:attrName>
                                        </p:attrNameLst>
                                      </p:cBhvr>
                                      <p:tavLst>
                                        <p:tav tm="0">
                                          <p:val>
                                            <p:strVal val="#ppt_x"/>
                                          </p:val>
                                        </p:tav>
                                        <p:tav tm="100000">
                                          <p:val>
                                            <p:strVal val="#ppt_x"/>
                                          </p:val>
                                        </p:tav>
                                      </p:tavLst>
                                    </p:anim>
                                    <p:anim calcmode="lin" valueType="num">
                                      <p:cBhvr additive="base">
                                        <p:cTn id="122" dur="250" fill="hold"/>
                                        <p:tgtEl>
                                          <p:spTgt spid="93"/>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1000"/>
                                  </p:stCondLst>
                                  <p:childTnLst>
                                    <p:set>
                                      <p:cBhvr>
                                        <p:cTn id="124" dur="1" fill="hold">
                                          <p:stCondLst>
                                            <p:cond delay="0"/>
                                          </p:stCondLst>
                                        </p:cTn>
                                        <p:tgtEl>
                                          <p:spTgt spid="77"/>
                                        </p:tgtEl>
                                        <p:attrNameLst>
                                          <p:attrName>style.visibility</p:attrName>
                                        </p:attrNameLst>
                                      </p:cBhvr>
                                      <p:to>
                                        <p:strVal val="visible"/>
                                      </p:to>
                                    </p:set>
                                    <p:anim calcmode="lin" valueType="num">
                                      <p:cBhvr additive="base">
                                        <p:cTn id="125" dur="250" fill="hold"/>
                                        <p:tgtEl>
                                          <p:spTgt spid="77"/>
                                        </p:tgtEl>
                                        <p:attrNameLst>
                                          <p:attrName>ppt_x</p:attrName>
                                        </p:attrNameLst>
                                      </p:cBhvr>
                                      <p:tavLst>
                                        <p:tav tm="0">
                                          <p:val>
                                            <p:strVal val="#ppt_x"/>
                                          </p:val>
                                        </p:tav>
                                        <p:tav tm="100000">
                                          <p:val>
                                            <p:strVal val="#ppt_x"/>
                                          </p:val>
                                        </p:tav>
                                      </p:tavLst>
                                    </p:anim>
                                    <p:anim calcmode="lin" valueType="num">
                                      <p:cBhvr additive="base">
                                        <p:cTn id="126" dur="25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nodeType="withEffect">
                                  <p:stCondLst>
                                    <p:cond delay="1000"/>
                                  </p:stCondLst>
                                  <p:childTnLst>
                                    <p:set>
                                      <p:cBhvr>
                                        <p:cTn id="128" dur="1" fill="hold">
                                          <p:stCondLst>
                                            <p:cond delay="0"/>
                                          </p:stCondLst>
                                        </p:cTn>
                                        <p:tgtEl>
                                          <p:spTgt spid="94"/>
                                        </p:tgtEl>
                                        <p:attrNameLst>
                                          <p:attrName>style.visibility</p:attrName>
                                        </p:attrNameLst>
                                      </p:cBhvr>
                                      <p:to>
                                        <p:strVal val="visible"/>
                                      </p:to>
                                    </p:set>
                                    <p:anim calcmode="lin" valueType="num">
                                      <p:cBhvr additive="base">
                                        <p:cTn id="129" dur="250" fill="hold"/>
                                        <p:tgtEl>
                                          <p:spTgt spid="94"/>
                                        </p:tgtEl>
                                        <p:attrNameLst>
                                          <p:attrName>ppt_x</p:attrName>
                                        </p:attrNameLst>
                                      </p:cBhvr>
                                      <p:tavLst>
                                        <p:tav tm="0">
                                          <p:val>
                                            <p:strVal val="#ppt_x"/>
                                          </p:val>
                                        </p:tav>
                                        <p:tav tm="100000">
                                          <p:val>
                                            <p:strVal val="#ppt_x"/>
                                          </p:val>
                                        </p:tav>
                                      </p:tavLst>
                                    </p:anim>
                                    <p:anim calcmode="lin" valueType="num">
                                      <p:cBhvr additive="base">
                                        <p:cTn id="130" dur="250" fill="hold"/>
                                        <p:tgtEl>
                                          <p:spTgt spid="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31" fill="hold" display="0">
                  <p:stCondLst>
                    <p:cond delay="indefinite"/>
                  </p:stCondLst>
                  <p:endCondLst>
                    <p:cond evt="onStopAudio" delay="0">
                      <p:tgtEl>
                        <p:sldTgt/>
                      </p:tgtEl>
                    </p:cond>
                  </p:endCondLst>
                </p:cTn>
                <p:tgtEl>
                  <p:spTgt spid="63"/>
                </p:tgtEl>
              </p:cMediaNode>
            </p:audio>
            <p:audio>
              <p:cMediaNode vol="100000">
                <p:cTn id="132" fill="hold" display="0">
                  <p:stCondLst>
                    <p:cond delay="indefinite"/>
                  </p:stCondLst>
                  <p:endCondLst>
                    <p:cond evt="onStopAudio" delay="0">
                      <p:tgtEl>
                        <p:sldTgt/>
                      </p:tgtEl>
                    </p:cond>
                  </p:endCondLst>
                </p:cTn>
                <p:tgtEl>
                  <p:spTgt spid="64"/>
                </p:tgtEl>
              </p:cMediaNode>
            </p:audio>
            <p:audio>
              <p:cMediaNode vol="80000">
                <p:cTn id="133" fill="hold" display="0">
                  <p:stCondLst>
                    <p:cond delay="indefinite"/>
                  </p:stCondLst>
                  <p:endCondLst>
                    <p:cond evt="onStopAudio" delay="0">
                      <p:tgtEl>
                        <p:sldTgt/>
                      </p:tgtEl>
                    </p:cond>
                  </p:endCondLst>
                </p:cTn>
                <p:tgtEl>
                  <p:spTgt spid="5"/>
                </p:tgtEl>
              </p:cMediaNode>
            </p:audio>
            <p:audio>
              <p:cMediaNode vol="80000">
                <p:cTn id="134" fill="hold" display="0">
                  <p:stCondLst>
                    <p:cond delay="indefinite"/>
                  </p:stCondLst>
                  <p:endCondLst>
                    <p:cond evt="onStopAudio" delay="0">
                      <p:tgtEl>
                        <p:sldTgt/>
                      </p:tgtEl>
                    </p:cond>
                  </p:endCondLst>
                </p:cTn>
                <p:tgtEl>
                  <p:spTgt spid="28"/>
                </p:tgtEl>
              </p:cMediaNode>
            </p:audio>
            <p:audio>
              <p:cMediaNode vol="81818">
                <p:cTn id="135" fill="hold" display="0">
                  <p:stCondLst>
                    <p:cond delay="indefinite"/>
                  </p:stCondLst>
                  <p:endCondLst>
                    <p:cond evt="onStopAudio" delay="0">
                      <p:tgtEl>
                        <p:sldTgt/>
                      </p:tgtEl>
                    </p:cond>
                    <p:cond evt="onNext" delay="0">
                      <p:tgtEl>
                        <p:sldTgt/>
                      </p:tgtEl>
                    </p:cond>
                  </p:endCondLst>
                </p:cTn>
                <p:tgtEl>
                  <p:spTgt spid="49"/>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62"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0"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2"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4"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8"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7"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16" name="gold piece sequence (4 pieces) 2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8091691" y="8534399"/>
            <a:ext cx="487363" cy="487363"/>
          </a:xfrm>
          <a:prstGeom prst="rect">
            <a:avLst/>
          </a:prstGeom>
        </p:spPr>
      </p:pic>
      <p:pic>
        <p:nvPicPr>
          <p:cNvPr id="26" name="Steady Hand.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4397039" y="8554846"/>
            <a:ext cx="487363" cy="487363"/>
          </a:xfrm>
          <a:prstGeom prst="rect">
            <a:avLst/>
          </a:prstGeom>
        </p:spPr>
      </p:pic>
      <p:pic>
        <p:nvPicPr>
          <p:cNvPr id="27" name="gold piece sequence (4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5858764" y="8449454"/>
            <a:ext cx="487363" cy="487363"/>
          </a:xfrm>
          <a:prstGeom prst="rect">
            <a:avLst/>
          </a:prstGeom>
        </p:spPr>
      </p:pic>
      <p:pic>
        <p:nvPicPr>
          <p:cNvPr id="28" name="Gold Coin 1">
            <a:extLst>
              <a:ext uri="{FF2B5EF4-FFF2-40B4-BE49-F238E27FC236}">
                <a16:creationId xmlns="" xmlns:a16="http://schemas.microsoft.com/office/drawing/2014/main" id="{3C65B74D-3D06-8B0A-A30B-7ACE8E92CBC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29" name="Gold Coin 2">
            <a:extLst>
              <a:ext uri="{FF2B5EF4-FFF2-40B4-BE49-F238E27FC236}">
                <a16:creationId xmlns="" xmlns:a16="http://schemas.microsoft.com/office/drawing/2014/main" id="{869513C2-8D6B-0D4D-F3EF-3D4F24542EC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39" name="Gold Coin 1">
            <a:extLst>
              <a:ext uri="{FF2B5EF4-FFF2-40B4-BE49-F238E27FC236}">
                <a16:creationId xmlns="" xmlns:a16="http://schemas.microsoft.com/office/drawing/2014/main" id="{853568B6-03E0-F38F-A2E6-B96B81CC25B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181831" y="2338060"/>
            <a:ext cx="400420" cy="374904"/>
          </a:xfrm>
          <a:prstGeom prst="rect">
            <a:avLst/>
          </a:prstGeom>
        </p:spPr>
      </p:pic>
      <p:pic>
        <p:nvPicPr>
          <p:cNvPr id="44" name="Gold Coin 1">
            <a:extLst>
              <a:ext uri="{FF2B5EF4-FFF2-40B4-BE49-F238E27FC236}">
                <a16:creationId xmlns="" xmlns:a16="http://schemas.microsoft.com/office/drawing/2014/main" id="{22B482C9-FCE8-5BA8-A89E-2018A900176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45" name="Gold Coin 2">
            <a:extLst>
              <a:ext uri="{FF2B5EF4-FFF2-40B4-BE49-F238E27FC236}">
                <a16:creationId xmlns="" xmlns:a16="http://schemas.microsoft.com/office/drawing/2014/main" id="{E5476DDE-AA67-5692-2E17-84E6D7657CA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46" name="Gold Coin 3">
            <a:extLst>
              <a:ext uri="{FF2B5EF4-FFF2-40B4-BE49-F238E27FC236}">
                <a16:creationId xmlns="" xmlns:a16="http://schemas.microsoft.com/office/drawing/2014/main" id="{1076EAD6-EC6D-E2AA-6229-0604D4B6AC4F}"/>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49" name="Gold Coin 1">
            <a:extLst>
              <a:ext uri="{FF2B5EF4-FFF2-40B4-BE49-F238E27FC236}">
                <a16:creationId xmlns="" xmlns:a16="http://schemas.microsoft.com/office/drawing/2014/main" id="{02FC920A-38AC-A80F-9CCF-119816CD96F9}"/>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407277" y="6466553"/>
            <a:ext cx="400420" cy="374904"/>
          </a:xfrm>
          <a:prstGeom prst="rect">
            <a:avLst/>
          </a:prstGeom>
        </p:spPr>
      </p:pic>
      <p:pic>
        <p:nvPicPr>
          <p:cNvPr id="50" name="Gold Coin 2">
            <a:extLst>
              <a:ext uri="{FF2B5EF4-FFF2-40B4-BE49-F238E27FC236}">
                <a16:creationId xmlns="" xmlns:a16="http://schemas.microsoft.com/office/drawing/2014/main" id="{DC6948A3-BF4F-04A3-8117-B7B3636D79E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135163" y="6472649"/>
            <a:ext cx="400420" cy="374904"/>
          </a:xfrm>
          <a:prstGeom prst="rect">
            <a:avLst/>
          </a:prstGeom>
        </p:spPr>
      </p:pic>
      <p:pic>
        <p:nvPicPr>
          <p:cNvPr id="52" name="Gold Coin 3">
            <a:extLst>
              <a:ext uri="{FF2B5EF4-FFF2-40B4-BE49-F238E27FC236}">
                <a16:creationId xmlns="" xmlns:a16="http://schemas.microsoft.com/office/drawing/2014/main" id="{D649010C-041A-E578-F232-743337971E92}"/>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442759" y="7162800"/>
            <a:ext cx="400420" cy="374904"/>
          </a:xfrm>
          <a:prstGeom prst="rect">
            <a:avLst/>
          </a:prstGeom>
        </p:spPr>
      </p:pic>
      <p:pic>
        <p:nvPicPr>
          <p:cNvPr id="53" name="Gold Coin 4">
            <a:extLst>
              <a:ext uri="{FF2B5EF4-FFF2-40B4-BE49-F238E27FC236}">
                <a16:creationId xmlns="" xmlns:a16="http://schemas.microsoft.com/office/drawing/2014/main" id="{C7B3804C-2DE4-E118-BD8A-BC56545BC5D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171739" y="7168896"/>
            <a:ext cx="400420" cy="374904"/>
          </a:xfrm>
          <a:prstGeom prst="rect">
            <a:avLst/>
          </a:prstGeom>
        </p:spPr>
      </p:pic>
      <p:pic>
        <p:nvPicPr>
          <p:cNvPr id="55" name="Gold Coin 1">
            <a:extLst>
              <a:ext uri="{FF2B5EF4-FFF2-40B4-BE49-F238E27FC236}">
                <a16:creationId xmlns="" xmlns:a16="http://schemas.microsoft.com/office/drawing/2014/main" id="{33F162D1-96A8-A648-FF33-7753F93BBED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56" name="Gold Coin 2">
            <a:extLst>
              <a:ext uri="{FF2B5EF4-FFF2-40B4-BE49-F238E27FC236}">
                <a16:creationId xmlns="" xmlns:a16="http://schemas.microsoft.com/office/drawing/2014/main" id="{4368B9A9-122A-8CBA-384D-DFD6E78E620C}"/>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57" name="Gold Coin 3">
            <a:extLst>
              <a:ext uri="{FF2B5EF4-FFF2-40B4-BE49-F238E27FC236}">
                <a16:creationId xmlns="" xmlns:a16="http://schemas.microsoft.com/office/drawing/2014/main" id="{EFFE4AF6-25DA-3BC1-DD87-F32CE28F5B76}"/>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897463" y="975977"/>
            <a:ext cx="400420" cy="374904"/>
          </a:xfrm>
          <a:prstGeom prst="rect">
            <a:avLst/>
          </a:prstGeom>
        </p:spPr>
      </p:pic>
      <p:pic>
        <p:nvPicPr>
          <p:cNvPr id="58" name="Gold Coin 4">
            <a:extLst>
              <a:ext uri="{FF2B5EF4-FFF2-40B4-BE49-F238E27FC236}">
                <a16:creationId xmlns="" xmlns:a16="http://schemas.microsoft.com/office/drawing/2014/main" id="{EA5F16EB-7D39-5DE9-BC19-F3BDB071E74D}"/>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626443" y="982073"/>
            <a:ext cx="400420" cy="374904"/>
          </a:xfrm>
          <a:prstGeom prst="rect">
            <a:avLst/>
          </a:prstGeom>
        </p:spPr>
      </p:pic>
      <p:pic>
        <p:nvPicPr>
          <p:cNvPr id="60" name="Gold Coin 1">
            <a:extLst>
              <a:ext uri="{FF2B5EF4-FFF2-40B4-BE49-F238E27FC236}">
                <a16:creationId xmlns="" xmlns:a16="http://schemas.microsoft.com/office/drawing/2014/main" id="{3B7D0744-80A8-1FC2-442C-222189E5278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61" name="Gold Coin 2">
            <a:extLst>
              <a:ext uri="{FF2B5EF4-FFF2-40B4-BE49-F238E27FC236}">
                <a16:creationId xmlns="" xmlns:a16="http://schemas.microsoft.com/office/drawing/2014/main" id="{8233C41F-87AF-48E4-DEDA-D4489D0E0F02}"/>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66" name="Gold Coin 1">
            <a:extLst>
              <a:ext uri="{FF2B5EF4-FFF2-40B4-BE49-F238E27FC236}">
                <a16:creationId xmlns="" xmlns:a16="http://schemas.microsoft.com/office/drawing/2014/main" id="{00EB5791-C116-5603-3196-58CCC7D8FB8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67" name="Gold Coin 2">
            <a:extLst>
              <a:ext uri="{FF2B5EF4-FFF2-40B4-BE49-F238E27FC236}">
                <a16:creationId xmlns="" xmlns:a16="http://schemas.microsoft.com/office/drawing/2014/main" id="{04EE849F-B259-3214-96DE-E0857E35694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68" name="Gold Coin 3">
            <a:extLst>
              <a:ext uri="{FF2B5EF4-FFF2-40B4-BE49-F238E27FC236}">
                <a16:creationId xmlns="" xmlns:a16="http://schemas.microsoft.com/office/drawing/2014/main" id="{86EEADDC-F81E-7EDF-ED12-EFB1099C80FD}"/>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129981" y="5116098"/>
            <a:ext cx="400420" cy="374904"/>
          </a:xfrm>
          <a:prstGeom prst="rect">
            <a:avLst/>
          </a:prstGeom>
        </p:spPr>
      </p:pic>
      <p:pic>
        <p:nvPicPr>
          <p:cNvPr id="71" name="Gold Coin 1">
            <a:extLst>
              <a:ext uri="{FF2B5EF4-FFF2-40B4-BE49-F238E27FC236}">
                <a16:creationId xmlns="" xmlns:a16="http://schemas.microsoft.com/office/drawing/2014/main" id="{26C7DEF5-57B1-7E4E-AA37-5710E70C47C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72" name="Gold Coin 2">
            <a:extLst>
              <a:ext uri="{FF2B5EF4-FFF2-40B4-BE49-F238E27FC236}">
                <a16:creationId xmlns="" xmlns:a16="http://schemas.microsoft.com/office/drawing/2014/main" id="{0A1D69C2-2E70-A424-E49E-54013EACCB1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73" name="Gold Coin 3">
            <a:extLst>
              <a:ext uri="{FF2B5EF4-FFF2-40B4-BE49-F238E27FC236}">
                <a16:creationId xmlns="" xmlns:a16="http://schemas.microsoft.com/office/drawing/2014/main" id="{97A89C44-7688-60B7-E71C-4DF20EE5099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spTree>
    <p:extLst>
      <p:ext uri="{BB962C8B-B14F-4D97-AF65-F5344CB8AC3E}">
        <p14:creationId xmlns:p14="http://schemas.microsoft.com/office/powerpoint/2010/main" val="306795745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2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5"/>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27"/>
                                        </p:tgtEl>
                                      </p:cBhvr>
                                    </p:cmd>
                                  </p:childTnLst>
                                </p:cTn>
                              </p:par>
                              <p:par>
                                <p:cTn id="16" presetID="2" presetClass="entr" presetSubtype="1"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250" fill="hold"/>
                                        <p:tgtEl>
                                          <p:spTgt spid="28"/>
                                        </p:tgtEl>
                                        <p:attrNameLst>
                                          <p:attrName>ppt_x</p:attrName>
                                        </p:attrNameLst>
                                      </p:cBhvr>
                                      <p:tavLst>
                                        <p:tav tm="0">
                                          <p:val>
                                            <p:strVal val="#ppt_x"/>
                                          </p:val>
                                        </p:tav>
                                        <p:tav tm="100000">
                                          <p:val>
                                            <p:strVal val="#ppt_x"/>
                                          </p:val>
                                        </p:tav>
                                      </p:tavLst>
                                    </p:anim>
                                    <p:anim calcmode="lin" valueType="num">
                                      <p:cBhvr additive="base">
                                        <p:cTn id="19" dur="250" fill="hold"/>
                                        <p:tgtEl>
                                          <p:spTgt spid="28"/>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250" fill="hold"/>
                                        <p:tgtEl>
                                          <p:spTgt spid="39"/>
                                        </p:tgtEl>
                                        <p:attrNameLst>
                                          <p:attrName>ppt_x</p:attrName>
                                        </p:attrNameLst>
                                      </p:cBhvr>
                                      <p:tavLst>
                                        <p:tav tm="0">
                                          <p:val>
                                            <p:strVal val="#ppt_x"/>
                                          </p:val>
                                        </p:tav>
                                        <p:tav tm="100000">
                                          <p:val>
                                            <p:strVal val="#ppt_x"/>
                                          </p:val>
                                        </p:tav>
                                      </p:tavLst>
                                    </p:anim>
                                    <p:anim calcmode="lin" valueType="num">
                                      <p:cBhvr additive="base">
                                        <p:cTn id="23" dur="25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250" fill="hold"/>
                                        <p:tgtEl>
                                          <p:spTgt spid="44"/>
                                        </p:tgtEl>
                                        <p:attrNameLst>
                                          <p:attrName>ppt_x</p:attrName>
                                        </p:attrNameLst>
                                      </p:cBhvr>
                                      <p:tavLst>
                                        <p:tav tm="0">
                                          <p:val>
                                            <p:strVal val="#ppt_x"/>
                                          </p:val>
                                        </p:tav>
                                        <p:tav tm="100000">
                                          <p:val>
                                            <p:strVal val="#ppt_x"/>
                                          </p:val>
                                        </p:tav>
                                      </p:tavLst>
                                    </p:anim>
                                    <p:anim calcmode="lin" valueType="num">
                                      <p:cBhvr additive="base">
                                        <p:cTn id="27" dur="25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250" fill="hold"/>
                                        <p:tgtEl>
                                          <p:spTgt spid="49"/>
                                        </p:tgtEl>
                                        <p:attrNameLst>
                                          <p:attrName>ppt_x</p:attrName>
                                        </p:attrNameLst>
                                      </p:cBhvr>
                                      <p:tavLst>
                                        <p:tav tm="0">
                                          <p:val>
                                            <p:strVal val="#ppt_x"/>
                                          </p:val>
                                        </p:tav>
                                        <p:tav tm="100000">
                                          <p:val>
                                            <p:strVal val="#ppt_x"/>
                                          </p:val>
                                        </p:tav>
                                      </p:tavLst>
                                    </p:anim>
                                    <p:anim calcmode="lin" valueType="num">
                                      <p:cBhvr additive="base">
                                        <p:cTn id="31" dur="250" fill="hold"/>
                                        <p:tgtEl>
                                          <p:spTgt spid="4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250" fill="hold"/>
                                        <p:tgtEl>
                                          <p:spTgt spid="29"/>
                                        </p:tgtEl>
                                        <p:attrNameLst>
                                          <p:attrName>ppt_x</p:attrName>
                                        </p:attrNameLst>
                                      </p:cBhvr>
                                      <p:tavLst>
                                        <p:tav tm="0">
                                          <p:val>
                                            <p:strVal val="#ppt_x"/>
                                          </p:val>
                                        </p:tav>
                                        <p:tav tm="100000">
                                          <p:val>
                                            <p:strVal val="#ppt_x"/>
                                          </p:val>
                                        </p:tav>
                                      </p:tavLst>
                                    </p:anim>
                                    <p:anim calcmode="lin" valueType="num">
                                      <p:cBhvr additive="base">
                                        <p:cTn id="35" dur="250" fill="hold"/>
                                        <p:tgtEl>
                                          <p:spTgt spid="29"/>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250" fill="hold"/>
                                        <p:tgtEl>
                                          <p:spTgt spid="45"/>
                                        </p:tgtEl>
                                        <p:attrNameLst>
                                          <p:attrName>ppt_x</p:attrName>
                                        </p:attrNameLst>
                                      </p:cBhvr>
                                      <p:tavLst>
                                        <p:tav tm="0">
                                          <p:val>
                                            <p:strVal val="#ppt_x"/>
                                          </p:val>
                                        </p:tav>
                                        <p:tav tm="100000">
                                          <p:val>
                                            <p:strVal val="#ppt_x"/>
                                          </p:val>
                                        </p:tav>
                                      </p:tavLst>
                                    </p:anim>
                                    <p:anim calcmode="lin" valueType="num">
                                      <p:cBhvr additive="base">
                                        <p:cTn id="39" dur="250" fill="hold"/>
                                        <p:tgtEl>
                                          <p:spTgt spid="45"/>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250" fill="hold"/>
                                        <p:tgtEl>
                                          <p:spTgt spid="46"/>
                                        </p:tgtEl>
                                        <p:attrNameLst>
                                          <p:attrName>ppt_x</p:attrName>
                                        </p:attrNameLst>
                                      </p:cBhvr>
                                      <p:tavLst>
                                        <p:tav tm="0">
                                          <p:val>
                                            <p:strVal val="#ppt_x"/>
                                          </p:val>
                                        </p:tav>
                                        <p:tav tm="100000">
                                          <p:val>
                                            <p:strVal val="#ppt_x"/>
                                          </p:val>
                                        </p:tav>
                                      </p:tavLst>
                                    </p:anim>
                                    <p:anim calcmode="lin" valueType="num">
                                      <p:cBhvr additive="base">
                                        <p:cTn id="47" dur="250" fill="hold"/>
                                        <p:tgtEl>
                                          <p:spTgt spid="46"/>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250" fill="hold"/>
                                        <p:tgtEl>
                                          <p:spTgt spid="52"/>
                                        </p:tgtEl>
                                        <p:attrNameLst>
                                          <p:attrName>ppt_x</p:attrName>
                                        </p:attrNameLst>
                                      </p:cBhvr>
                                      <p:tavLst>
                                        <p:tav tm="0">
                                          <p:val>
                                            <p:strVal val="#ppt_x"/>
                                          </p:val>
                                        </p:tav>
                                        <p:tav tm="100000">
                                          <p:val>
                                            <p:strVal val="#ppt_x"/>
                                          </p:val>
                                        </p:tav>
                                      </p:tavLst>
                                    </p:anim>
                                    <p:anim calcmode="lin" valueType="num">
                                      <p:cBhvr additive="base">
                                        <p:cTn id="51" dur="250" fill="hold"/>
                                        <p:tgtEl>
                                          <p:spTgt spid="52"/>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250" fill="hold"/>
                                        <p:tgtEl>
                                          <p:spTgt spid="53"/>
                                        </p:tgtEl>
                                        <p:attrNameLst>
                                          <p:attrName>ppt_x</p:attrName>
                                        </p:attrNameLst>
                                      </p:cBhvr>
                                      <p:tavLst>
                                        <p:tav tm="0">
                                          <p:val>
                                            <p:strVal val="#ppt_x"/>
                                          </p:val>
                                        </p:tav>
                                        <p:tav tm="100000">
                                          <p:val>
                                            <p:strVal val="#ppt_x"/>
                                          </p:val>
                                        </p:tav>
                                      </p:tavLst>
                                    </p:anim>
                                    <p:anim calcmode="lin" valueType="num">
                                      <p:cBhvr additive="base">
                                        <p:cTn id="55" dur="250" fill="hold"/>
                                        <p:tgtEl>
                                          <p:spTgt spid="53"/>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417" fill="hold"/>
                                        <p:tgtEl>
                                          <p:spTgt spid="7"/>
                                        </p:tgtEl>
                                      </p:cBhvr>
                                    </p:cmd>
                                  </p:childTnLst>
                                </p:cTn>
                              </p:par>
                            </p:childTnLst>
                          </p:cTn>
                        </p:par>
                        <p:par>
                          <p:cTn id="60" fill="hold">
                            <p:stCondLst>
                              <p:cond delay="417"/>
                            </p:stCondLst>
                            <p:childTnLst>
                              <p:par>
                                <p:cTn id="61" presetID="1" presetClass="mediacall" presetSubtype="0" fill="hold" nodeType="afterEffect">
                                  <p:stCondLst>
                                    <p:cond delay="0"/>
                                  </p:stCondLst>
                                  <p:childTnLst>
                                    <p:cmd type="call" cmd="playFrom(0.0)">
                                      <p:cBhvr>
                                        <p:cTn id="62" dur="888" fill="hold"/>
                                        <p:tgtEl>
                                          <p:spTgt spid="16"/>
                                        </p:tgtEl>
                                      </p:cBhvr>
                                    </p:cmd>
                                  </p:childTnLst>
                                </p:cTn>
                              </p:par>
                              <p:par>
                                <p:cTn id="63" presetID="2" presetClass="entr" presetSubtype="1" fill="hold" nodeType="with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250" fill="hold"/>
                                        <p:tgtEl>
                                          <p:spTgt spid="55"/>
                                        </p:tgtEl>
                                        <p:attrNameLst>
                                          <p:attrName>ppt_x</p:attrName>
                                        </p:attrNameLst>
                                      </p:cBhvr>
                                      <p:tavLst>
                                        <p:tav tm="0">
                                          <p:val>
                                            <p:strVal val="#ppt_x"/>
                                          </p:val>
                                        </p:tav>
                                        <p:tav tm="100000">
                                          <p:val>
                                            <p:strVal val="#ppt_x"/>
                                          </p:val>
                                        </p:tav>
                                      </p:tavLst>
                                    </p:anim>
                                    <p:anim calcmode="lin" valueType="num">
                                      <p:cBhvr additive="base">
                                        <p:cTn id="66" dur="250" fill="hold"/>
                                        <p:tgtEl>
                                          <p:spTgt spid="55"/>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60"/>
                                        </p:tgtEl>
                                        <p:attrNameLst>
                                          <p:attrName>style.visibility</p:attrName>
                                        </p:attrNameLst>
                                      </p:cBhvr>
                                      <p:to>
                                        <p:strVal val="visible"/>
                                      </p:to>
                                    </p:set>
                                    <p:anim calcmode="lin" valueType="num">
                                      <p:cBhvr additive="base">
                                        <p:cTn id="69" dur="250" fill="hold"/>
                                        <p:tgtEl>
                                          <p:spTgt spid="60"/>
                                        </p:tgtEl>
                                        <p:attrNameLst>
                                          <p:attrName>ppt_x</p:attrName>
                                        </p:attrNameLst>
                                      </p:cBhvr>
                                      <p:tavLst>
                                        <p:tav tm="0">
                                          <p:val>
                                            <p:strVal val="#ppt_x"/>
                                          </p:val>
                                        </p:tav>
                                        <p:tav tm="100000">
                                          <p:val>
                                            <p:strVal val="#ppt_x"/>
                                          </p:val>
                                        </p:tav>
                                      </p:tavLst>
                                    </p:anim>
                                    <p:anim calcmode="lin" valueType="num">
                                      <p:cBhvr additive="base">
                                        <p:cTn id="70" dur="250" fill="hold"/>
                                        <p:tgtEl>
                                          <p:spTgt spid="60"/>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250" fill="hold"/>
                                        <p:tgtEl>
                                          <p:spTgt spid="66"/>
                                        </p:tgtEl>
                                        <p:attrNameLst>
                                          <p:attrName>ppt_x</p:attrName>
                                        </p:attrNameLst>
                                      </p:cBhvr>
                                      <p:tavLst>
                                        <p:tav tm="0">
                                          <p:val>
                                            <p:strVal val="#ppt_x"/>
                                          </p:val>
                                        </p:tav>
                                        <p:tav tm="100000">
                                          <p:val>
                                            <p:strVal val="#ppt_x"/>
                                          </p:val>
                                        </p:tav>
                                      </p:tavLst>
                                    </p:anim>
                                    <p:anim calcmode="lin" valueType="num">
                                      <p:cBhvr additive="base">
                                        <p:cTn id="74" dur="250" fill="hold"/>
                                        <p:tgtEl>
                                          <p:spTgt spid="66"/>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additive="base">
                                        <p:cTn id="77" dur="250" fill="hold"/>
                                        <p:tgtEl>
                                          <p:spTgt spid="71"/>
                                        </p:tgtEl>
                                        <p:attrNameLst>
                                          <p:attrName>ppt_x</p:attrName>
                                        </p:attrNameLst>
                                      </p:cBhvr>
                                      <p:tavLst>
                                        <p:tav tm="0">
                                          <p:val>
                                            <p:strVal val="#ppt_x"/>
                                          </p:val>
                                        </p:tav>
                                        <p:tav tm="100000">
                                          <p:val>
                                            <p:strVal val="#ppt_x"/>
                                          </p:val>
                                        </p:tav>
                                      </p:tavLst>
                                    </p:anim>
                                    <p:anim calcmode="lin" valueType="num">
                                      <p:cBhvr additive="base">
                                        <p:cTn id="78" dur="250" fill="hold"/>
                                        <p:tgtEl>
                                          <p:spTgt spid="71"/>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56"/>
                                        </p:tgtEl>
                                        <p:attrNameLst>
                                          <p:attrName>style.visibility</p:attrName>
                                        </p:attrNameLst>
                                      </p:cBhvr>
                                      <p:to>
                                        <p:strVal val="visible"/>
                                      </p:to>
                                    </p:set>
                                    <p:anim calcmode="lin" valueType="num">
                                      <p:cBhvr additive="base">
                                        <p:cTn id="81" dur="250" fill="hold"/>
                                        <p:tgtEl>
                                          <p:spTgt spid="56"/>
                                        </p:tgtEl>
                                        <p:attrNameLst>
                                          <p:attrName>ppt_x</p:attrName>
                                        </p:attrNameLst>
                                      </p:cBhvr>
                                      <p:tavLst>
                                        <p:tav tm="0">
                                          <p:val>
                                            <p:strVal val="#ppt_x"/>
                                          </p:val>
                                        </p:tav>
                                        <p:tav tm="100000">
                                          <p:val>
                                            <p:strVal val="#ppt_x"/>
                                          </p:val>
                                        </p:tav>
                                      </p:tavLst>
                                    </p:anim>
                                    <p:anim calcmode="lin" valueType="num">
                                      <p:cBhvr additive="base">
                                        <p:cTn id="82" dur="250" fill="hold"/>
                                        <p:tgtEl>
                                          <p:spTgt spid="56"/>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250" fill="hold"/>
                                        <p:tgtEl>
                                          <p:spTgt spid="61"/>
                                        </p:tgtEl>
                                        <p:attrNameLst>
                                          <p:attrName>ppt_x</p:attrName>
                                        </p:attrNameLst>
                                      </p:cBhvr>
                                      <p:tavLst>
                                        <p:tav tm="0">
                                          <p:val>
                                            <p:strVal val="#ppt_x"/>
                                          </p:val>
                                        </p:tav>
                                        <p:tav tm="100000">
                                          <p:val>
                                            <p:strVal val="#ppt_x"/>
                                          </p:val>
                                        </p:tav>
                                      </p:tavLst>
                                    </p:anim>
                                    <p:anim calcmode="lin" valueType="num">
                                      <p:cBhvr additive="base">
                                        <p:cTn id="86" dur="250" fill="hold"/>
                                        <p:tgtEl>
                                          <p:spTgt spid="61"/>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67"/>
                                        </p:tgtEl>
                                        <p:attrNameLst>
                                          <p:attrName>style.visibility</p:attrName>
                                        </p:attrNameLst>
                                      </p:cBhvr>
                                      <p:to>
                                        <p:strVal val="visible"/>
                                      </p:to>
                                    </p:set>
                                    <p:anim calcmode="lin" valueType="num">
                                      <p:cBhvr additive="base">
                                        <p:cTn id="89" dur="250" fill="hold"/>
                                        <p:tgtEl>
                                          <p:spTgt spid="67"/>
                                        </p:tgtEl>
                                        <p:attrNameLst>
                                          <p:attrName>ppt_x</p:attrName>
                                        </p:attrNameLst>
                                      </p:cBhvr>
                                      <p:tavLst>
                                        <p:tav tm="0">
                                          <p:val>
                                            <p:strVal val="#ppt_x"/>
                                          </p:val>
                                        </p:tav>
                                        <p:tav tm="100000">
                                          <p:val>
                                            <p:strVal val="#ppt_x"/>
                                          </p:val>
                                        </p:tav>
                                      </p:tavLst>
                                    </p:anim>
                                    <p:anim calcmode="lin" valueType="num">
                                      <p:cBhvr additive="base">
                                        <p:cTn id="90" dur="250" fill="hold"/>
                                        <p:tgtEl>
                                          <p:spTgt spid="67"/>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72"/>
                                        </p:tgtEl>
                                        <p:attrNameLst>
                                          <p:attrName>style.visibility</p:attrName>
                                        </p:attrNameLst>
                                      </p:cBhvr>
                                      <p:to>
                                        <p:strVal val="visible"/>
                                      </p:to>
                                    </p:set>
                                    <p:anim calcmode="lin" valueType="num">
                                      <p:cBhvr additive="base">
                                        <p:cTn id="93" dur="250" fill="hold"/>
                                        <p:tgtEl>
                                          <p:spTgt spid="72"/>
                                        </p:tgtEl>
                                        <p:attrNameLst>
                                          <p:attrName>ppt_x</p:attrName>
                                        </p:attrNameLst>
                                      </p:cBhvr>
                                      <p:tavLst>
                                        <p:tav tm="0">
                                          <p:val>
                                            <p:strVal val="#ppt_x"/>
                                          </p:val>
                                        </p:tav>
                                        <p:tav tm="100000">
                                          <p:val>
                                            <p:strVal val="#ppt_x"/>
                                          </p:val>
                                        </p:tav>
                                      </p:tavLst>
                                    </p:anim>
                                    <p:anim calcmode="lin" valueType="num">
                                      <p:cBhvr additive="base">
                                        <p:cTn id="94" dur="250" fill="hold"/>
                                        <p:tgtEl>
                                          <p:spTgt spid="72"/>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57"/>
                                        </p:tgtEl>
                                        <p:attrNameLst>
                                          <p:attrName>style.visibility</p:attrName>
                                        </p:attrNameLst>
                                      </p:cBhvr>
                                      <p:to>
                                        <p:strVal val="visible"/>
                                      </p:to>
                                    </p:set>
                                    <p:anim calcmode="lin" valueType="num">
                                      <p:cBhvr additive="base">
                                        <p:cTn id="97" dur="250" fill="hold"/>
                                        <p:tgtEl>
                                          <p:spTgt spid="57"/>
                                        </p:tgtEl>
                                        <p:attrNameLst>
                                          <p:attrName>ppt_x</p:attrName>
                                        </p:attrNameLst>
                                      </p:cBhvr>
                                      <p:tavLst>
                                        <p:tav tm="0">
                                          <p:val>
                                            <p:strVal val="#ppt_x"/>
                                          </p:val>
                                        </p:tav>
                                        <p:tav tm="100000">
                                          <p:val>
                                            <p:strVal val="#ppt_x"/>
                                          </p:val>
                                        </p:tav>
                                      </p:tavLst>
                                    </p:anim>
                                    <p:anim calcmode="lin" valueType="num">
                                      <p:cBhvr additive="base">
                                        <p:cTn id="98" dur="250" fill="hold"/>
                                        <p:tgtEl>
                                          <p:spTgt spid="57"/>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68"/>
                                        </p:tgtEl>
                                        <p:attrNameLst>
                                          <p:attrName>style.visibility</p:attrName>
                                        </p:attrNameLst>
                                      </p:cBhvr>
                                      <p:to>
                                        <p:strVal val="visible"/>
                                      </p:to>
                                    </p:set>
                                    <p:anim calcmode="lin" valueType="num">
                                      <p:cBhvr additive="base">
                                        <p:cTn id="101" dur="250" fill="hold"/>
                                        <p:tgtEl>
                                          <p:spTgt spid="68"/>
                                        </p:tgtEl>
                                        <p:attrNameLst>
                                          <p:attrName>ppt_x</p:attrName>
                                        </p:attrNameLst>
                                      </p:cBhvr>
                                      <p:tavLst>
                                        <p:tav tm="0">
                                          <p:val>
                                            <p:strVal val="#ppt_x"/>
                                          </p:val>
                                        </p:tav>
                                        <p:tav tm="100000">
                                          <p:val>
                                            <p:strVal val="#ppt_x"/>
                                          </p:val>
                                        </p:tav>
                                      </p:tavLst>
                                    </p:anim>
                                    <p:anim calcmode="lin" valueType="num">
                                      <p:cBhvr additive="base">
                                        <p:cTn id="102" dur="250" fill="hold"/>
                                        <p:tgtEl>
                                          <p:spTgt spid="68"/>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73"/>
                                        </p:tgtEl>
                                        <p:attrNameLst>
                                          <p:attrName>style.visibility</p:attrName>
                                        </p:attrNameLst>
                                      </p:cBhvr>
                                      <p:to>
                                        <p:strVal val="visible"/>
                                      </p:to>
                                    </p:set>
                                    <p:anim calcmode="lin" valueType="num">
                                      <p:cBhvr additive="base">
                                        <p:cTn id="105" dur="250" fill="hold"/>
                                        <p:tgtEl>
                                          <p:spTgt spid="73"/>
                                        </p:tgtEl>
                                        <p:attrNameLst>
                                          <p:attrName>ppt_x</p:attrName>
                                        </p:attrNameLst>
                                      </p:cBhvr>
                                      <p:tavLst>
                                        <p:tav tm="0">
                                          <p:val>
                                            <p:strVal val="#ppt_x"/>
                                          </p:val>
                                        </p:tav>
                                        <p:tav tm="100000">
                                          <p:val>
                                            <p:strVal val="#ppt_x"/>
                                          </p:val>
                                        </p:tav>
                                      </p:tavLst>
                                    </p:anim>
                                    <p:anim calcmode="lin" valueType="num">
                                      <p:cBhvr additive="base">
                                        <p:cTn id="106" dur="250" fill="hold"/>
                                        <p:tgtEl>
                                          <p:spTgt spid="73"/>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58"/>
                                        </p:tgtEl>
                                        <p:attrNameLst>
                                          <p:attrName>style.visibility</p:attrName>
                                        </p:attrNameLst>
                                      </p:cBhvr>
                                      <p:to>
                                        <p:strVal val="visible"/>
                                      </p:to>
                                    </p:set>
                                    <p:anim calcmode="lin" valueType="num">
                                      <p:cBhvr additive="base">
                                        <p:cTn id="109" dur="250" fill="hold"/>
                                        <p:tgtEl>
                                          <p:spTgt spid="58"/>
                                        </p:tgtEl>
                                        <p:attrNameLst>
                                          <p:attrName>ppt_x</p:attrName>
                                        </p:attrNameLst>
                                      </p:cBhvr>
                                      <p:tavLst>
                                        <p:tav tm="0">
                                          <p:val>
                                            <p:strVal val="#ppt_x"/>
                                          </p:val>
                                        </p:tav>
                                        <p:tav tm="100000">
                                          <p:val>
                                            <p:strVal val="#ppt_x"/>
                                          </p:val>
                                        </p:tav>
                                      </p:tavLst>
                                    </p:anim>
                                    <p:anim calcmode="lin" valueType="num">
                                      <p:cBhvr additive="base">
                                        <p:cTn id="110" dur="250" fill="hold"/>
                                        <p:tgtEl>
                                          <p:spTgt spid="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1" fill="hold" display="0">
                  <p:stCondLst>
                    <p:cond delay="indefinite"/>
                  </p:stCondLst>
                  <p:endCondLst>
                    <p:cond evt="onStopAudio" delay="0">
                      <p:tgtEl>
                        <p:sldTgt/>
                      </p:tgtEl>
                    </p:cond>
                  </p:endCondLst>
                </p:cTn>
                <p:tgtEl>
                  <p:spTgt spid="5"/>
                </p:tgtEl>
              </p:cMediaNode>
            </p:audio>
            <p:audio>
              <p:cMediaNode vol="100000">
                <p:cTn id="112" fill="hold" display="0">
                  <p:stCondLst>
                    <p:cond delay="indefinite"/>
                  </p:stCondLst>
                  <p:endCondLst>
                    <p:cond evt="onStopAudio" delay="0">
                      <p:tgtEl>
                        <p:sldTgt/>
                      </p:tgtEl>
                    </p:cond>
                  </p:endCondLst>
                </p:cTn>
                <p:tgtEl>
                  <p:spTgt spid="7"/>
                </p:tgtEl>
              </p:cMediaNode>
            </p:audio>
            <p:audio>
              <p:cMediaNode vol="80000">
                <p:cTn id="113" fill="hold" display="0">
                  <p:stCondLst>
                    <p:cond delay="indefinite"/>
                  </p:stCondLst>
                  <p:endCondLst>
                    <p:cond evt="onStopAudio" delay="0">
                      <p:tgtEl>
                        <p:sldTgt/>
                      </p:tgtEl>
                    </p:cond>
                  </p:endCondLst>
                </p:cTn>
                <p:tgtEl>
                  <p:spTgt spid="16"/>
                </p:tgtEl>
              </p:cMediaNode>
            </p:audio>
            <p:audio>
              <p:cMediaNode vol="80303">
                <p:cTn id="114" fill="hold" display="0">
                  <p:stCondLst>
                    <p:cond delay="indefinite"/>
                  </p:stCondLst>
                  <p:endCondLst>
                    <p:cond evt="onStopAudio" delay="0">
                      <p:tgtEl>
                        <p:sldTgt/>
                      </p:tgtEl>
                    </p:cond>
                    <p:cond evt="onNext" delay="0">
                      <p:tgtEl>
                        <p:sldTgt/>
                      </p:tgtEl>
                    </p:cond>
                  </p:endCondLst>
                </p:cTn>
                <p:tgtEl>
                  <p:spTgt spid="26"/>
                </p:tgtEl>
              </p:cMediaNode>
            </p:audio>
            <p:audio>
              <p:cMediaNode vol="80000">
                <p:cTn id="115" fill="hold" display="0">
                  <p:stCondLst>
                    <p:cond delay="indefinite"/>
                  </p:stCondLst>
                  <p:endCondLst>
                    <p:cond evt="onStopAudio" delay="0">
                      <p:tgtEl>
                        <p:sldTgt/>
                      </p:tgtEl>
                    </p:cond>
                  </p:endCondLst>
                </p:cTn>
                <p:tgtEl>
                  <p:spTgt spid="2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8911" y="6500690"/>
            <a:ext cx="3461795" cy="1724155"/>
          </a:xfrm>
          <a:prstGeom prst="rect">
            <a:avLst/>
          </a:prstGeom>
        </p:spPr>
      </p:pic>
      <p:sp>
        <p:nvSpPr>
          <p:cNvPr id="87" name="Blue Cap 4"/>
          <p:cNvSpPr>
            <a:spLocks noChangeAspect="1"/>
          </p:cNvSpPr>
          <p:nvPr/>
        </p:nvSpPr>
        <p:spPr>
          <a:xfrm>
            <a:off x="412722" y="639248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268" y="3074923"/>
            <a:ext cx="3461795" cy="1724154"/>
          </a:xfrm>
          <a:prstGeom prst="rect">
            <a:avLst/>
          </a:prstGeom>
        </p:spPr>
      </p:pic>
      <p:sp>
        <p:nvSpPr>
          <p:cNvPr id="18" name="Red Cap 1"/>
          <p:cNvSpPr>
            <a:spLocks noChangeAspect="1"/>
          </p:cNvSpPr>
          <p:nvPr/>
        </p:nvSpPr>
        <p:spPr>
          <a:xfrm>
            <a:off x="6017769" y="2966720"/>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5942" y="294709"/>
            <a:ext cx="3461795" cy="1724155"/>
          </a:xfrm>
          <a:prstGeom prst="rect">
            <a:avLst/>
          </a:prstGeom>
        </p:spPr>
      </p:pic>
      <p:sp>
        <p:nvSpPr>
          <p:cNvPr id="67" name="Blue Cap 1"/>
          <p:cNvSpPr>
            <a:spLocks noChangeAspect="1"/>
          </p:cNvSpPr>
          <p:nvPr/>
        </p:nvSpPr>
        <p:spPr>
          <a:xfrm>
            <a:off x="77869" y="18650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8" name="Blue Bricks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0" y="2362559"/>
            <a:ext cx="3461795" cy="1724155"/>
          </a:xfrm>
          <a:prstGeom prst="rect">
            <a:avLst/>
          </a:prstGeom>
        </p:spPr>
      </p:pic>
      <p:sp>
        <p:nvSpPr>
          <p:cNvPr id="69" name="Blue Cap 2"/>
          <p:cNvSpPr>
            <a:spLocks noChangeAspect="1"/>
          </p:cNvSpPr>
          <p:nvPr/>
        </p:nvSpPr>
        <p:spPr>
          <a:xfrm>
            <a:off x="198911" y="225435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7" name="Blue Bricks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780" y="4435850"/>
            <a:ext cx="3461795" cy="1724155"/>
          </a:xfrm>
          <a:prstGeom prst="rect">
            <a:avLst/>
          </a:prstGeom>
        </p:spPr>
      </p:pic>
      <p:sp>
        <p:nvSpPr>
          <p:cNvPr id="78" name="Blue Cap 3"/>
          <p:cNvSpPr>
            <a:spLocks noChangeAspect="1"/>
          </p:cNvSpPr>
          <p:nvPr/>
        </p:nvSpPr>
        <p:spPr>
          <a:xfrm>
            <a:off x="305591" y="4327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49"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905000" y="8528098"/>
            <a:ext cx="487363" cy="487363"/>
          </a:xfrm>
          <a:prstGeom prst="rect">
            <a:avLst/>
          </a:prstGeom>
        </p:spPr>
      </p:pic>
      <p:pic>
        <p:nvPicPr>
          <p:cNvPr id="50"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743200" y="8534400"/>
            <a:ext cx="487363" cy="487363"/>
          </a:xfrm>
          <a:prstGeom prst="rect">
            <a:avLst/>
          </a:prstGeom>
        </p:spPr>
      </p:pic>
      <p:pic>
        <p:nvPicPr>
          <p:cNvPr id="4" name="gold piece sequence (4 pieces) 2 (leandri140029).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7227982" y="8539196"/>
            <a:ext cx="487363" cy="487363"/>
          </a:xfrm>
          <a:prstGeom prst="rect">
            <a:avLst/>
          </a:prstGeom>
        </p:spPr>
      </p:pic>
      <p:pic>
        <p:nvPicPr>
          <p:cNvPr id="26" name="Steady Hand.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4397039" y="8554846"/>
            <a:ext cx="487363" cy="487363"/>
          </a:xfrm>
          <a:prstGeom prst="rect">
            <a:avLst/>
          </a:prstGeom>
        </p:spPr>
      </p:pic>
      <p:pic>
        <p:nvPicPr>
          <p:cNvPr id="27" name="gold piece sequence (4 pieces)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5858764" y="8449454"/>
            <a:ext cx="487363" cy="487363"/>
          </a:xfrm>
          <a:prstGeom prst="rect">
            <a:avLst/>
          </a:prstGeom>
        </p:spPr>
      </p:pic>
      <p:pic>
        <p:nvPicPr>
          <p:cNvPr id="28" name="Gold Coin 1">
            <a:extLst>
              <a:ext uri="{FF2B5EF4-FFF2-40B4-BE49-F238E27FC236}">
                <a16:creationId xmlns="" xmlns:a16="http://schemas.microsoft.com/office/drawing/2014/main" id="{2944527D-9841-8E40-BC73-5D484850BFF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33739" y="255787"/>
            <a:ext cx="400420" cy="374904"/>
          </a:xfrm>
          <a:prstGeom prst="rect">
            <a:avLst/>
          </a:prstGeom>
        </p:spPr>
      </p:pic>
      <p:pic>
        <p:nvPicPr>
          <p:cNvPr id="29" name="Gold Coin 2">
            <a:extLst>
              <a:ext uri="{FF2B5EF4-FFF2-40B4-BE49-F238E27FC236}">
                <a16:creationId xmlns="" xmlns:a16="http://schemas.microsoft.com/office/drawing/2014/main" id="{2CE485D7-32DA-16B4-7367-0D233A189989}"/>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161625" y="261883"/>
            <a:ext cx="400420" cy="374904"/>
          </a:xfrm>
          <a:prstGeom prst="rect">
            <a:avLst/>
          </a:prstGeom>
        </p:spPr>
      </p:pic>
      <p:pic>
        <p:nvPicPr>
          <p:cNvPr id="32" name="Gold Coin 3">
            <a:extLst>
              <a:ext uri="{FF2B5EF4-FFF2-40B4-BE49-F238E27FC236}">
                <a16:creationId xmlns="" xmlns:a16="http://schemas.microsoft.com/office/drawing/2014/main" id="{CF796C3F-B013-4551-DBAC-A175063F717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69221" y="952034"/>
            <a:ext cx="400420" cy="374904"/>
          </a:xfrm>
          <a:prstGeom prst="rect">
            <a:avLst/>
          </a:prstGeom>
        </p:spPr>
      </p:pic>
      <p:pic>
        <p:nvPicPr>
          <p:cNvPr id="39" name="Gold Coin 1">
            <a:extLst>
              <a:ext uri="{FF2B5EF4-FFF2-40B4-BE49-F238E27FC236}">
                <a16:creationId xmlns="" xmlns:a16="http://schemas.microsoft.com/office/drawing/2014/main" id="{01FCF8D1-6451-FEA2-04F0-46621B7889A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48254" y="2331110"/>
            <a:ext cx="400420" cy="374904"/>
          </a:xfrm>
          <a:prstGeom prst="rect">
            <a:avLst/>
          </a:prstGeom>
        </p:spPr>
      </p:pic>
      <p:pic>
        <p:nvPicPr>
          <p:cNvPr id="40" name="Gold Coin 2">
            <a:extLst>
              <a:ext uri="{FF2B5EF4-FFF2-40B4-BE49-F238E27FC236}">
                <a16:creationId xmlns="" xmlns:a16="http://schemas.microsoft.com/office/drawing/2014/main" id="{4D367738-02BF-E34A-E2C5-7648650560CE}"/>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276140" y="2337206"/>
            <a:ext cx="400420" cy="374904"/>
          </a:xfrm>
          <a:prstGeom prst="rect">
            <a:avLst/>
          </a:prstGeom>
        </p:spPr>
      </p:pic>
      <p:pic>
        <p:nvPicPr>
          <p:cNvPr id="41" name="Gold Coin 3">
            <a:extLst>
              <a:ext uri="{FF2B5EF4-FFF2-40B4-BE49-F238E27FC236}">
                <a16:creationId xmlns="" xmlns:a16="http://schemas.microsoft.com/office/drawing/2014/main" id="{2D421196-681F-78A7-1DC3-F4E1461F075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83736" y="3027357"/>
            <a:ext cx="400420" cy="374904"/>
          </a:xfrm>
          <a:prstGeom prst="rect">
            <a:avLst/>
          </a:prstGeom>
        </p:spPr>
      </p:pic>
      <p:pic>
        <p:nvPicPr>
          <p:cNvPr id="42" name="Gold Coin 4">
            <a:extLst>
              <a:ext uri="{FF2B5EF4-FFF2-40B4-BE49-F238E27FC236}">
                <a16:creationId xmlns="" xmlns:a16="http://schemas.microsoft.com/office/drawing/2014/main" id="{55B1402F-8991-52D0-9774-387EF8EB2EFE}"/>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312716" y="3033453"/>
            <a:ext cx="400420" cy="374904"/>
          </a:xfrm>
          <a:prstGeom prst="rect">
            <a:avLst/>
          </a:prstGeom>
        </p:spPr>
      </p:pic>
      <p:pic>
        <p:nvPicPr>
          <p:cNvPr id="44" name="Gold Coin 1">
            <a:extLst>
              <a:ext uri="{FF2B5EF4-FFF2-40B4-BE49-F238E27FC236}">
                <a16:creationId xmlns="" xmlns:a16="http://schemas.microsoft.com/office/drawing/2014/main" id="{C635270D-6525-FA67-E555-83AFB852227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666257" y="4395908"/>
            <a:ext cx="400420" cy="374904"/>
          </a:xfrm>
          <a:prstGeom prst="rect">
            <a:avLst/>
          </a:prstGeom>
        </p:spPr>
      </p:pic>
      <p:pic>
        <p:nvPicPr>
          <p:cNvPr id="52" name="Gold Coin 1">
            <a:extLst>
              <a:ext uri="{FF2B5EF4-FFF2-40B4-BE49-F238E27FC236}">
                <a16:creationId xmlns="" xmlns:a16="http://schemas.microsoft.com/office/drawing/2014/main" id="{C84583A5-D49E-94E0-CB5E-C7E31590FCE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773700" y="6459603"/>
            <a:ext cx="400420" cy="374904"/>
          </a:xfrm>
          <a:prstGeom prst="rect">
            <a:avLst/>
          </a:prstGeom>
        </p:spPr>
      </p:pic>
      <p:pic>
        <p:nvPicPr>
          <p:cNvPr id="53" name="Gold Coin 2">
            <a:extLst>
              <a:ext uri="{FF2B5EF4-FFF2-40B4-BE49-F238E27FC236}">
                <a16:creationId xmlns="" xmlns:a16="http://schemas.microsoft.com/office/drawing/2014/main" id="{8471FBB4-0B6B-3F25-B147-D4BD47C4DF4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501586" y="6465699"/>
            <a:ext cx="400420" cy="374904"/>
          </a:xfrm>
          <a:prstGeom prst="rect">
            <a:avLst/>
          </a:prstGeom>
        </p:spPr>
      </p:pic>
      <p:pic>
        <p:nvPicPr>
          <p:cNvPr id="57" name="Gold Coin 1">
            <a:extLst>
              <a:ext uri="{FF2B5EF4-FFF2-40B4-BE49-F238E27FC236}">
                <a16:creationId xmlns="" xmlns:a16="http://schemas.microsoft.com/office/drawing/2014/main" id="{B519E1ED-137D-1E12-CE45-775BC3726AC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62" name="Gold Coin 1">
            <a:extLst>
              <a:ext uri="{FF2B5EF4-FFF2-40B4-BE49-F238E27FC236}">
                <a16:creationId xmlns="" xmlns:a16="http://schemas.microsoft.com/office/drawing/2014/main" id="{8B7A3FF4-DEED-AB40-0853-6A0CD696DD85}"/>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63" name="Gold Coin 2">
            <a:extLst>
              <a:ext uri="{FF2B5EF4-FFF2-40B4-BE49-F238E27FC236}">
                <a16:creationId xmlns="" xmlns:a16="http://schemas.microsoft.com/office/drawing/2014/main" id="{5235CDF8-05A8-5A21-1AC4-5150C90AC0E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64" name="Gold Coin 3">
            <a:extLst>
              <a:ext uri="{FF2B5EF4-FFF2-40B4-BE49-F238E27FC236}">
                <a16:creationId xmlns="" xmlns:a16="http://schemas.microsoft.com/office/drawing/2014/main" id="{ADDA8BED-F5B9-5C15-8E85-A4CFF5D62B3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11978" y="3051300"/>
            <a:ext cx="400420" cy="374904"/>
          </a:xfrm>
          <a:prstGeom prst="rect">
            <a:avLst/>
          </a:prstGeom>
        </p:spPr>
      </p:pic>
      <p:pic>
        <p:nvPicPr>
          <p:cNvPr id="65" name="Gold Coin 4">
            <a:extLst>
              <a:ext uri="{FF2B5EF4-FFF2-40B4-BE49-F238E27FC236}">
                <a16:creationId xmlns="" xmlns:a16="http://schemas.microsoft.com/office/drawing/2014/main" id="{C74EB882-8119-F4DE-A6D9-E657992ACBF9}"/>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740958" y="3057396"/>
            <a:ext cx="400420" cy="374904"/>
          </a:xfrm>
          <a:prstGeom prst="rect">
            <a:avLst/>
          </a:prstGeom>
        </p:spPr>
      </p:pic>
      <p:pic>
        <p:nvPicPr>
          <p:cNvPr id="71" name="Gold Coin 1">
            <a:extLst>
              <a:ext uri="{FF2B5EF4-FFF2-40B4-BE49-F238E27FC236}">
                <a16:creationId xmlns="" xmlns:a16="http://schemas.microsoft.com/office/drawing/2014/main" id="{60BD5144-73A1-F3B7-784A-28ABD0D4707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72" name="Gold Coin 2">
            <a:extLst>
              <a:ext uri="{FF2B5EF4-FFF2-40B4-BE49-F238E27FC236}">
                <a16:creationId xmlns="" xmlns:a16="http://schemas.microsoft.com/office/drawing/2014/main" id="{98CDDFE1-7228-7502-E4DE-EA53C5FF6C5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76" name="Gold Coin 1">
            <a:extLst>
              <a:ext uri="{FF2B5EF4-FFF2-40B4-BE49-F238E27FC236}">
                <a16:creationId xmlns="" xmlns:a16="http://schemas.microsoft.com/office/drawing/2014/main" id="{99F11F17-3DDD-EC5A-F24E-8E4F673FE65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79" name="Gold Coin 2">
            <a:extLst>
              <a:ext uri="{FF2B5EF4-FFF2-40B4-BE49-F238E27FC236}">
                <a16:creationId xmlns="" xmlns:a16="http://schemas.microsoft.com/office/drawing/2014/main" id="{84A56950-E01E-B3B1-F4C0-693CB5E6895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80" name="Gold Coin 3">
            <a:extLst>
              <a:ext uri="{FF2B5EF4-FFF2-40B4-BE49-F238E27FC236}">
                <a16:creationId xmlns="" xmlns:a16="http://schemas.microsoft.com/office/drawing/2014/main" id="{84C15DDC-7F4B-84D2-0344-330AF045FFF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spTree>
    <p:extLst>
      <p:ext uri="{BB962C8B-B14F-4D97-AF65-F5344CB8AC3E}">
        <p14:creationId xmlns:p14="http://schemas.microsoft.com/office/powerpoint/2010/main" val="36141433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2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49"/>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27"/>
                                        </p:tgtEl>
                                      </p:cBhvr>
                                    </p:cmd>
                                  </p:childTnLst>
                                </p:cTn>
                              </p:par>
                              <p:par>
                                <p:cTn id="16" presetID="2" presetClass="entr" presetSubtype="1"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250" fill="hold"/>
                                        <p:tgtEl>
                                          <p:spTgt spid="28"/>
                                        </p:tgtEl>
                                        <p:attrNameLst>
                                          <p:attrName>ppt_x</p:attrName>
                                        </p:attrNameLst>
                                      </p:cBhvr>
                                      <p:tavLst>
                                        <p:tav tm="0">
                                          <p:val>
                                            <p:strVal val="#ppt_x"/>
                                          </p:val>
                                        </p:tav>
                                        <p:tav tm="100000">
                                          <p:val>
                                            <p:strVal val="#ppt_x"/>
                                          </p:val>
                                        </p:tav>
                                      </p:tavLst>
                                    </p:anim>
                                    <p:anim calcmode="lin" valueType="num">
                                      <p:cBhvr additive="base">
                                        <p:cTn id="19" dur="250" fill="hold"/>
                                        <p:tgtEl>
                                          <p:spTgt spid="28"/>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250" fill="hold"/>
                                        <p:tgtEl>
                                          <p:spTgt spid="39"/>
                                        </p:tgtEl>
                                        <p:attrNameLst>
                                          <p:attrName>ppt_x</p:attrName>
                                        </p:attrNameLst>
                                      </p:cBhvr>
                                      <p:tavLst>
                                        <p:tav tm="0">
                                          <p:val>
                                            <p:strVal val="#ppt_x"/>
                                          </p:val>
                                        </p:tav>
                                        <p:tav tm="100000">
                                          <p:val>
                                            <p:strVal val="#ppt_x"/>
                                          </p:val>
                                        </p:tav>
                                      </p:tavLst>
                                    </p:anim>
                                    <p:anim calcmode="lin" valueType="num">
                                      <p:cBhvr additive="base">
                                        <p:cTn id="23" dur="25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250" fill="hold"/>
                                        <p:tgtEl>
                                          <p:spTgt spid="44"/>
                                        </p:tgtEl>
                                        <p:attrNameLst>
                                          <p:attrName>ppt_x</p:attrName>
                                        </p:attrNameLst>
                                      </p:cBhvr>
                                      <p:tavLst>
                                        <p:tav tm="0">
                                          <p:val>
                                            <p:strVal val="#ppt_x"/>
                                          </p:val>
                                        </p:tav>
                                        <p:tav tm="100000">
                                          <p:val>
                                            <p:strVal val="#ppt_x"/>
                                          </p:val>
                                        </p:tav>
                                      </p:tavLst>
                                    </p:anim>
                                    <p:anim calcmode="lin" valueType="num">
                                      <p:cBhvr additive="base">
                                        <p:cTn id="27" dur="25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250" fill="hold"/>
                                        <p:tgtEl>
                                          <p:spTgt spid="52"/>
                                        </p:tgtEl>
                                        <p:attrNameLst>
                                          <p:attrName>ppt_x</p:attrName>
                                        </p:attrNameLst>
                                      </p:cBhvr>
                                      <p:tavLst>
                                        <p:tav tm="0">
                                          <p:val>
                                            <p:strVal val="#ppt_x"/>
                                          </p:val>
                                        </p:tav>
                                        <p:tav tm="100000">
                                          <p:val>
                                            <p:strVal val="#ppt_x"/>
                                          </p:val>
                                        </p:tav>
                                      </p:tavLst>
                                    </p:anim>
                                    <p:anim calcmode="lin" valueType="num">
                                      <p:cBhvr additive="base">
                                        <p:cTn id="31" dur="250" fill="hold"/>
                                        <p:tgtEl>
                                          <p:spTgt spid="52"/>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250" fill="hold"/>
                                        <p:tgtEl>
                                          <p:spTgt spid="29"/>
                                        </p:tgtEl>
                                        <p:attrNameLst>
                                          <p:attrName>ppt_x</p:attrName>
                                        </p:attrNameLst>
                                      </p:cBhvr>
                                      <p:tavLst>
                                        <p:tav tm="0">
                                          <p:val>
                                            <p:strVal val="#ppt_x"/>
                                          </p:val>
                                        </p:tav>
                                        <p:tav tm="100000">
                                          <p:val>
                                            <p:strVal val="#ppt_x"/>
                                          </p:val>
                                        </p:tav>
                                      </p:tavLst>
                                    </p:anim>
                                    <p:anim calcmode="lin" valueType="num">
                                      <p:cBhvr additive="base">
                                        <p:cTn id="35" dur="250" fill="hold"/>
                                        <p:tgtEl>
                                          <p:spTgt spid="29"/>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50" fill="hold"/>
                                        <p:tgtEl>
                                          <p:spTgt spid="40"/>
                                        </p:tgtEl>
                                        <p:attrNameLst>
                                          <p:attrName>ppt_x</p:attrName>
                                        </p:attrNameLst>
                                      </p:cBhvr>
                                      <p:tavLst>
                                        <p:tav tm="0">
                                          <p:val>
                                            <p:strVal val="#ppt_x"/>
                                          </p:val>
                                        </p:tav>
                                        <p:tav tm="100000">
                                          <p:val>
                                            <p:strVal val="#ppt_x"/>
                                          </p:val>
                                        </p:tav>
                                      </p:tavLst>
                                    </p:anim>
                                    <p:anim calcmode="lin" valueType="num">
                                      <p:cBhvr additive="base">
                                        <p:cTn id="39" dur="250" fill="hold"/>
                                        <p:tgtEl>
                                          <p:spTgt spid="40"/>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250" fill="hold"/>
                                        <p:tgtEl>
                                          <p:spTgt spid="53"/>
                                        </p:tgtEl>
                                        <p:attrNameLst>
                                          <p:attrName>ppt_x</p:attrName>
                                        </p:attrNameLst>
                                      </p:cBhvr>
                                      <p:tavLst>
                                        <p:tav tm="0">
                                          <p:val>
                                            <p:strVal val="#ppt_x"/>
                                          </p:val>
                                        </p:tav>
                                        <p:tav tm="100000">
                                          <p:val>
                                            <p:strVal val="#ppt_x"/>
                                          </p:val>
                                        </p:tav>
                                      </p:tavLst>
                                    </p:anim>
                                    <p:anim calcmode="lin" valueType="num">
                                      <p:cBhvr additive="base">
                                        <p:cTn id="43" dur="250" fill="hold"/>
                                        <p:tgtEl>
                                          <p:spTgt spid="53"/>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fill="hold"/>
                                        <p:tgtEl>
                                          <p:spTgt spid="32"/>
                                        </p:tgtEl>
                                        <p:attrNameLst>
                                          <p:attrName>ppt_x</p:attrName>
                                        </p:attrNameLst>
                                      </p:cBhvr>
                                      <p:tavLst>
                                        <p:tav tm="0">
                                          <p:val>
                                            <p:strVal val="#ppt_x"/>
                                          </p:val>
                                        </p:tav>
                                        <p:tav tm="100000">
                                          <p:val>
                                            <p:strVal val="#ppt_x"/>
                                          </p:val>
                                        </p:tav>
                                      </p:tavLst>
                                    </p:anim>
                                    <p:anim calcmode="lin" valueType="num">
                                      <p:cBhvr additive="base">
                                        <p:cTn id="47" dur="250" fill="hold"/>
                                        <p:tgtEl>
                                          <p:spTgt spid="32"/>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250" fill="hold"/>
                                        <p:tgtEl>
                                          <p:spTgt spid="41"/>
                                        </p:tgtEl>
                                        <p:attrNameLst>
                                          <p:attrName>ppt_x</p:attrName>
                                        </p:attrNameLst>
                                      </p:cBhvr>
                                      <p:tavLst>
                                        <p:tav tm="0">
                                          <p:val>
                                            <p:strVal val="#ppt_x"/>
                                          </p:val>
                                        </p:tav>
                                        <p:tav tm="100000">
                                          <p:val>
                                            <p:strVal val="#ppt_x"/>
                                          </p:val>
                                        </p:tav>
                                      </p:tavLst>
                                    </p:anim>
                                    <p:anim calcmode="lin" valueType="num">
                                      <p:cBhvr additive="base">
                                        <p:cTn id="51" dur="250" fill="hold"/>
                                        <p:tgtEl>
                                          <p:spTgt spid="41"/>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250" fill="hold"/>
                                        <p:tgtEl>
                                          <p:spTgt spid="42"/>
                                        </p:tgtEl>
                                        <p:attrNameLst>
                                          <p:attrName>ppt_x</p:attrName>
                                        </p:attrNameLst>
                                      </p:cBhvr>
                                      <p:tavLst>
                                        <p:tav tm="0">
                                          <p:val>
                                            <p:strVal val="#ppt_x"/>
                                          </p:val>
                                        </p:tav>
                                        <p:tav tm="100000">
                                          <p:val>
                                            <p:strVal val="#ppt_x"/>
                                          </p:val>
                                        </p:tav>
                                      </p:tavLst>
                                    </p:anim>
                                    <p:anim calcmode="lin" valueType="num">
                                      <p:cBhvr additive="base">
                                        <p:cTn id="55" dur="25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417" fill="hold"/>
                                        <p:tgtEl>
                                          <p:spTgt spid="50"/>
                                        </p:tgtEl>
                                      </p:cBhvr>
                                    </p:cmd>
                                  </p:childTnLst>
                                </p:cTn>
                              </p:par>
                            </p:childTnLst>
                          </p:cTn>
                        </p:par>
                        <p:par>
                          <p:cTn id="60" fill="hold">
                            <p:stCondLst>
                              <p:cond delay="417"/>
                            </p:stCondLst>
                            <p:childTnLst>
                              <p:par>
                                <p:cTn id="61" presetID="1" presetClass="mediacall" presetSubtype="0" fill="hold" nodeType="afterEffect">
                                  <p:stCondLst>
                                    <p:cond delay="0"/>
                                  </p:stCondLst>
                                  <p:childTnLst>
                                    <p:cmd type="call" cmd="playFrom(0.0)">
                                      <p:cBhvr>
                                        <p:cTn id="62" dur="888" fill="hold"/>
                                        <p:tgtEl>
                                          <p:spTgt spid="4"/>
                                        </p:tgtEl>
                                      </p:cBhvr>
                                    </p:cmd>
                                  </p:childTnLst>
                                </p:cTn>
                              </p:par>
                              <p:par>
                                <p:cTn id="63" presetID="2" presetClass="entr" presetSubtype="1"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250" fill="hold"/>
                                        <p:tgtEl>
                                          <p:spTgt spid="57"/>
                                        </p:tgtEl>
                                        <p:attrNameLst>
                                          <p:attrName>ppt_x</p:attrName>
                                        </p:attrNameLst>
                                      </p:cBhvr>
                                      <p:tavLst>
                                        <p:tav tm="0">
                                          <p:val>
                                            <p:strVal val="#ppt_x"/>
                                          </p:val>
                                        </p:tav>
                                        <p:tav tm="100000">
                                          <p:val>
                                            <p:strVal val="#ppt_x"/>
                                          </p:val>
                                        </p:tav>
                                      </p:tavLst>
                                    </p:anim>
                                    <p:anim calcmode="lin" valueType="num">
                                      <p:cBhvr additive="base">
                                        <p:cTn id="66" dur="250" fill="hold"/>
                                        <p:tgtEl>
                                          <p:spTgt spid="57"/>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250" fill="hold"/>
                                        <p:tgtEl>
                                          <p:spTgt spid="62"/>
                                        </p:tgtEl>
                                        <p:attrNameLst>
                                          <p:attrName>ppt_x</p:attrName>
                                        </p:attrNameLst>
                                      </p:cBhvr>
                                      <p:tavLst>
                                        <p:tav tm="0">
                                          <p:val>
                                            <p:strVal val="#ppt_x"/>
                                          </p:val>
                                        </p:tav>
                                        <p:tav tm="100000">
                                          <p:val>
                                            <p:strVal val="#ppt_x"/>
                                          </p:val>
                                        </p:tav>
                                      </p:tavLst>
                                    </p:anim>
                                    <p:anim calcmode="lin" valueType="num">
                                      <p:cBhvr additive="base">
                                        <p:cTn id="70" dur="250" fill="hold"/>
                                        <p:tgtEl>
                                          <p:spTgt spid="62"/>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71"/>
                                        </p:tgtEl>
                                        <p:attrNameLst>
                                          <p:attrName>style.visibility</p:attrName>
                                        </p:attrNameLst>
                                      </p:cBhvr>
                                      <p:to>
                                        <p:strVal val="visible"/>
                                      </p:to>
                                    </p:set>
                                    <p:anim calcmode="lin" valueType="num">
                                      <p:cBhvr additive="base">
                                        <p:cTn id="73" dur="250" fill="hold"/>
                                        <p:tgtEl>
                                          <p:spTgt spid="71"/>
                                        </p:tgtEl>
                                        <p:attrNameLst>
                                          <p:attrName>ppt_x</p:attrName>
                                        </p:attrNameLst>
                                      </p:cBhvr>
                                      <p:tavLst>
                                        <p:tav tm="0">
                                          <p:val>
                                            <p:strVal val="#ppt_x"/>
                                          </p:val>
                                        </p:tav>
                                        <p:tav tm="100000">
                                          <p:val>
                                            <p:strVal val="#ppt_x"/>
                                          </p:val>
                                        </p:tav>
                                      </p:tavLst>
                                    </p:anim>
                                    <p:anim calcmode="lin" valueType="num">
                                      <p:cBhvr additive="base">
                                        <p:cTn id="74" dur="250" fill="hold"/>
                                        <p:tgtEl>
                                          <p:spTgt spid="71"/>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76"/>
                                        </p:tgtEl>
                                        <p:attrNameLst>
                                          <p:attrName>style.visibility</p:attrName>
                                        </p:attrNameLst>
                                      </p:cBhvr>
                                      <p:to>
                                        <p:strVal val="visible"/>
                                      </p:to>
                                    </p:set>
                                    <p:anim calcmode="lin" valueType="num">
                                      <p:cBhvr additive="base">
                                        <p:cTn id="77" dur="250" fill="hold"/>
                                        <p:tgtEl>
                                          <p:spTgt spid="76"/>
                                        </p:tgtEl>
                                        <p:attrNameLst>
                                          <p:attrName>ppt_x</p:attrName>
                                        </p:attrNameLst>
                                      </p:cBhvr>
                                      <p:tavLst>
                                        <p:tav tm="0">
                                          <p:val>
                                            <p:strVal val="#ppt_x"/>
                                          </p:val>
                                        </p:tav>
                                        <p:tav tm="100000">
                                          <p:val>
                                            <p:strVal val="#ppt_x"/>
                                          </p:val>
                                        </p:tav>
                                      </p:tavLst>
                                    </p:anim>
                                    <p:anim calcmode="lin" valueType="num">
                                      <p:cBhvr additive="base">
                                        <p:cTn id="78" dur="250" fill="hold"/>
                                        <p:tgtEl>
                                          <p:spTgt spid="76"/>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250" fill="hold"/>
                                        <p:tgtEl>
                                          <p:spTgt spid="63"/>
                                        </p:tgtEl>
                                        <p:attrNameLst>
                                          <p:attrName>ppt_x</p:attrName>
                                        </p:attrNameLst>
                                      </p:cBhvr>
                                      <p:tavLst>
                                        <p:tav tm="0">
                                          <p:val>
                                            <p:strVal val="#ppt_x"/>
                                          </p:val>
                                        </p:tav>
                                        <p:tav tm="100000">
                                          <p:val>
                                            <p:strVal val="#ppt_x"/>
                                          </p:val>
                                        </p:tav>
                                      </p:tavLst>
                                    </p:anim>
                                    <p:anim calcmode="lin" valueType="num">
                                      <p:cBhvr additive="base">
                                        <p:cTn id="82" dur="250" fill="hold"/>
                                        <p:tgtEl>
                                          <p:spTgt spid="63"/>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72"/>
                                        </p:tgtEl>
                                        <p:attrNameLst>
                                          <p:attrName>style.visibility</p:attrName>
                                        </p:attrNameLst>
                                      </p:cBhvr>
                                      <p:to>
                                        <p:strVal val="visible"/>
                                      </p:to>
                                    </p:set>
                                    <p:anim calcmode="lin" valueType="num">
                                      <p:cBhvr additive="base">
                                        <p:cTn id="85" dur="250" fill="hold"/>
                                        <p:tgtEl>
                                          <p:spTgt spid="72"/>
                                        </p:tgtEl>
                                        <p:attrNameLst>
                                          <p:attrName>ppt_x</p:attrName>
                                        </p:attrNameLst>
                                      </p:cBhvr>
                                      <p:tavLst>
                                        <p:tav tm="0">
                                          <p:val>
                                            <p:strVal val="#ppt_x"/>
                                          </p:val>
                                        </p:tav>
                                        <p:tav tm="100000">
                                          <p:val>
                                            <p:strVal val="#ppt_x"/>
                                          </p:val>
                                        </p:tav>
                                      </p:tavLst>
                                    </p:anim>
                                    <p:anim calcmode="lin" valueType="num">
                                      <p:cBhvr additive="base">
                                        <p:cTn id="86" dur="250" fill="hold"/>
                                        <p:tgtEl>
                                          <p:spTgt spid="72"/>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79"/>
                                        </p:tgtEl>
                                        <p:attrNameLst>
                                          <p:attrName>style.visibility</p:attrName>
                                        </p:attrNameLst>
                                      </p:cBhvr>
                                      <p:to>
                                        <p:strVal val="visible"/>
                                      </p:to>
                                    </p:set>
                                    <p:anim calcmode="lin" valueType="num">
                                      <p:cBhvr additive="base">
                                        <p:cTn id="89" dur="250" fill="hold"/>
                                        <p:tgtEl>
                                          <p:spTgt spid="79"/>
                                        </p:tgtEl>
                                        <p:attrNameLst>
                                          <p:attrName>ppt_x</p:attrName>
                                        </p:attrNameLst>
                                      </p:cBhvr>
                                      <p:tavLst>
                                        <p:tav tm="0">
                                          <p:val>
                                            <p:strVal val="#ppt_x"/>
                                          </p:val>
                                        </p:tav>
                                        <p:tav tm="100000">
                                          <p:val>
                                            <p:strVal val="#ppt_x"/>
                                          </p:val>
                                        </p:tav>
                                      </p:tavLst>
                                    </p:anim>
                                    <p:anim calcmode="lin" valueType="num">
                                      <p:cBhvr additive="base">
                                        <p:cTn id="90" dur="250" fill="hold"/>
                                        <p:tgtEl>
                                          <p:spTgt spid="79"/>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500"/>
                                  </p:stCondLst>
                                  <p:childTnLst>
                                    <p:set>
                                      <p:cBhvr>
                                        <p:cTn id="92" dur="1" fill="hold">
                                          <p:stCondLst>
                                            <p:cond delay="0"/>
                                          </p:stCondLst>
                                        </p:cTn>
                                        <p:tgtEl>
                                          <p:spTgt spid="64"/>
                                        </p:tgtEl>
                                        <p:attrNameLst>
                                          <p:attrName>style.visibility</p:attrName>
                                        </p:attrNameLst>
                                      </p:cBhvr>
                                      <p:to>
                                        <p:strVal val="visible"/>
                                      </p:to>
                                    </p:set>
                                    <p:anim calcmode="lin" valueType="num">
                                      <p:cBhvr additive="base">
                                        <p:cTn id="93" dur="250" fill="hold"/>
                                        <p:tgtEl>
                                          <p:spTgt spid="64"/>
                                        </p:tgtEl>
                                        <p:attrNameLst>
                                          <p:attrName>ppt_x</p:attrName>
                                        </p:attrNameLst>
                                      </p:cBhvr>
                                      <p:tavLst>
                                        <p:tav tm="0">
                                          <p:val>
                                            <p:strVal val="#ppt_x"/>
                                          </p:val>
                                        </p:tav>
                                        <p:tav tm="100000">
                                          <p:val>
                                            <p:strVal val="#ppt_x"/>
                                          </p:val>
                                        </p:tav>
                                      </p:tavLst>
                                    </p:anim>
                                    <p:anim calcmode="lin" valueType="num">
                                      <p:cBhvr additive="base">
                                        <p:cTn id="94" dur="250" fill="hold"/>
                                        <p:tgtEl>
                                          <p:spTgt spid="64"/>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80"/>
                                        </p:tgtEl>
                                        <p:attrNameLst>
                                          <p:attrName>style.visibility</p:attrName>
                                        </p:attrNameLst>
                                      </p:cBhvr>
                                      <p:to>
                                        <p:strVal val="visible"/>
                                      </p:to>
                                    </p:set>
                                    <p:anim calcmode="lin" valueType="num">
                                      <p:cBhvr additive="base">
                                        <p:cTn id="97" dur="250" fill="hold"/>
                                        <p:tgtEl>
                                          <p:spTgt spid="80"/>
                                        </p:tgtEl>
                                        <p:attrNameLst>
                                          <p:attrName>ppt_x</p:attrName>
                                        </p:attrNameLst>
                                      </p:cBhvr>
                                      <p:tavLst>
                                        <p:tav tm="0">
                                          <p:val>
                                            <p:strVal val="#ppt_x"/>
                                          </p:val>
                                        </p:tav>
                                        <p:tav tm="100000">
                                          <p:val>
                                            <p:strVal val="#ppt_x"/>
                                          </p:val>
                                        </p:tav>
                                      </p:tavLst>
                                    </p:anim>
                                    <p:anim calcmode="lin" valueType="num">
                                      <p:cBhvr additive="base">
                                        <p:cTn id="98" dur="250" fill="hold"/>
                                        <p:tgtEl>
                                          <p:spTgt spid="80"/>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750"/>
                                  </p:stCondLst>
                                  <p:childTnLst>
                                    <p:set>
                                      <p:cBhvr>
                                        <p:cTn id="100" dur="1" fill="hold">
                                          <p:stCondLst>
                                            <p:cond delay="0"/>
                                          </p:stCondLst>
                                        </p:cTn>
                                        <p:tgtEl>
                                          <p:spTgt spid="65"/>
                                        </p:tgtEl>
                                        <p:attrNameLst>
                                          <p:attrName>style.visibility</p:attrName>
                                        </p:attrNameLst>
                                      </p:cBhvr>
                                      <p:to>
                                        <p:strVal val="visible"/>
                                      </p:to>
                                    </p:set>
                                    <p:anim calcmode="lin" valueType="num">
                                      <p:cBhvr additive="base">
                                        <p:cTn id="101" dur="250" fill="hold"/>
                                        <p:tgtEl>
                                          <p:spTgt spid="65"/>
                                        </p:tgtEl>
                                        <p:attrNameLst>
                                          <p:attrName>ppt_x</p:attrName>
                                        </p:attrNameLst>
                                      </p:cBhvr>
                                      <p:tavLst>
                                        <p:tav tm="0">
                                          <p:val>
                                            <p:strVal val="#ppt_x"/>
                                          </p:val>
                                        </p:tav>
                                        <p:tav tm="100000">
                                          <p:val>
                                            <p:strVal val="#ppt_x"/>
                                          </p:val>
                                        </p:tav>
                                      </p:tavLst>
                                    </p:anim>
                                    <p:anim calcmode="lin" valueType="num">
                                      <p:cBhvr additive="base">
                                        <p:cTn id="102" dur="25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3" fill="hold" display="0">
                  <p:stCondLst>
                    <p:cond delay="indefinite"/>
                  </p:stCondLst>
                  <p:endCondLst>
                    <p:cond evt="onStopAudio" delay="0">
                      <p:tgtEl>
                        <p:sldTgt/>
                      </p:tgtEl>
                    </p:cond>
                  </p:endCondLst>
                </p:cTn>
                <p:tgtEl>
                  <p:spTgt spid="49"/>
                </p:tgtEl>
              </p:cMediaNode>
            </p:audio>
            <p:audio>
              <p:cMediaNode vol="100000">
                <p:cTn id="104" fill="hold" display="0">
                  <p:stCondLst>
                    <p:cond delay="indefinite"/>
                  </p:stCondLst>
                  <p:endCondLst>
                    <p:cond evt="onStopAudio" delay="0">
                      <p:tgtEl>
                        <p:sldTgt/>
                      </p:tgtEl>
                    </p:cond>
                  </p:endCondLst>
                </p:cTn>
                <p:tgtEl>
                  <p:spTgt spid="50"/>
                </p:tgtEl>
              </p:cMediaNode>
            </p:audio>
            <p:audio>
              <p:cMediaNode vol="80000">
                <p:cTn id="105" fill="hold" display="0">
                  <p:stCondLst>
                    <p:cond delay="indefinite"/>
                  </p:stCondLst>
                  <p:endCondLst>
                    <p:cond evt="onStopAudio" delay="0">
                      <p:tgtEl>
                        <p:sldTgt/>
                      </p:tgtEl>
                    </p:cond>
                  </p:endCondLst>
                </p:cTn>
                <p:tgtEl>
                  <p:spTgt spid="4"/>
                </p:tgtEl>
              </p:cMediaNode>
            </p:audio>
            <p:audio>
              <p:cMediaNode vol="80303">
                <p:cTn id="106" fill="hold" display="0">
                  <p:stCondLst>
                    <p:cond delay="indefinite"/>
                  </p:stCondLst>
                  <p:endCondLst>
                    <p:cond evt="onStopAudio" delay="0">
                      <p:tgtEl>
                        <p:sldTgt/>
                      </p:tgtEl>
                    </p:cond>
                    <p:cond evt="onNext" delay="0">
                      <p:tgtEl>
                        <p:sldTgt/>
                      </p:tgtEl>
                    </p:cond>
                  </p:endCondLst>
                </p:cTn>
                <p:tgtEl>
                  <p:spTgt spid="26"/>
                </p:tgtEl>
              </p:cMediaNode>
            </p:audio>
            <p:audio>
              <p:cMediaNode vol="80000">
                <p:cTn id="107" fill="hold" display="0">
                  <p:stCondLst>
                    <p:cond delay="indefinite"/>
                  </p:stCondLst>
                  <p:endCondLst>
                    <p:cond evt="onStopAudio" delay="0">
                      <p:tgtEl>
                        <p:sldTgt/>
                      </p:tgtEl>
                    </p:cond>
                  </p:endCondLst>
                </p:cTn>
                <p:tgtEl>
                  <p:spTgt spid="2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Box 8"/>
          <p:cNvSpPr txBox="1"/>
          <p:nvPr/>
        </p:nvSpPr>
        <p:spPr>
          <a:xfrm>
            <a:off x="77117" y="0"/>
            <a:ext cx="14465147" cy="5940088"/>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sz="2000" b="1" dirty="0" smtClean="0">
                <a:solidFill>
                  <a:srgbClr val="00B0F0"/>
                </a:solidFill>
                <a:latin typeface="Poppins Medium" panose="00000600000000000000" pitchFamily="2" charset="0"/>
                <a:cs typeface="Poppins Medium" panose="00000600000000000000" pitchFamily="2" charset="0"/>
              </a:rPr>
              <a:t>Editing </a:t>
            </a:r>
            <a:r>
              <a:rPr lang="en-US" sz="2000" b="1" dirty="0">
                <a:solidFill>
                  <a:srgbClr val="00B0F0"/>
                </a:solidFill>
                <a:latin typeface="Poppins Medium" panose="00000600000000000000" pitchFamily="2" charset="0"/>
                <a:cs typeface="Poppins Medium" panose="00000600000000000000" pitchFamily="2" charset="0"/>
              </a:rPr>
              <a:t>T</a:t>
            </a:r>
            <a:r>
              <a:rPr lang="en-US" sz="2000" b="1" dirty="0" smtClean="0">
                <a:solidFill>
                  <a:srgbClr val="00B0F0"/>
                </a:solidFill>
                <a:latin typeface="Poppins Medium" panose="00000600000000000000" pitchFamily="2" charset="0"/>
                <a:cs typeface="Poppins Medium" panose="00000600000000000000" pitchFamily="2" charset="0"/>
              </a:rPr>
              <a:t>his Template:</a:t>
            </a:r>
          </a:p>
          <a:p>
            <a:pPr>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Click on the text boxes to edit the text according to your lesson content.  </a:t>
            </a:r>
            <a:r>
              <a:rPr lang="en-US" sz="2000" dirty="0" smtClean="0">
                <a:solidFill>
                  <a:srgbClr val="00B0F0"/>
                </a:solidFill>
                <a:latin typeface="Poppins Medium" panose="00000600000000000000" pitchFamily="2" charset="0"/>
                <a:cs typeface="Poppins Medium" panose="00000600000000000000" pitchFamily="2" charset="0"/>
              </a:rPr>
              <a:t>Some lessons</a:t>
            </a:r>
            <a:r>
              <a:rPr lang="en-US" sz="2000" dirty="0" smtClean="0">
                <a:solidFill>
                  <a:schemeClr val="bg1"/>
                </a:solidFill>
                <a:latin typeface="Poppins Medium" panose="00000600000000000000" pitchFamily="2" charset="0"/>
                <a:cs typeface="Poppins Medium" panose="00000600000000000000" pitchFamily="2" charset="0"/>
              </a:rPr>
              <a:t> are </a:t>
            </a:r>
            <a:r>
              <a:rPr lang="en-US" sz="2000" dirty="0" smtClean="0">
                <a:solidFill>
                  <a:srgbClr val="00B0F0"/>
                </a:solidFill>
                <a:latin typeface="Poppins Medium" panose="00000600000000000000" pitchFamily="2" charset="0"/>
                <a:cs typeface="Poppins Medium" panose="00000600000000000000" pitchFamily="2" charset="0"/>
              </a:rPr>
              <a:t>easier to fit</a:t>
            </a:r>
            <a:r>
              <a:rPr lang="en-US" sz="2000" dirty="0" smtClean="0">
                <a:solidFill>
                  <a:schemeClr val="bg1"/>
                </a:solidFill>
                <a:latin typeface="Poppins Medium" panose="00000600000000000000" pitchFamily="2" charset="0"/>
                <a:cs typeface="Poppins Medium" panose="00000600000000000000" pitchFamily="2" charset="0"/>
              </a:rPr>
              <a:t> into the ‘flexible sentence construction’ concept of this game, while </a:t>
            </a:r>
            <a:r>
              <a:rPr lang="en-US" sz="2000" dirty="0" smtClean="0">
                <a:solidFill>
                  <a:srgbClr val="00B0F0"/>
                </a:solidFill>
                <a:latin typeface="Poppins Medium" panose="00000600000000000000" pitchFamily="2" charset="0"/>
                <a:cs typeface="Poppins Medium" panose="00000600000000000000" pitchFamily="2" charset="0"/>
              </a:rPr>
              <a:t>others</a:t>
            </a:r>
            <a:r>
              <a:rPr lang="en-US" sz="2000" dirty="0" smtClean="0">
                <a:solidFill>
                  <a:schemeClr val="bg1"/>
                </a:solidFill>
                <a:latin typeface="Poppins Medium" panose="00000600000000000000" pitchFamily="2" charset="0"/>
                <a:cs typeface="Poppins Medium" panose="00000600000000000000" pitchFamily="2" charset="0"/>
              </a:rPr>
              <a:t> will require a bit of ‘</a:t>
            </a:r>
            <a:r>
              <a:rPr lang="en-US" sz="2000" dirty="0" smtClean="0">
                <a:solidFill>
                  <a:srgbClr val="00B0F0"/>
                </a:solidFill>
                <a:latin typeface="Poppins Medium" panose="00000600000000000000" pitchFamily="2" charset="0"/>
                <a:cs typeface="Poppins Medium" panose="00000600000000000000" pitchFamily="2" charset="0"/>
              </a:rPr>
              <a:t>stretching</a:t>
            </a:r>
            <a:r>
              <a:rPr lang="en-US" sz="2000" dirty="0" smtClean="0">
                <a:solidFill>
                  <a:schemeClr val="bg1"/>
                </a:solidFill>
                <a:latin typeface="Poppins Medium" panose="00000600000000000000" pitchFamily="2" charset="0"/>
                <a:cs typeface="Poppins Medium" panose="00000600000000000000" pitchFamily="2" charset="0"/>
              </a:rPr>
              <a:t>’ in terms of using alternative pronouns and verbs from what was in the lesson (ex: ‘</a:t>
            </a:r>
            <a:r>
              <a:rPr lang="en-US" sz="2000" dirty="0" smtClean="0">
                <a:solidFill>
                  <a:srgbClr val="00B0F0"/>
                </a:solidFill>
                <a:latin typeface="Poppins Medium" panose="00000600000000000000" pitchFamily="2" charset="0"/>
                <a:cs typeface="Poppins Medium" panose="00000600000000000000" pitchFamily="2" charset="0"/>
              </a:rPr>
              <a:t>What</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FF0000"/>
                </a:solidFill>
                <a:latin typeface="Poppins Medium" panose="00000600000000000000" pitchFamily="2" charset="0"/>
                <a:cs typeface="Poppins Medium" panose="00000600000000000000" pitchFamily="2" charset="0"/>
              </a:rPr>
              <a:t>are you</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4A043"/>
                </a:solidFill>
                <a:latin typeface="Poppins Medium" panose="00000600000000000000" pitchFamily="2" charset="0"/>
                <a:cs typeface="Poppins Medium" panose="00000600000000000000" pitchFamily="2" charset="0"/>
              </a:rPr>
              <a:t>doing?</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0B0F0"/>
                </a:solidFill>
                <a:latin typeface="Poppins Medium" panose="00000600000000000000" pitchFamily="2" charset="0"/>
                <a:cs typeface="Poppins Medium" panose="00000600000000000000" pitchFamily="2" charset="0"/>
              </a:rPr>
              <a:t>What</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FF0000"/>
                </a:solidFill>
                <a:latin typeface="Poppins Medium" panose="00000600000000000000" pitchFamily="2" charset="0"/>
                <a:cs typeface="Poppins Medium" panose="00000600000000000000" pitchFamily="2" charset="0"/>
              </a:rPr>
              <a:t>is she</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4A043"/>
                </a:solidFill>
                <a:latin typeface="Poppins Medium" panose="00000600000000000000" pitchFamily="2" charset="0"/>
                <a:cs typeface="Poppins Medium" panose="00000600000000000000" pitchFamily="2" charset="0"/>
              </a:rPr>
              <a:t>watching?</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0B0F0"/>
                </a:solidFill>
                <a:latin typeface="Poppins Medium" panose="00000600000000000000" pitchFamily="2" charset="0"/>
                <a:cs typeface="Poppins Medium" panose="00000600000000000000" pitchFamily="2" charset="0"/>
              </a:rPr>
              <a:t>What</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FF0000"/>
                </a:solidFill>
                <a:latin typeface="Poppins Medium" panose="00000600000000000000" pitchFamily="2" charset="0"/>
                <a:cs typeface="Poppins Medium" panose="00000600000000000000" pitchFamily="2" charset="0"/>
              </a:rPr>
              <a:t>is Tom</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4A043"/>
                </a:solidFill>
                <a:latin typeface="Poppins Medium" panose="00000600000000000000" pitchFamily="2" charset="0"/>
                <a:cs typeface="Poppins Medium" panose="00000600000000000000" pitchFamily="2" charset="0"/>
              </a:rPr>
              <a:t>playing?</a:t>
            </a:r>
            <a:r>
              <a:rPr lang="en-US" sz="2000" dirty="0" smtClean="0">
                <a:solidFill>
                  <a:schemeClr val="bg1"/>
                </a:solidFill>
                <a:latin typeface="Poppins Medium" panose="00000600000000000000" pitchFamily="2" charset="0"/>
                <a:cs typeface="Poppins Medium" panose="00000600000000000000" pitchFamily="2" charset="0"/>
              </a:rPr>
              <a:t>’).  (I personally like that the latter provides some variety for higher level students to improve grammatical fluency.)</a:t>
            </a:r>
          </a:p>
          <a:p>
            <a:pPr>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To allow for multiple uses with the same group of students, there are </a:t>
            </a:r>
            <a:r>
              <a:rPr lang="en-US" sz="2000" dirty="0" smtClean="0">
                <a:solidFill>
                  <a:srgbClr val="00B0F0"/>
                </a:solidFill>
                <a:latin typeface="Poppins Medium" panose="00000600000000000000" pitchFamily="2" charset="0"/>
                <a:cs typeface="Poppins Medium" panose="00000600000000000000" pitchFamily="2" charset="0"/>
              </a:rPr>
              <a:t>alternate slides</a:t>
            </a:r>
            <a:r>
              <a:rPr lang="en-US" sz="2000" dirty="0" smtClean="0">
                <a:solidFill>
                  <a:schemeClr val="bg1"/>
                </a:solidFill>
                <a:latin typeface="Poppins Medium" panose="00000600000000000000" pitchFamily="2" charset="0"/>
                <a:cs typeface="Poppins Medium" panose="00000600000000000000" pitchFamily="2" charset="0"/>
              </a:rPr>
              <a:t> (labeled ‘Alt Board _’) for each of the 6 game board slides (divided into sections after the End Credits slide)</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rgbClr val="00B0F0"/>
                </a:solidFill>
                <a:latin typeface="Poppins Medium" panose="00000600000000000000" pitchFamily="2" charset="0"/>
                <a:cs typeface="Poppins Medium" panose="00000600000000000000" pitchFamily="2" charset="0"/>
              </a:rPr>
              <a:t>Each</a:t>
            </a:r>
            <a:r>
              <a:rPr lang="en-US" sz="2000" dirty="0" smtClean="0">
                <a:solidFill>
                  <a:schemeClr val="bg1"/>
                </a:solidFill>
                <a:latin typeface="Poppins Medium" panose="00000600000000000000" pitchFamily="2" charset="0"/>
                <a:cs typeface="Poppins Medium" panose="00000600000000000000" pitchFamily="2" charset="0"/>
              </a:rPr>
              <a:t> game board </a:t>
            </a:r>
            <a:r>
              <a:rPr lang="en-US" sz="2000" dirty="0" smtClean="0">
                <a:solidFill>
                  <a:srgbClr val="00B0F0"/>
                </a:solidFill>
                <a:latin typeface="Poppins Medium" panose="00000600000000000000" pitchFamily="2" charset="0"/>
                <a:cs typeface="Poppins Medium" panose="00000600000000000000" pitchFamily="2" charset="0"/>
              </a:rPr>
              <a:t>slide</a:t>
            </a:r>
            <a:r>
              <a:rPr lang="en-US" sz="2000" dirty="0" smtClean="0">
                <a:solidFill>
                  <a:schemeClr val="bg1"/>
                </a:solidFill>
                <a:latin typeface="Poppins Medium" panose="00000600000000000000" pitchFamily="2" charset="0"/>
                <a:cs typeface="Poppins Medium" panose="00000600000000000000" pitchFamily="2" charset="0"/>
              </a:rPr>
              <a:t> has </a:t>
            </a:r>
            <a:r>
              <a:rPr lang="en-US" sz="2000" dirty="0" smtClean="0">
                <a:solidFill>
                  <a:srgbClr val="00B0F0"/>
                </a:solidFill>
                <a:latin typeface="Poppins Medium" panose="00000600000000000000" pitchFamily="2" charset="0"/>
                <a:cs typeface="Poppins Medium" panose="00000600000000000000" pitchFamily="2" charset="0"/>
              </a:rPr>
              <a:t>two alternates</a:t>
            </a:r>
            <a:r>
              <a:rPr lang="en-US" sz="2000" dirty="0" smtClean="0">
                <a:solidFill>
                  <a:schemeClr val="bg1"/>
                </a:solidFill>
                <a:latin typeface="Poppins Medium" panose="00000600000000000000" pitchFamily="2" charset="0"/>
                <a:cs typeface="Poppins Medium" panose="00000600000000000000" pitchFamily="2" charset="0"/>
              </a:rPr>
              <a:t> with randomized points and different layouts that you can drag up to replace the original in the ‘Game Boards’ section. You can then right click on the alternate slide in the preview pane and ‘unhide’ it.  (If you don’t mind repeating music tracks, you can also mix and match these however you like.)</a:t>
            </a:r>
            <a:endParaRPr lang="en-US" sz="2000" dirty="0" smtClean="0">
              <a:solidFill>
                <a:schemeClr val="bg1"/>
              </a:solidFill>
              <a:latin typeface="Poppins Medium" panose="00000600000000000000" pitchFamily="2" charset="0"/>
              <a:cs typeface="Poppins Medium" panose="00000600000000000000" pitchFamily="2" charset="0"/>
            </a:endParaRPr>
          </a:p>
          <a:p>
            <a:pPr>
              <a:spcBef>
                <a:spcPts val="1800"/>
              </a:spcBef>
            </a:pPr>
            <a:r>
              <a:rPr lang="en-US" sz="2000" spc="-50" dirty="0" smtClean="0">
                <a:solidFill>
                  <a:schemeClr val="bg1"/>
                </a:solidFill>
                <a:latin typeface="Poppins Medium" panose="00000600000000000000" pitchFamily="2" charset="0"/>
                <a:cs typeface="Poppins Medium" panose="00000600000000000000" pitchFamily="2" charset="0"/>
              </a:rPr>
              <a:t>*Obsessive </a:t>
            </a:r>
            <a:r>
              <a:rPr lang="en-US" sz="2000" spc="-50" dirty="0" smtClean="0">
                <a:solidFill>
                  <a:schemeClr val="bg1"/>
                </a:solidFill>
                <a:latin typeface="Poppins Medium" panose="00000600000000000000" pitchFamily="2" charset="0"/>
                <a:cs typeface="Poppins Medium" panose="00000600000000000000" pitchFamily="2" charset="0"/>
              </a:rPr>
              <a:t>Text</a:t>
            </a:r>
            <a:r>
              <a:rPr lang="en-US" sz="2000" spc="-50" dirty="0" smtClean="0">
                <a:solidFill>
                  <a:schemeClr val="bg1"/>
                </a:solidFill>
                <a:latin typeface="Poppins Medium" panose="00000600000000000000" pitchFamily="2" charset="0"/>
                <a:cs typeface="Poppins Medium" panose="00000600000000000000" pitchFamily="2" charset="0"/>
              </a:rPr>
              <a:t> </a:t>
            </a:r>
            <a:r>
              <a:rPr lang="en-US" sz="2000" spc="-50" dirty="0">
                <a:solidFill>
                  <a:schemeClr val="bg1"/>
                </a:solidFill>
                <a:latin typeface="Poppins Medium" panose="00000600000000000000" pitchFamily="2" charset="0"/>
                <a:cs typeface="Poppins Medium" panose="00000600000000000000" pitchFamily="2" charset="0"/>
              </a:rPr>
              <a:t>T</a:t>
            </a:r>
            <a:r>
              <a:rPr lang="en-US" sz="2000" spc="-50" dirty="0" smtClean="0">
                <a:solidFill>
                  <a:schemeClr val="bg1"/>
                </a:solidFill>
                <a:latin typeface="Poppins Medium" panose="00000600000000000000" pitchFamily="2" charset="0"/>
                <a:cs typeface="Poppins Medium" panose="00000600000000000000" pitchFamily="2" charset="0"/>
              </a:rPr>
              <a:t>ip- </a:t>
            </a:r>
            <a:r>
              <a:rPr lang="en-US" sz="2000" spc="-50" dirty="0" smtClean="0">
                <a:solidFill>
                  <a:schemeClr val="bg1"/>
                </a:solidFill>
                <a:latin typeface="Poppins Medium" panose="00000600000000000000" pitchFamily="2" charset="0"/>
                <a:cs typeface="Poppins Medium" panose="00000600000000000000" pitchFamily="2" charset="0"/>
              </a:rPr>
              <a:t>When your words and / or phrases won’t quite fit into the ‘blocks’ without spilling out beyond them, you can use ‘condensed’ character spacing (in the ‘Font’ dialog box) and ‘exactly’ line spacing (in the ‘Paragraph’ dialog box) to squeeze them in without dropping the font size to where the words are hard to read.*</a:t>
            </a:r>
            <a:endParaRPr lang="en-US" sz="2000" spc="-50" dirty="0" smtClean="0">
              <a:solidFill>
                <a:schemeClr val="bg1"/>
              </a:solidFill>
              <a:latin typeface="Poppins Medium" panose="00000600000000000000" pitchFamily="2" charset="0"/>
              <a:cs typeface="Poppins Medium" panose="00000600000000000000" pitchFamily="2" charset="0"/>
            </a:endParaRPr>
          </a:p>
          <a:p>
            <a:pPr>
              <a:spcBef>
                <a:spcPts val="1800"/>
              </a:spcBef>
            </a:pPr>
            <a:r>
              <a:rPr lang="en-US" sz="2000" dirty="0" smtClean="0">
                <a:solidFill>
                  <a:schemeClr val="bg1"/>
                </a:solidFill>
                <a:latin typeface="Poppins Medium" panose="00000600000000000000" pitchFamily="2" charset="0"/>
                <a:cs typeface="Poppins Medium" panose="00000600000000000000" pitchFamily="2" charset="0"/>
              </a:rPr>
              <a:t>*Actually Important Note- </a:t>
            </a:r>
            <a:r>
              <a:rPr lang="en-US" sz="2000" dirty="0" smtClean="0">
                <a:solidFill>
                  <a:schemeClr val="bg1"/>
                </a:solidFill>
                <a:latin typeface="Poppins Medium" panose="00000600000000000000" pitchFamily="2" charset="0"/>
                <a:cs typeface="Poppins Medium" panose="00000600000000000000" pitchFamily="2" charset="0"/>
              </a:rPr>
              <a:t>Deleting </a:t>
            </a:r>
            <a:r>
              <a:rPr lang="en-US" sz="2000" dirty="0">
                <a:solidFill>
                  <a:schemeClr val="bg1"/>
                </a:solidFill>
                <a:latin typeface="Poppins Medium" panose="00000600000000000000" pitchFamily="2" charset="0"/>
                <a:cs typeface="Poppins Medium" panose="00000600000000000000" pitchFamily="2" charset="0"/>
              </a:rPr>
              <a:t>or moving objects can break animation sequences.  I recommend storing an unaltered copy of this game template in a separate folder as a back-up</a:t>
            </a:r>
            <a:r>
              <a:rPr lang="en-US" sz="2000" dirty="0" smtClean="0">
                <a:solidFill>
                  <a:schemeClr val="bg1"/>
                </a:solidFill>
                <a:latin typeface="Poppins Medium" panose="00000600000000000000" pitchFamily="2" charset="0"/>
                <a:cs typeface="Poppins Medium" panose="00000600000000000000" pitchFamily="2" charset="0"/>
              </a:rPr>
              <a:t>.*</a:t>
            </a:r>
            <a:endParaRPr lang="en-US" sz="2000" dirty="0">
              <a:solidFill>
                <a:schemeClr val="bg1"/>
              </a:solidFill>
              <a:latin typeface="Poppins Medium" panose="00000600000000000000" pitchFamily="2" charset="0"/>
              <a:cs typeface="Poppins Medium" panose="00000600000000000000" pitchFamily="2" charset="0"/>
            </a:endParaRPr>
          </a:p>
        </p:txBody>
      </p:sp>
      <p:sp>
        <p:nvSpPr>
          <p:cNvPr id="4" name="TextBox 3"/>
          <p:cNvSpPr txBox="1"/>
          <p:nvPr/>
        </p:nvSpPr>
        <p:spPr>
          <a:xfrm>
            <a:off x="1" y="6047760"/>
            <a:ext cx="14630400" cy="2169825"/>
          </a:xfrm>
          <a:prstGeom prst="rect">
            <a:avLst/>
          </a:prstGeom>
          <a:noFill/>
        </p:spPr>
        <p:txBody>
          <a:bodyPr wrap="square" rtlCol="0">
            <a:spAutoFit/>
          </a:bodyPr>
          <a:lstStyle/>
          <a:p>
            <a:pPr>
              <a:spcAft>
                <a:spcPts val="1800"/>
              </a:spcAft>
            </a:pPr>
            <a:r>
              <a:rPr lang="en-US" sz="2000" b="1" dirty="0" smtClean="0">
                <a:solidFill>
                  <a:srgbClr val="00B0F0"/>
                </a:solidFill>
                <a:latin typeface="Poppins Medium" panose="00000600000000000000" pitchFamily="2" charset="0"/>
                <a:cs typeface="Poppins Medium" panose="00000600000000000000" pitchFamily="2" charset="0"/>
              </a:rPr>
              <a:t>Credits:   Game </a:t>
            </a:r>
            <a:r>
              <a:rPr lang="en-US" sz="2000" b="1" dirty="0" smtClean="0">
                <a:solidFill>
                  <a:srgbClr val="00B0F0"/>
                </a:solidFill>
                <a:latin typeface="Poppins Medium" panose="00000600000000000000" pitchFamily="2" charset="0"/>
                <a:cs typeface="Poppins Medium" panose="00000600000000000000" pitchFamily="2" charset="0"/>
              </a:rPr>
              <a:t>and template design </a:t>
            </a:r>
            <a:r>
              <a:rPr lang="en-US" sz="2000" b="1" dirty="0" smtClean="0">
                <a:solidFill>
                  <a:srgbClr val="00B0F0"/>
                </a:solidFill>
                <a:latin typeface="Poppins Medium" panose="00000600000000000000" pitchFamily="2" charset="0"/>
                <a:cs typeface="Poppins Medium" panose="00000600000000000000" pitchFamily="2" charset="0"/>
              </a:rPr>
              <a:t>by Adam </a:t>
            </a:r>
            <a:r>
              <a:rPr lang="en-US" sz="2000" b="1" dirty="0" smtClean="0">
                <a:solidFill>
                  <a:srgbClr val="00B0F0"/>
                </a:solidFill>
                <a:latin typeface="Poppins Medium" panose="00000600000000000000" pitchFamily="2" charset="0"/>
                <a:cs typeface="Poppins Medium" panose="00000600000000000000" pitchFamily="2" charset="0"/>
              </a:rPr>
              <a:t>Groff</a:t>
            </a:r>
          </a:p>
          <a:p>
            <a:pPr>
              <a:spcAft>
                <a:spcPts val="1800"/>
              </a:spcAft>
            </a:pPr>
            <a:r>
              <a:rPr lang="en-US" sz="2000" b="1" dirty="0" smtClean="0">
                <a:solidFill>
                  <a:srgbClr val="00B0F0"/>
                </a:solidFill>
                <a:latin typeface="Poppins Medium" panose="00000600000000000000" pitchFamily="2" charset="0"/>
                <a:cs typeface="Poppins Medium" panose="00000600000000000000" pitchFamily="2" charset="0"/>
              </a:rPr>
              <a:t>Game concept inspired by ‘Sentence Craft’ by Kimberly Teacher (</a:t>
            </a:r>
            <a:r>
              <a:rPr lang="en-US" sz="2000" b="1" dirty="0" err="1" smtClean="0">
                <a:solidFill>
                  <a:srgbClr val="00B0F0"/>
                </a:solidFill>
                <a:latin typeface="Poppins Medium" panose="00000600000000000000" pitchFamily="2" charset="0"/>
                <a:cs typeface="Poppins Medium" panose="00000600000000000000" pitchFamily="2" charset="0"/>
              </a:rPr>
              <a:t>rtw_acrobat</a:t>
            </a:r>
            <a:r>
              <a:rPr lang="en-US" sz="2000" b="1" dirty="0" smtClean="0">
                <a:solidFill>
                  <a:srgbClr val="00B0F0"/>
                </a:solidFill>
                <a:latin typeface="Poppins Medium" panose="00000600000000000000" pitchFamily="2" charset="0"/>
                <a:cs typeface="Poppins Medium" panose="00000600000000000000" pitchFamily="2" charset="0"/>
              </a:rPr>
              <a:t>).</a:t>
            </a:r>
            <a:endParaRPr lang="en-US" sz="2000" b="1" dirty="0" smtClean="0">
              <a:solidFill>
                <a:srgbClr val="00B0F0"/>
              </a:solidFill>
              <a:latin typeface="Poppins Medium" panose="00000600000000000000" pitchFamily="2" charset="0"/>
              <a:cs typeface="Poppins Medium" panose="00000600000000000000" pitchFamily="2" charset="0"/>
            </a:endParaRPr>
          </a:p>
          <a:p>
            <a:pPr>
              <a:lnSpc>
                <a:spcPts val="2600"/>
              </a:lnSpc>
            </a:pPr>
            <a:r>
              <a:rPr lang="en-US" sz="2000" dirty="0" smtClean="0">
                <a:solidFill>
                  <a:srgbClr val="00B0F0"/>
                </a:solidFill>
                <a:latin typeface="Poppins Medium" panose="00000600000000000000" pitchFamily="2" charset="0"/>
                <a:cs typeface="Poppins Medium" panose="00000600000000000000" pitchFamily="2" charset="0"/>
              </a:rPr>
              <a:t>Images</a:t>
            </a:r>
            <a:r>
              <a:rPr lang="en-US" sz="2000" dirty="0" smtClean="0">
                <a:solidFill>
                  <a:schemeClr val="bg1"/>
                </a:solidFill>
                <a:latin typeface="Poppins Medium" panose="00000600000000000000" pitchFamily="2" charset="0"/>
                <a:cs typeface="Poppins Medium" panose="00000600000000000000" pitchFamily="2" charset="0"/>
              </a:rPr>
              <a:t>:   All images </a:t>
            </a:r>
            <a:r>
              <a:rPr lang="en-US" sz="2000" dirty="0" smtClean="0">
                <a:solidFill>
                  <a:schemeClr val="bg1"/>
                </a:solidFill>
                <a:latin typeface="Poppins Medium" panose="00000600000000000000" pitchFamily="2" charset="0"/>
                <a:cs typeface="Poppins Medium" panose="00000600000000000000" pitchFamily="2" charset="0"/>
              </a:rPr>
              <a:t>created by Adam Groff</a:t>
            </a:r>
            <a:endParaRPr lang="en-US" sz="2000" dirty="0" smtClean="0">
              <a:solidFill>
                <a:schemeClr val="bg1"/>
              </a:solidFill>
              <a:latin typeface="Poppins Medium" panose="00000600000000000000" pitchFamily="2" charset="0"/>
              <a:cs typeface="Poppins Medium" panose="00000600000000000000" pitchFamily="2" charset="0"/>
            </a:endParaRPr>
          </a:p>
          <a:p>
            <a:pPr>
              <a:lnSpc>
                <a:spcPts val="2600"/>
              </a:lnSpc>
            </a:pPr>
            <a:r>
              <a:rPr lang="en-US" sz="2000" dirty="0" smtClean="0">
                <a:solidFill>
                  <a:srgbClr val="00B0F0"/>
                </a:solidFill>
                <a:latin typeface="Poppins Medium" panose="00000600000000000000" pitchFamily="2" charset="0"/>
                <a:cs typeface="Poppins Medium" panose="00000600000000000000" pitchFamily="2" charset="0"/>
              </a:rPr>
              <a:t>Audio</a:t>
            </a:r>
            <a:r>
              <a:rPr lang="en-US" sz="2000" dirty="0" smtClean="0">
                <a:solidFill>
                  <a:schemeClr val="bg1"/>
                </a:solidFill>
                <a:latin typeface="Poppins Medium" panose="00000600000000000000" pitchFamily="2" charset="0"/>
                <a:cs typeface="Poppins Medium" panose="00000600000000000000" pitchFamily="2" charset="0"/>
              </a:rPr>
              <a:t>:       </a:t>
            </a:r>
            <a:r>
              <a:rPr lang="en-US" sz="2000" dirty="0" smtClean="0">
                <a:solidFill>
                  <a:schemeClr val="bg1"/>
                </a:solidFill>
                <a:latin typeface="Poppins Medium" panose="00000600000000000000" pitchFamily="2" charset="0"/>
                <a:cs typeface="Poppins Medium" panose="00000600000000000000" pitchFamily="2" charset="0"/>
              </a:rPr>
              <a:t>All music created by Adam Groff</a:t>
            </a:r>
            <a:endParaRPr lang="en-US" sz="2000" dirty="0" smtClean="0">
              <a:solidFill>
                <a:schemeClr val="bg1"/>
              </a:solidFill>
              <a:latin typeface="Poppins Medium" panose="00000600000000000000" pitchFamily="2" charset="0"/>
              <a:cs typeface="Poppins Medium" panose="00000600000000000000" pitchFamily="2" charset="0"/>
            </a:endParaRPr>
          </a:p>
          <a:p>
            <a:pPr>
              <a:lnSpc>
                <a:spcPts val="2600"/>
              </a:lnSpc>
            </a:pPr>
            <a:r>
              <a:rPr lang="en-US" sz="2000" dirty="0" smtClean="0">
                <a:solidFill>
                  <a:schemeClr val="bg1"/>
                </a:solidFill>
                <a:latin typeface="Poppins Medium" panose="00000600000000000000" pitchFamily="2" charset="0"/>
                <a:cs typeface="Poppins Medium" panose="00000600000000000000" pitchFamily="2" charset="0"/>
              </a:rPr>
              <a:t>	Plastic brick sounds by  </a:t>
            </a:r>
            <a:r>
              <a:rPr lang="en-US" sz="2000" dirty="0">
                <a:solidFill>
                  <a:srgbClr val="00B0F0"/>
                </a:solidFill>
                <a:effectLst>
                  <a:glow rad="139700">
                    <a:schemeClr val="tx1">
                      <a:alpha val="40000"/>
                    </a:schemeClr>
                  </a:glow>
                </a:effectLst>
                <a:latin typeface="Poppins Medium" panose="00000600000000000000" pitchFamily="2" charset="0"/>
                <a:cs typeface="Poppins Medium" panose="00000600000000000000" pitchFamily="2" charset="0"/>
              </a:rPr>
              <a:t>leandri140029</a:t>
            </a:r>
            <a:r>
              <a:rPr lang="en-US" sz="2000" dirty="0">
                <a:solidFill>
                  <a:schemeClr val="bg1"/>
                </a:solidFill>
                <a:effectLst>
                  <a:glow rad="139700">
                    <a:schemeClr val="tx1">
                      <a:alpha val="40000"/>
                    </a:schemeClr>
                  </a:glow>
                </a:effectLst>
                <a:latin typeface="Poppins Medium" panose="00000600000000000000" pitchFamily="2" charset="0"/>
                <a:cs typeface="Poppins Medium" panose="00000600000000000000" pitchFamily="2" charset="0"/>
              </a:rPr>
              <a:t> (CC0, freesound.org)</a:t>
            </a:r>
            <a:r>
              <a:rPr lang="en-US" sz="2000" dirty="0" smtClean="0">
                <a:solidFill>
                  <a:schemeClr val="bg1"/>
                </a:solidFill>
                <a:latin typeface="Poppins Medium" panose="00000600000000000000" pitchFamily="2" charset="0"/>
                <a:cs typeface="Poppins Medium" panose="00000600000000000000" pitchFamily="2" charset="0"/>
              </a:rPr>
              <a:t>.  Power-up sounds </a:t>
            </a:r>
            <a:r>
              <a:rPr lang="en-US" sz="2000" dirty="0" smtClean="0">
                <a:solidFill>
                  <a:schemeClr val="bg1"/>
                </a:solidFill>
                <a:latin typeface="Poppins Medium" panose="00000600000000000000" pitchFamily="2" charset="0"/>
                <a:cs typeface="Poppins Medium" panose="00000600000000000000" pitchFamily="2" charset="0"/>
              </a:rPr>
              <a:t>by </a:t>
            </a:r>
            <a:r>
              <a:rPr lang="en-US" sz="2000" dirty="0" smtClean="0">
                <a:solidFill>
                  <a:schemeClr val="bg1"/>
                </a:solidFill>
                <a:latin typeface="Poppins Medium" panose="00000600000000000000" pitchFamily="2" charset="0"/>
                <a:cs typeface="Poppins Medium" panose="00000600000000000000" pitchFamily="2" charset="0"/>
              </a:rPr>
              <a:t>Adam Groff.</a:t>
            </a:r>
            <a:endParaRPr lang="en-US" sz="2000" dirty="0" smtClean="0">
              <a:solidFill>
                <a:schemeClr val="bg1"/>
              </a:solidFill>
              <a:latin typeface="Poppins Medium" panose="00000600000000000000" pitchFamily="2" charset="0"/>
              <a:cs typeface="Poppins Medium" panose="00000600000000000000" pitchFamily="2" charset="0"/>
            </a:endParaRPr>
          </a:p>
        </p:txBody>
      </p:sp>
    </p:spTree>
    <p:extLst>
      <p:ext uri="{BB962C8B-B14F-4D97-AF65-F5344CB8AC3E}">
        <p14:creationId xmlns:p14="http://schemas.microsoft.com/office/powerpoint/2010/main" val="1612295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sp>
        <p:nvSpPr>
          <p:cNvPr id="136" name="Instructions Cap 1"/>
          <p:cNvSpPr>
            <a:spLocks/>
          </p:cNvSpPr>
          <p:nvPr/>
        </p:nvSpPr>
        <p:spPr>
          <a:xfrm>
            <a:off x="213811" y="5336561"/>
            <a:ext cx="3273552" cy="2542032"/>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How to play:</a:t>
            </a:r>
            <a:endParaRPr lang="en-US" sz="4400" spc="-200" dirty="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endParaRPr>
          </a:p>
        </p:txBody>
      </p:sp>
      <p:sp>
        <p:nvSpPr>
          <p:cNvPr id="137" name="Instructions Cap 2"/>
          <p:cNvSpPr>
            <a:spLocks/>
          </p:cNvSpPr>
          <p:nvPr/>
        </p:nvSpPr>
        <p:spPr>
          <a:xfrm>
            <a:off x="213811" y="5336561"/>
            <a:ext cx="3273552" cy="2542032"/>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Choose 1 block </a:t>
            </a:r>
            <a:r>
              <a:rPr lang="en-US" sz="4400" spc="-200" dirty="0" smtClean="0">
                <a:ln>
                  <a:solidFill>
                    <a:schemeClr val="tx1">
                      <a:lumMod val="85000"/>
                      <a:lumOff val="15000"/>
                    </a:schemeClr>
                  </a:solidFill>
                </a:ln>
                <a:solidFill>
                  <a:srgbClr val="0070C0"/>
                </a:solidFill>
                <a:latin typeface="Poppins Medium" panose="00000600000000000000" pitchFamily="2" charset="0"/>
                <a:ea typeface="ZCOOL QingKe HuangYou" panose="00000500000000000000" pitchFamily="2" charset="0"/>
                <a:cs typeface="Poppins Medium" panose="00000600000000000000" pitchFamily="2" charset="0"/>
              </a:rPr>
              <a:t>of</a:t>
            </a: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 </a:t>
            </a: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each</a:t>
            </a: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 </a:t>
            </a: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color</a:t>
            </a: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a:t>
            </a:r>
            <a:endParaRPr lang="en-US" sz="4400" spc="-200" dirty="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endParaRPr>
          </a:p>
        </p:txBody>
      </p:sp>
      <p:sp>
        <p:nvSpPr>
          <p:cNvPr id="138" name="Instructions Cap 3"/>
          <p:cNvSpPr>
            <a:spLocks/>
          </p:cNvSpPr>
          <p:nvPr/>
        </p:nvSpPr>
        <p:spPr>
          <a:xfrm>
            <a:off x="213811" y="5336561"/>
            <a:ext cx="3273552" cy="2542032"/>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Write the sentence.</a:t>
            </a:r>
            <a:endParaRPr lang="en-US" sz="4400" spc="-200" dirty="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endParaRPr>
          </a:p>
        </p:txBody>
      </p:sp>
      <p:sp>
        <p:nvSpPr>
          <p:cNvPr id="139" name="Instructions Cap 4"/>
          <p:cNvSpPr>
            <a:spLocks/>
          </p:cNvSpPr>
          <p:nvPr/>
        </p:nvSpPr>
        <p:spPr>
          <a:xfrm>
            <a:off x="213811" y="5336561"/>
            <a:ext cx="3273552" cy="2542032"/>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Then, check your points!</a:t>
            </a:r>
            <a:endParaRPr lang="en-US" sz="4400" spc="-200" dirty="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nvGrpSpPr>
          <p:cNvPr id="27" name="Green Block 1"/>
          <p:cNvGrpSpPr/>
          <p:nvPr/>
        </p:nvGrpSpPr>
        <p:grpSpPr>
          <a:xfrm>
            <a:off x="9286304" y="204722"/>
            <a:ext cx="3472116" cy="1832358"/>
            <a:chOff x="9286304" y="204722"/>
            <a:chExt cx="3472116" cy="1832358"/>
          </a:xfrm>
        </p:grpSpPr>
        <p:pic>
          <p:nvPicPr>
            <p:cNvPr id="13" name="Green Bricks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ball?</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28" name="Green Block 2"/>
          <p:cNvGrpSpPr/>
          <p:nvPr/>
        </p:nvGrpSpPr>
        <p:grpSpPr>
          <a:xfrm>
            <a:off x="9405482" y="2271998"/>
            <a:ext cx="3471048" cy="1832358"/>
            <a:chOff x="9405482" y="2271998"/>
            <a:chExt cx="3471048" cy="1832358"/>
          </a:xfrm>
        </p:grpSpPr>
        <p:pic>
          <p:nvPicPr>
            <p:cNvPr id="30" name="Green Bricks 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watch?</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29" name="Green Block 3"/>
          <p:cNvGrpSpPr/>
          <p:nvPr/>
        </p:nvGrpSpPr>
        <p:grpSpPr>
          <a:xfrm>
            <a:off x="9526095" y="4347967"/>
            <a:ext cx="3473625" cy="1832358"/>
            <a:chOff x="9526095" y="4347967"/>
            <a:chExt cx="3473625" cy="1832358"/>
          </a:xfrm>
        </p:grpSpPr>
        <p:pic>
          <p:nvPicPr>
            <p:cNvPr id="33" name="Green Bricks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cap?</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32" name="Green Block 4"/>
          <p:cNvGrpSpPr/>
          <p:nvPr/>
        </p:nvGrpSpPr>
        <p:grpSpPr>
          <a:xfrm>
            <a:off x="9635113" y="6415243"/>
            <a:ext cx="3473827" cy="1832358"/>
            <a:chOff x="9635113" y="6415243"/>
            <a:chExt cx="3473827" cy="1832358"/>
          </a:xfrm>
        </p:grpSpPr>
        <p:pic>
          <p:nvPicPr>
            <p:cNvPr id="36" name="Green Bricks 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pencil?</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8" name="Red Block 1"/>
          <p:cNvGrpSpPr/>
          <p:nvPr/>
        </p:nvGrpSpPr>
        <p:grpSpPr>
          <a:xfrm>
            <a:off x="3475300" y="182252"/>
            <a:ext cx="3471092" cy="1832357"/>
            <a:chOff x="3475300" y="182252"/>
            <a:chExt cx="3471092" cy="1832357"/>
          </a:xfrm>
        </p:grpSpPr>
        <p:pic>
          <p:nvPicPr>
            <p:cNvPr id="80" name="Red Bricks 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20" name="Red Block 3"/>
          <p:cNvGrpSpPr/>
          <p:nvPr/>
        </p:nvGrpSpPr>
        <p:grpSpPr>
          <a:xfrm>
            <a:off x="3710556" y="4343647"/>
            <a:ext cx="3472055" cy="1832357"/>
            <a:chOff x="3710556" y="4343647"/>
            <a:chExt cx="3472055" cy="1832357"/>
          </a:xfrm>
        </p:grpSpPr>
        <p:pic>
          <p:nvPicPr>
            <p:cNvPr id="84" name="Red Bricks 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her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21" name="Red Block 4"/>
          <p:cNvGrpSpPr/>
          <p:nvPr/>
        </p:nvGrpSpPr>
        <p:grpSpPr>
          <a:xfrm>
            <a:off x="3839259" y="6404863"/>
            <a:ext cx="3473401" cy="1832357"/>
            <a:chOff x="3839259" y="6404863"/>
            <a:chExt cx="3473401" cy="1832357"/>
          </a:xfrm>
        </p:grpSpPr>
        <p:pic>
          <p:nvPicPr>
            <p:cNvPr id="88" name="Red Bricks 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his</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8" name="Blue Block 1"/>
          <p:cNvGrpSpPr/>
          <p:nvPr/>
        </p:nvGrpSpPr>
        <p:grpSpPr>
          <a:xfrm>
            <a:off x="0" y="2951273"/>
            <a:ext cx="3461795" cy="1832358"/>
            <a:chOff x="0" y="2951273"/>
            <a:chExt cx="3461795" cy="1832358"/>
          </a:xfrm>
        </p:grpSpPr>
        <p:pic>
          <p:nvPicPr>
            <p:cNvPr id="62" name="Blue Bricks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Is this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pic>
        <p:nvPicPr>
          <p:cNvPr id="16" name="gold piece sequence (4 pieces) 2 (leandri14002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8091691" y="8534399"/>
            <a:ext cx="487363" cy="487363"/>
          </a:xfrm>
          <a:prstGeom prst="rect">
            <a:avLst/>
          </a:prstGeom>
        </p:spPr>
      </p:pic>
      <p:grpSp>
        <p:nvGrpSpPr>
          <p:cNvPr id="35" name="Blue Red Blocks"/>
          <p:cNvGrpSpPr/>
          <p:nvPr/>
        </p:nvGrpSpPr>
        <p:grpSpPr>
          <a:xfrm>
            <a:off x="590014" y="176155"/>
            <a:ext cx="6356378" cy="1838454"/>
            <a:chOff x="590014" y="176155"/>
            <a:chExt cx="6356378" cy="1838454"/>
          </a:xfrm>
        </p:grpSpPr>
        <p:grpSp>
          <p:nvGrpSpPr>
            <p:cNvPr id="64" name="Red Block 1 v2"/>
            <p:cNvGrpSpPr/>
            <p:nvPr/>
          </p:nvGrpSpPr>
          <p:grpSpPr>
            <a:xfrm>
              <a:off x="3475300" y="182252"/>
              <a:ext cx="3471092" cy="1832357"/>
              <a:chOff x="3475300" y="182252"/>
              <a:chExt cx="3471092" cy="1832357"/>
            </a:xfrm>
          </p:grpSpPr>
          <p:pic>
            <p:nvPicPr>
              <p:cNvPr id="65" name="Red Bricks 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67"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59" name="Blue Block 1 v2"/>
            <p:cNvGrpSpPr/>
            <p:nvPr/>
          </p:nvGrpSpPr>
          <p:grpSpPr>
            <a:xfrm>
              <a:off x="590014" y="176155"/>
              <a:ext cx="3461795" cy="1832358"/>
              <a:chOff x="-5080" y="2951273"/>
              <a:chExt cx="3461795" cy="1832358"/>
            </a:xfrm>
          </p:grpSpPr>
          <p:pic>
            <p:nvPicPr>
              <p:cNvPr id="61" name="Blue Bricks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080" y="3059476"/>
                <a:ext cx="3461795" cy="1724155"/>
              </a:xfrm>
              <a:prstGeom prst="rect">
                <a:avLst/>
              </a:prstGeom>
            </p:spPr>
          </p:pic>
          <p:sp>
            <p:nvSpPr>
              <p:cNvPr id="63" name="Blue Cap 1"/>
              <p:cNvSpPr>
                <a:spLocks noChangeAspect="1"/>
              </p:cNvSpPr>
              <p:nvPr/>
            </p:nvSpPr>
            <p:spPr>
              <a:xfrm>
                <a:off x="20873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Is this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grpSp>
        <p:nvGrpSpPr>
          <p:cNvPr id="71" name="Red Block 1 v3"/>
          <p:cNvGrpSpPr/>
          <p:nvPr/>
        </p:nvGrpSpPr>
        <p:grpSpPr>
          <a:xfrm>
            <a:off x="6636819" y="4343647"/>
            <a:ext cx="3471092" cy="1832357"/>
            <a:chOff x="3475300" y="182252"/>
            <a:chExt cx="3471092" cy="1832357"/>
          </a:xfrm>
        </p:grpSpPr>
        <p:pic>
          <p:nvPicPr>
            <p:cNvPr id="75" name="Red Bricks 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76"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72" name="Blue Block 1 v3"/>
          <p:cNvGrpSpPr/>
          <p:nvPr/>
        </p:nvGrpSpPr>
        <p:grpSpPr>
          <a:xfrm>
            <a:off x="3753735" y="4336424"/>
            <a:ext cx="3461795" cy="1832358"/>
            <a:chOff x="0" y="2951273"/>
            <a:chExt cx="3461795" cy="1832358"/>
          </a:xfrm>
        </p:grpSpPr>
        <p:pic>
          <p:nvPicPr>
            <p:cNvPr id="73" name="Blue Bricks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4"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Is this</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grpSp>
        <p:nvGrpSpPr>
          <p:cNvPr id="19" name="Red Block 2"/>
          <p:cNvGrpSpPr/>
          <p:nvPr/>
        </p:nvGrpSpPr>
        <p:grpSpPr>
          <a:xfrm>
            <a:off x="3599052" y="2264735"/>
            <a:ext cx="3471292" cy="1832357"/>
            <a:chOff x="3599052" y="2264735"/>
            <a:chExt cx="3471292" cy="1832357"/>
          </a:xfrm>
        </p:grpSpPr>
        <p:pic>
          <p:nvPicPr>
            <p:cNvPr id="82" name="Red Bricks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my</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pic>
        <p:nvPicPr>
          <p:cNvPr id="77" name="Gold Coin 1">
            <a:extLst>
              <a:ext uri="{FF2B5EF4-FFF2-40B4-BE49-F238E27FC236}">
                <a16:creationId xmlns="" xmlns:a16="http://schemas.microsoft.com/office/drawing/2014/main" id="{3C65B74D-3D06-8B0A-A30B-7ACE8E92CBC6}"/>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78" name="Gold Coin 2">
            <a:extLst>
              <a:ext uri="{FF2B5EF4-FFF2-40B4-BE49-F238E27FC236}">
                <a16:creationId xmlns="" xmlns:a16="http://schemas.microsoft.com/office/drawing/2014/main" id="{869513C2-8D6B-0D4D-F3EF-3D4F24542EC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90" name="Gold Coin 3">
            <a:extLst>
              <a:ext uri="{FF2B5EF4-FFF2-40B4-BE49-F238E27FC236}">
                <a16:creationId xmlns="" xmlns:a16="http://schemas.microsoft.com/office/drawing/2014/main" id="{A1CE3A65-B605-1F2A-9DFD-CE24E8F9A440}"/>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91" name="Gold Coin 4">
            <a:extLst>
              <a:ext uri="{FF2B5EF4-FFF2-40B4-BE49-F238E27FC236}">
                <a16:creationId xmlns="" xmlns:a16="http://schemas.microsoft.com/office/drawing/2014/main" id="{DB471E19-08E4-7F6A-9A71-4D0271DF550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831778" y="965080"/>
            <a:ext cx="400420" cy="374904"/>
          </a:xfrm>
          <a:prstGeom prst="rect">
            <a:avLst/>
          </a:prstGeom>
        </p:spPr>
      </p:pic>
      <p:pic>
        <p:nvPicPr>
          <p:cNvPr id="93" name="Gold Coin 1">
            <a:extLst>
              <a:ext uri="{FF2B5EF4-FFF2-40B4-BE49-F238E27FC236}">
                <a16:creationId xmlns="" xmlns:a16="http://schemas.microsoft.com/office/drawing/2014/main" id="{853568B6-03E0-F38F-A2E6-B96B81CC25B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181831" y="2338060"/>
            <a:ext cx="400420" cy="374904"/>
          </a:xfrm>
          <a:prstGeom prst="rect">
            <a:avLst/>
          </a:prstGeom>
        </p:spPr>
      </p:pic>
      <p:pic>
        <p:nvPicPr>
          <p:cNvPr id="95" name="Gold Coin 2">
            <a:extLst>
              <a:ext uri="{FF2B5EF4-FFF2-40B4-BE49-F238E27FC236}">
                <a16:creationId xmlns="" xmlns:a16="http://schemas.microsoft.com/office/drawing/2014/main" id="{78A7A5F2-0E50-76FE-9A2A-3F18D8563B9A}"/>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909717" y="2344156"/>
            <a:ext cx="400420" cy="374904"/>
          </a:xfrm>
          <a:prstGeom prst="rect">
            <a:avLst/>
          </a:prstGeom>
        </p:spPr>
      </p:pic>
      <p:pic>
        <p:nvPicPr>
          <p:cNvPr id="103" name="Gold Coin 1">
            <a:extLst>
              <a:ext uri="{FF2B5EF4-FFF2-40B4-BE49-F238E27FC236}">
                <a16:creationId xmlns="" xmlns:a16="http://schemas.microsoft.com/office/drawing/2014/main" id="{22B482C9-FCE8-5BA8-A89E-2018A900176A}"/>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104" name="Gold Coin 2">
            <a:extLst>
              <a:ext uri="{FF2B5EF4-FFF2-40B4-BE49-F238E27FC236}">
                <a16:creationId xmlns="" xmlns:a16="http://schemas.microsoft.com/office/drawing/2014/main" id="{E5476DDE-AA67-5692-2E17-84E6D7657CA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105" name="Gold Coin 3">
            <a:extLst>
              <a:ext uri="{FF2B5EF4-FFF2-40B4-BE49-F238E27FC236}">
                <a16:creationId xmlns="" xmlns:a16="http://schemas.microsoft.com/office/drawing/2014/main" id="{1076EAD6-EC6D-E2AA-6229-0604D4B6AC4F}"/>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108" name="Gold Coin 1">
            <a:extLst>
              <a:ext uri="{FF2B5EF4-FFF2-40B4-BE49-F238E27FC236}">
                <a16:creationId xmlns="" xmlns:a16="http://schemas.microsoft.com/office/drawing/2014/main" id="{02FC920A-38AC-A80F-9CCF-119816CD96F9}"/>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407277" y="6466553"/>
            <a:ext cx="400420" cy="374904"/>
          </a:xfrm>
          <a:prstGeom prst="rect">
            <a:avLst/>
          </a:prstGeom>
        </p:spPr>
      </p:pic>
      <p:pic>
        <p:nvPicPr>
          <p:cNvPr id="113" name="Gold Coin 1">
            <a:extLst>
              <a:ext uri="{FF2B5EF4-FFF2-40B4-BE49-F238E27FC236}">
                <a16:creationId xmlns="" xmlns:a16="http://schemas.microsoft.com/office/drawing/2014/main" id="{33F162D1-96A8-A648-FF33-7753F93BBED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118" name="Gold Coin 1">
            <a:extLst>
              <a:ext uri="{FF2B5EF4-FFF2-40B4-BE49-F238E27FC236}">
                <a16:creationId xmlns="" xmlns:a16="http://schemas.microsoft.com/office/drawing/2014/main" id="{3B7D0744-80A8-1FC2-442C-222189E5278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119" name="Gold Coin 2">
            <a:extLst>
              <a:ext uri="{FF2B5EF4-FFF2-40B4-BE49-F238E27FC236}">
                <a16:creationId xmlns="" xmlns:a16="http://schemas.microsoft.com/office/drawing/2014/main" id="{8233C41F-87AF-48E4-DEDA-D4489D0E0F0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120" name="Gold Coin 3">
            <a:extLst>
              <a:ext uri="{FF2B5EF4-FFF2-40B4-BE49-F238E27FC236}">
                <a16:creationId xmlns="" xmlns:a16="http://schemas.microsoft.com/office/drawing/2014/main" id="{530B1695-613C-5607-51F5-E5576C79235D}"/>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011978" y="3051300"/>
            <a:ext cx="400420" cy="374904"/>
          </a:xfrm>
          <a:prstGeom prst="rect">
            <a:avLst/>
          </a:prstGeom>
        </p:spPr>
      </p:pic>
      <p:pic>
        <p:nvPicPr>
          <p:cNvPr id="121" name="Gold Coin 4">
            <a:extLst>
              <a:ext uri="{FF2B5EF4-FFF2-40B4-BE49-F238E27FC236}">
                <a16:creationId xmlns="" xmlns:a16="http://schemas.microsoft.com/office/drawing/2014/main" id="{4B4914DB-FEDA-15AE-BCC9-4E2A89D4F18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740958" y="3057396"/>
            <a:ext cx="400420" cy="374904"/>
          </a:xfrm>
          <a:prstGeom prst="rect">
            <a:avLst/>
          </a:prstGeom>
        </p:spPr>
      </p:pic>
      <p:pic>
        <p:nvPicPr>
          <p:cNvPr id="123" name="Gold Coin 1">
            <a:extLst>
              <a:ext uri="{FF2B5EF4-FFF2-40B4-BE49-F238E27FC236}">
                <a16:creationId xmlns="" xmlns:a16="http://schemas.microsoft.com/office/drawing/2014/main" id="{00EB5791-C116-5603-3196-58CCC7D8FB8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124" name="Gold Coin 2">
            <a:extLst>
              <a:ext uri="{FF2B5EF4-FFF2-40B4-BE49-F238E27FC236}">
                <a16:creationId xmlns="" xmlns:a16="http://schemas.microsoft.com/office/drawing/2014/main" id="{04EE849F-B259-3214-96DE-E0857E35694A}"/>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125" name="Gold Coin 3">
            <a:extLst>
              <a:ext uri="{FF2B5EF4-FFF2-40B4-BE49-F238E27FC236}">
                <a16:creationId xmlns="" xmlns:a16="http://schemas.microsoft.com/office/drawing/2014/main" id="{86EEADDC-F81E-7EDF-ED12-EFB1099C80FD}"/>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129981" y="5116098"/>
            <a:ext cx="400420" cy="374904"/>
          </a:xfrm>
          <a:prstGeom prst="rect">
            <a:avLst/>
          </a:prstGeom>
        </p:spPr>
      </p:pic>
      <p:pic>
        <p:nvPicPr>
          <p:cNvPr id="128" name="Gold Coin 1">
            <a:extLst>
              <a:ext uri="{FF2B5EF4-FFF2-40B4-BE49-F238E27FC236}">
                <a16:creationId xmlns="" xmlns:a16="http://schemas.microsoft.com/office/drawing/2014/main" id="{26C7DEF5-57B1-7E4E-AA37-5710E70C47C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129" name="Gold Coin 2">
            <a:extLst>
              <a:ext uri="{FF2B5EF4-FFF2-40B4-BE49-F238E27FC236}">
                <a16:creationId xmlns="" xmlns:a16="http://schemas.microsoft.com/office/drawing/2014/main" id="{0A1D69C2-2E70-A424-E49E-54013EACCB1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133" name="Points Reveal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5"/>
          <a:stretch>
            <a:fillRect/>
          </a:stretch>
        </p:blipFill>
        <p:spPr>
          <a:xfrm>
            <a:off x="1905000" y="8528098"/>
            <a:ext cx="487363" cy="487363"/>
          </a:xfrm>
          <a:prstGeom prst="rect">
            <a:avLst/>
          </a:prstGeom>
        </p:spPr>
      </p:pic>
      <p:pic>
        <p:nvPicPr>
          <p:cNvPr id="134" name="Points Reveal 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5"/>
          <a:stretch>
            <a:fillRect/>
          </a:stretch>
        </p:blipFill>
        <p:spPr>
          <a:xfrm>
            <a:off x="2743200" y="8534400"/>
            <a:ext cx="487363" cy="487363"/>
          </a:xfrm>
          <a:prstGeom prst="rect">
            <a:avLst/>
          </a:prstGeom>
        </p:spPr>
      </p:pic>
      <p:pic>
        <p:nvPicPr>
          <p:cNvPr id="135" name="gold piece sequence (4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6"/>
          <a:stretch>
            <a:fillRect/>
          </a:stretch>
        </p:blipFill>
        <p:spPr>
          <a:xfrm>
            <a:off x="6062695" y="8528097"/>
            <a:ext cx="487363" cy="487363"/>
          </a:xfrm>
          <a:prstGeom prst="rect">
            <a:avLst/>
          </a:prstGeom>
        </p:spPr>
      </p:pic>
      <p:sp>
        <p:nvSpPr>
          <p:cNvPr id="140" name="Instructions Cap 5"/>
          <p:cNvSpPr>
            <a:spLocks/>
          </p:cNvSpPr>
          <p:nvPr/>
        </p:nvSpPr>
        <p:spPr>
          <a:xfrm>
            <a:off x="213811" y="5336561"/>
            <a:ext cx="3273552" cy="2542032"/>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rPr>
              <a:t>Ready?</a:t>
            </a:r>
            <a:endParaRPr lang="en-US" sz="4400" spc="-200" dirty="0">
              <a:ln>
                <a:solidFill>
                  <a:schemeClr val="tx1">
                    <a:lumMod val="85000"/>
                    <a:lumOff val="15000"/>
                  </a:schemeClr>
                </a:solidFill>
              </a:ln>
              <a:solidFill>
                <a:srgbClr val="FFC000"/>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9" name="large plastic brick 1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7"/>
          <a:stretch>
            <a:fillRect/>
          </a:stretch>
        </p:blipFill>
        <p:spPr>
          <a:xfrm>
            <a:off x="814217" y="8507985"/>
            <a:ext cx="487363" cy="487363"/>
          </a:xfrm>
          <a:prstGeom prst="rect">
            <a:avLst/>
          </a:prstGeom>
        </p:spPr>
      </p:pic>
      <p:pic>
        <p:nvPicPr>
          <p:cNvPr id="40" name="large plastic brick 2 (leandri140029).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7"/>
          <a:stretch>
            <a:fillRect/>
          </a:stretch>
        </p:blipFill>
        <p:spPr>
          <a:xfrm>
            <a:off x="814217" y="8995348"/>
            <a:ext cx="487363" cy="487363"/>
          </a:xfrm>
          <a:prstGeom prst="rect">
            <a:avLst/>
          </a:prstGeom>
        </p:spPr>
      </p:pic>
      <p:pic>
        <p:nvPicPr>
          <p:cNvPr id="2" name="large plastic brick sequence (leandri140029).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5"/>
          <a:stretch>
            <a:fillRect/>
          </a:stretch>
        </p:blipFill>
        <p:spPr>
          <a:xfrm>
            <a:off x="2508617" y="9038233"/>
            <a:ext cx="487363" cy="487363"/>
          </a:xfrm>
          <a:prstGeom prst="rect">
            <a:avLst/>
          </a:prstGeom>
        </p:spPr>
      </p:pic>
      <p:pic>
        <p:nvPicPr>
          <p:cNvPr id="3" name="large plastic brick 3 (leandri140029).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5"/>
          <a:stretch>
            <a:fillRect/>
          </a:stretch>
        </p:blipFill>
        <p:spPr>
          <a:xfrm>
            <a:off x="1606905" y="8976107"/>
            <a:ext cx="487363" cy="487363"/>
          </a:xfrm>
          <a:prstGeom prst="rect">
            <a:avLst/>
          </a:prstGeom>
        </p:spPr>
      </p:pic>
    </p:spTree>
    <p:extLst>
      <p:ext uri="{BB962C8B-B14F-4D97-AF65-F5344CB8AC3E}">
        <p14:creationId xmlns:p14="http://schemas.microsoft.com/office/powerpoint/2010/main" val="22942259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fill="hold"/>
                                            <p:tgtEl>
                                              <p:spTgt spid="136"/>
                                            </p:tgtEl>
                                            <p:attrNameLst>
                                              <p:attrName>ppt_x</p:attrName>
                                            </p:attrNameLst>
                                          </p:cBhvr>
                                          <p:tavLst>
                                            <p:tav tm="0">
                                              <p:val>
                                                <p:strVal val="0-#ppt_w/2"/>
                                              </p:val>
                                            </p:tav>
                                            <p:tav tm="100000">
                                              <p:val>
                                                <p:strVal val="#ppt_x"/>
                                              </p:val>
                                            </p:tav>
                                          </p:tavLst>
                                        </p:anim>
                                        <p:anim calcmode="lin" valueType="num">
                                          <p:cBhvr additive="base">
                                            <p:cTn id="8" dur="500" fill="hold"/>
                                            <p:tgtEl>
                                              <p:spTgt spid="136"/>
                                            </p:tgtEl>
                                            <p:attrNameLst>
                                              <p:attrName>ppt_y</p:attrName>
                                            </p:attrNameLst>
                                          </p:cBhvr>
                                          <p:tavLst>
                                            <p:tav tm="0">
                                              <p:val>
                                                <p:strVal val="#ppt_y"/>
                                              </p:val>
                                            </p:tav>
                                            <p:tav tm="100000">
                                              <p:val>
                                                <p:strVal val="#ppt_y"/>
                                              </p:val>
                                            </p:tav>
                                          </p:tavLst>
                                        </p:anim>
                                      </p:childTnLst>
                                    </p:cTn>
                                  </p:par>
                                  <p:par>
                                    <p:cTn id="9" presetID="6" presetClass="emph" presetSubtype="0" autoRev="1" fill="hold" grpId="1" nodeType="withEffect">
                                      <p:stCondLst>
                                        <p:cond delay="0"/>
                                      </p:stCondLst>
                                      <p:childTnLst>
                                        <p:animScale>
                                          <p:cBhvr>
                                            <p:cTn id="10" dur="250" fill="hold"/>
                                            <p:tgtEl>
                                              <p:spTgt spid="136"/>
                                            </p:tgtEl>
                                          </p:cBhvr>
                                          <p:by x="115000" y="115000"/>
                                        </p:animScale>
                                      </p:childTnLst>
                                    </p:cTn>
                                  </p:par>
                                  <p:par>
                                    <p:cTn id="11" presetID="1" presetClass="mediacall" presetSubtype="0" fill="hold" nodeType="withEffect">
                                      <p:stCondLst>
                                        <p:cond delay="500"/>
                                      </p:stCondLst>
                                      <p:childTnLst>
                                        <p:cmd type="call" cmd="playFrom(0.0)">
                                          <p:cBhvr>
                                            <p:cTn id="12" dur="216" fill="hold"/>
                                            <p:tgtEl>
                                              <p:spTgt spid="39"/>
                                            </p:tgtEl>
                                          </p:cBhvr>
                                        </p:cmd>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childTnLst>
                                    </p:cTn>
                                  </p:par>
                                </p:childTnLst>
                              </p:cTn>
                            </p:par>
                            <p:par>
                              <p:cTn id="18" fill="hold">
                                <p:stCondLst>
                                  <p:cond delay="500"/>
                                </p:stCondLst>
                                <p:childTnLst>
                                  <p:par>
                                    <p:cTn id="19" presetID="2" presetClass="exit" presetSubtype="4" fill="hold" nodeType="afterEffect">
                                      <p:stCondLst>
                                        <p:cond delay="0"/>
                                      </p:stCondLst>
                                      <p:childTnLst>
                                        <p:anim calcmode="lin" valueType="num">
                                          <p:cBhvr additive="base">
                                            <p:cTn id="20" dur="250"/>
                                            <p:tgtEl>
                                              <p:spTgt spid="21"/>
                                            </p:tgtEl>
                                            <p:attrNameLst>
                                              <p:attrName>ppt_x</p:attrName>
                                            </p:attrNameLst>
                                          </p:cBhvr>
                                          <p:tavLst>
                                            <p:tav tm="0">
                                              <p:val>
                                                <p:strVal val="ppt_x"/>
                                              </p:val>
                                            </p:tav>
                                            <p:tav tm="100000">
                                              <p:val>
                                                <p:strVal val="ppt_x"/>
                                              </p:val>
                                            </p:tav>
                                          </p:tavLst>
                                        </p:anim>
                                        <p:anim calcmode="lin" valueType="num">
                                          <p:cBhvr additive="base">
                                            <p:cTn id="21" dur="250"/>
                                            <p:tgtEl>
                                              <p:spTgt spid="21"/>
                                            </p:tgtEl>
                                            <p:attrNameLst>
                                              <p:attrName>ppt_y</p:attrName>
                                            </p:attrNameLst>
                                          </p:cBhvr>
                                          <p:tavLst>
                                            <p:tav tm="0">
                                              <p:val>
                                                <p:strVal val="ppt_y"/>
                                              </p:val>
                                            </p:tav>
                                            <p:tav tm="100000">
                                              <p:val>
                                                <p:strVal val="1+ppt_h/2"/>
                                              </p:val>
                                            </p:tav>
                                          </p:tavLst>
                                        </p:anim>
                                        <p:set>
                                          <p:cBhvr>
                                            <p:cTn id="22" dur="1" fill="hold">
                                              <p:stCondLst>
                                                <p:cond delay="249"/>
                                              </p:stCondLst>
                                            </p:cTn>
                                            <p:tgtEl>
                                              <p:spTgt spid="21"/>
                                            </p:tgtEl>
                                            <p:attrNameLst>
                                              <p:attrName>style.visibility</p:attrName>
                                            </p:attrNameLst>
                                          </p:cBhvr>
                                          <p:to>
                                            <p:strVal val="hidden"/>
                                          </p:to>
                                        </p:set>
                                      </p:childTnLst>
                                    </p:cTn>
                                  </p:par>
                                  <p:par>
                                    <p:cTn id="23" presetID="6" presetClass="emph" presetSubtype="0" fill="hold" nodeType="withEffect">
                                      <p:stCondLst>
                                        <p:cond delay="0"/>
                                      </p:stCondLst>
                                      <p:childTnLst>
                                        <p:animScale>
                                          <p:cBhvr>
                                            <p:cTn id="24" dur="250" fill="hold"/>
                                            <p:tgtEl>
                                              <p:spTgt spid="21"/>
                                            </p:tgtEl>
                                          </p:cBhvr>
                                          <p:by x="115000" y="115000"/>
                                        </p:animScale>
                                      </p:childTnLst>
                                    </p:cTn>
                                  </p:par>
                                  <p:par>
                                    <p:cTn id="25" presetID="42" presetClass="path" presetSubtype="0" fill="hold" nodeType="withEffect" p14:presetBounceEnd="25000">
                                      <p:stCondLst>
                                        <p:cond delay="500"/>
                                      </p:stCondLst>
                                      <p:childTnLst>
                                        <p:animMotion origin="layout" path="M -2.56944E-6 2.59259E-6 L 0.04102 -0.33777 " pathEditMode="relative" rAng="0" ptsTypes="AA" p14:bounceEnd="25000">
                                          <p:cBhvr>
                                            <p:cTn id="26" dur="1000" fill="hold"/>
                                            <p:tgtEl>
                                              <p:spTgt spid="8"/>
                                            </p:tgtEl>
                                            <p:attrNameLst>
                                              <p:attrName>ppt_x</p:attrName>
                                              <p:attrName>ppt_y</p:attrName>
                                            </p:attrNameLst>
                                          </p:cBhvr>
                                          <p:rCtr x="2051" y="-16898"/>
                                        </p:animMotion>
                                      </p:childTnLst>
                                    </p:cTn>
                                  </p:par>
                                  <p:par>
                                    <p:cTn id="27" presetID="6" presetClass="emph" presetSubtype="0" autoRev="1" fill="hold" nodeType="withEffect">
                                      <p:stCondLst>
                                        <p:cond delay="500"/>
                                      </p:stCondLst>
                                      <p:childTnLst>
                                        <p:animScale>
                                          <p:cBhvr>
                                            <p:cTn id="28" dur="500" fill="hold"/>
                                            <p:tgtEl>
                                              <p:spTgt spid="8"/>
                                            </p:tgtEl>
                                          </p:cBhvr>
                                          <p:by x="115000" y="115000"/>
                                        </p:animScale>
                                      </p:childTnLst>
                                    </p:cTn>
                                  </p:par>
                                  <p:par>
                                    <p:cTn id="29" presetID="1" presetClass="mediacall" presetSubtype="0" fill="hold" nodeType="withEffect">
                                      <p:stCondLst>
                                        <p:cond delay="1350"/>
                                      </p:stCondLst>
                                      <p:childTnLst>
                                        <p:cmd type="call" cmd="playFrom(0.0)">
                                          <p:cBhvr>
                                            <p:cTn id="30" dur="168" fill="hold"/>
                                            <p:tgtEl>
                                              <p:spTgt spid="40"/>
                                            </p:tgtEl>
                                          </p:cBhvr>
                                        </p:cmd>
                                      </p:childTnLst>
                                    </p:cTn>
                                  </p:par>
                                  <p:par>
                                    <p:cTn id="31" presetID="2" presetClass="exit" presetSubtype="4" fill="hold" nodeType="withEffect">
                                      <p:stCondLst>
                                        <p:cond delay="250"/>
                                      </p:stCondLst>
                                      <p:childTnLst>
                                        <p:anim calcmode="lin" valueType="num">
                                          <p:cBhvr additive="base">
                                            <p:cTn id="32" dur="370"/>
                                            <p:tgtEl>
                                              <p:spTgt spid="20"/>
                                            </p:tgtEl>
                                            <p:attrNameLst>
                                              <p:attrName>ppt_x</p:attrName>
                                            </p:attrNameLst>
                                          </p:cBhvr>
                                          <p:tavLst>
                                            <p:tav tm="0">
                                              <p:val>
                                                <p:strVal val="ppt_x"/>
                                              </p:val>
                                            </p:tav>
                                            <p:tav tm="100000">
                                              <p:val>
                                                <p:strVal val="ppt_x"/>
                                              </p:val>
                                            </p:tav>
                                          </p:tavLst>
                                        </p:anim>
                                        <p:anim calcmode="lin" valueType="num">
                                          <p:cBhvr additive="base">
                                            <p:cTn id="33" dur="370"/>
                                            <p:tgtEl>
                                              <p:spTgt spid="20"/>
                                            </p:tgtEl>
                                            <p:attrNameLst>
                                              <p:attrName>ppt_y</p:attrName>
                                            </p:attrNameLst>
                                          </p:cBhvr>
                                          <p:tavLst>
                                            <p:tav tm="0">
                                              <p:val>
                                                <p:strVal val="ppt_y"/>
                                              </p:val>
                                            </p:tav>
                                            <p:tav tm="100000">
                                              <p:val>
                                                <p:strVal val="1+ppt_h/2"/>
                                              </p:val>
                                            </p:tav>
                                          </p:tavLst>
                                        </p:anim>
                                        <p:set>
                                          <p:cBhvr>
                                            <p:cTn id="34" dur="1" fill="hold">
                                              <p:stCondLst>
                                                <p:cond delay="369"/>
                                              </p:stCondLst>
                                            </p:cTn>
                                            <p:tgtEl>
                                              <p:spTgt spid="20"/>
                                            </p:tgtEl>
                                            <p:attrNameLst>
                                              <p:attrName>style.visibility</p:attrName>
                                            </p:attrNameLst>
                                          </p:cBhvr>
                                          <p:to>
                                            <p:strVal val="hidden"/>
                                          </p:to>
                                        </p:set>
                                      </p:childTnLst>
                                    </p:cTn>
                                  </p:par>
                                  <p:par>
                                    <p:cTn id="35" presetID="6" presetClass="emph" presetSubtype="0" fill="hold" nodeType="withEffect">
                                      <p:stCondLst>
                                        <p:cond delay="250"/>
                                      </p:stCondLst>
                                      <p:childTnLst>
                                        <p:animScale>
                                          <p:cBhvr>
                                            <p:cTn id="36" dur="250" fill="hold"/>
                                            <p:tgtEl>
                                              <p:spTgt spid="20"/>
                                            </p:tgtEl>
                                          </p:cBhvr>
                                          <p:by x="115000" y="115000"/>
                                        </p:animScale>
                                      </p:childTnLst>
                                    </p:cTn>
                                  </p:par>
                                  <p:par>
                                    <p:cTn id="37" presetID="2" presetClass="exit" presetSubtype="1" fill="hold" nodeType="withEffect">
                                      <p:stCondLst>
                                        <p:cond delay="0"/>
                                      </p:stCondLst>
                                      <p:childTnLst>
                                        <p:anim calcmode="lin" valueType="num">
                                          <p:cBhvr additive="base">
                                            <p:cTn id="38" dur="370"/>
                                            <p:tgtEl>
                                              <p:spTgt spid="19"/>
                                            </p:tgtEl>
                                            <p:attrNameLst>
                                              <p:attrName>ppt_x</p:attrName>
                                            </p:attrNameLst>
                                          </p:cBhvr>
                                          <p:tavLst>
                                            <p:tav tm="0">
                                              <p:val>
                                                <p:strVal val="ppt_x"/>
                                              </p:val>
                                            </p:tav>
                                            <p:tav tm="100000">
                                              <p:val>
                                                <p:strVal val="ppt_x"/>
                                              </p:val>
                                            </p:tav>
                                          </p:tavLst>
                                        </p:anim>
                                        <p:anim calcmode="lin" valueType="num">
                                          <p:cBhvr additive="base">
                                            <p:cTn id="39" dur="370"/>
                                            <p:tgtEl>
                                              <p:spTgt spid="19"/>
                                            </p:tgtEl>
                                            <p:attrNameLst>
                                              <p:attrName>ppt_y</p:attrName>
                                            </p:attrNameLst>
                                          </p:cBhvr>
                                          <p:tavLst>
                                            <p:tav tm="0">
                                              <p:val>
                                                <p:strVal val="ppt_y"/>
                                              </p:val>
                                            </p:tav>
                                            <p:tav tm="100000">
                                              <p:val>
                                                <p:strVal val="0-ppt_h/2"/>
                                              </p:val>
                                            </p:tav>
                                          </p:tavLst>
                                        </p:anim>
                                        <p:set>
                                          <p:cBhvr>
                                            <p:cTn id="40" dur="1" fill="hold">
                                              <p:stCondLst>
                                                <p:cond delay="369"/>
                                              </p:stCondLst>
                                            </p:cTn>
                                            <p:tgtEl>
                                              <p:spTgt spid="19"/>
                                            </p:tgtEl>
                                            <p:attrNameLst>
                                              <p:attrName>style.visibility</p:attrName>
                                            </p:attrNameLst>
                                          </p:cBhvr>
                                          <p:to>
                                            <p:strVal val="hidden"/>
                                          </p:to>
                                        </p:set>
                                      </p:childTnLst>
                                    </p:cTn>
                                  </p:par>
                                  <p:par>
                                    <p:cTn id="41" presetID="6" presetClass="emph" presetSubtype="0" fill="hold" nodeType="withEffect">
                                      <p:stCondLst>
                                        <p:cond delay="0"/>
                                      </p:stCondLst>
                                      <p:childTnLst>
                                        <p:animScale>
                                          <p:cBhvr>
                                            <p:cTn id="42" dur="250" fill="hold"/>
                                            <p:tgtEl>
                                              <p:spTgt spid="19"/>
                                            </p:tgtEl>
                                          </p:cBhvr>
                                          <p:by x="115000" y="115000"/>
                                        </p:animScale>
                                      </p:childTnLst>
                                    </p:cTn>
                                  </p:par>
                                </p:childTnLst>
                              </p:cTn>
                            </p:par>
                            <p:par>
                              <p:cTn id="43" fill="hold">
                                <p:stCondLst>
                                  <p:cond delay="2018"/>
                                </p:stCondLst>
                                <p:childTnLst>
                                  <p:par>
                                    <p:cTn id="44" presetID="10" presetClass="entr" presetSubtype="0"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
                                            <p:tgtEl>
                                              <p:spTgt spid="35"/>
                                            </p:tgtEl>
                                          </p:cBhvr>
                                        </p:animEffect>
                                      </p:childTnLst>
                                    </p:cTn>
                                  </p:par>
                                  <p:par>
                                    <p:cTn id="47" presetID="10" presetClass="exit" presetSubtype="0" fill="hold" nodeType="withEffect">
                                      <p:stCondLst>
                                        <p:cond delay="0"/>
                                      </p:stCondLst>
                                      <p:childTnLst>
                                        <p:animEffect transition="out" filter="fade">
                                          <p:cBhvr>
                                            <p:cTn id="48" dur="250"/>
                                            <p:tgtEl>
                                              <p:spTgt spid="8"/>
                                            </p:tgtEl>
                                          </p:cBhvr>
                                        </p:animEffect>
                                        <p:set>
                                          <p:cBhvr>
                                            <p:cTn id="49" dur="1" fill="hold">
                                              <p:stCondLst>
                                                <p:cond delay="249"/>
                                              </p:stCondLst>
                                            </p:cTn>
                                            <p:tgtEl>
                                              <p:spTgt spid="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250"/>
                                            <p:tgtEl>
                                              <p:spTgt spid="18"/>
                                            </p:tgtEl>
                                          </p:cBhvr>
                                        </p:animEffect>
                                        <p:set>
                                          <p:cBhvr>
                                            <p:cTn id="52" dur="1" fill="hold">
                                              <p:stCondLst>
                                                <p:cond delay="249"/>
                                              </p:stCondLst>
                                            </p:cTn>
                                            <p:tgtEl>
                                              <p:spTgt spid="18"/>
                                            </p:tgtEl>
                                            <p:attrNameLst>
                                              <p:attrName>style.visibility</p:attrName>
                                            </p:attrNameLst>
                                          </p:cBhvr>
                                          <p:to>
                                            <p:strVal val="hidden"/>
                                          </p:to>
                                        </p:set>
                                      </p:childTnLst>
                                    </p:cTn>
                                  </p:par>
                                  <p:par>
                                    <p:cTn id="53" presetID="2" presetClass="exit" presetSubtype="4" fill="hold" nodeType="withEffect">
                                      <p:stCondLst>
                                        <p:cond delay="0"/>
                                      </p:stCondLst>
                                      <p:childTnLst>
                                        <p:anim calcmode="lin" valueType="num">
                                          <p:cBhvr additive="base">
                                            <p:cTn id="54" dur="250"/>
                                            <p:tgtEl>
                                              <p:spTgt spid="32"/>
                                            </p:tgtEl>
                                            <p:attrNameLst>
                                              <p:attrName>ppt_x</p:attrName>
                                            </p:attrNameLst>
                                          </p:cBhvr>
                                          <p:tavLst>
                                            <p:tav tm="0">
                                              <p:val>
                                                <p:strVal val="ppt_x"/>
                                              </p:val>
                                            </p:tav>
                                            <p:tav tm="100000">
                                              <p:val>
                                                <p:strVal val="ppt_x"/>
                                              </p:val>
                                            </p:tav>
                                          </p:tavLst>
                                        </p:anim>
                                        <p:anim calcmode="lin" valueType="num">
                                          <p:cBhvr additive="base">
                                            <p:cTn id="55" dur="250"/>
                                            <p:tgtEl>
                                              <p:spTgt spid="32"/>
                                            </p:tgtEl>
                                            <p:attrNameLst>
                                              <p:attrName>ppt_y</p:attrName>
                                            </p:attrNameLst>
                                          </p:cBhvr>
                                          <p:tavLst>
                                            <p:tav tm="0">
                                              <p:val>
                                                <p:strVal val="ppt_y"/>
                                              </p:val>
                                            </p:tav>
                                            <p:tav tm="100000">
                                              <p:val>
                                                <p:strVal val="1+ppt_h/2"/>
                                              </p:val>
                                            </p:tav>
                                          </p:tavLst>
                                        </p:anim>
                                        <p:set>
                                          <p:cBhvr>
                                            <p:cTn id="56" dur="1" fill="hold">
                                              <p:stCondLst>
                                                <p:cond delay="249"/>
                                              </p:stCondLst>
                                            </p:cTn>
                                            <p:tgtEl>
                                              <p:spTgt spid="32"/>
                                            </p:tgtEl>
                                            <p:attrNameLst>
                                              <p:attrName>style.visibility</p:attrName>
                                            </p:attrNameLst>
                                          </p:cBhvr>
                                          <p:to>
                                            <p:strVal val="hidden"/>
                                          </p:to>
                                        </p:set>
                                      </p:childTnLst>
                                    </p:cTn>
                                  </p:par>
                                  <p:par>
                                    <p:cTn id="57" presetID="6" presetClass="emph" presetSubtype="0" fill="hold" nodeType="withEffect">
                                      <p:stCondLst>
                                        <p:cond delay="0"/>
                                      </p:stCondLst>
                                      <p:childTnLst>
                                        <p:animScale>
                                          <p:cBhvr>
                                            <p:cTn id="58" dur="250" fill="hold"/>
                                            <p:tgtEl>
                                              <p:spTgt spid="32"/>
                                            </p:tgtEl>
                                          </p:cBhvr>
                                          <p:by x="115000" y="115000"/>
                                        </p:animScale>
                                      </p:childTnLst>
                                    </p:cTn>
                                  </p:par>
                                  <p:par>
                                    <p:cTn id="59" presetID="2" presetClass="exit" presetSubtype="1" fill="hold" nodeType="withEffect">
                                      <p:stCondLst>
                                        <p:cond delay="0"/>
                                      </p:stCondLst>
                                      <p:childTnLst>
                                        <p:anim calcmode="lin" valueType="num">
                                          <p:cBhvr additive="base">
                                            <p:cTn id="60" dur="250"/>
                                            <p:tgtEl>
                                              <p:spTgt spid="27"/>
                                            </p:tgtEl>
                                            <p:attrNameLst>
                                              <p:attrName>ppt_x</p:attrName>
                                            </p:attrNameLst>
                                          </p:cBhvr>
                                          <p:tavLst>
                                            <p:tav tm="0">
                                              <p:val>
                                                <p:strVal val="ppt_x"/>
                                              </p:val>
                                            </p:tav>
                                            <p:tav tm="100000">
                                              <p:val>
                                                <p:strVal val="ppt_x"/>
                                              </p:val>
                                            </p:tav>
                                          </p:tavLst>
                                        </p:anim>
                                        <p:anim calcmode="lin" valueType="num">
                                          <p:cBhvr additive="base">
                                            <p:cTn id="61" dur="250"/>
                                            <p:tgtEl>
                                              <p:spTgt spid="27"/>
                                            </p:tgtEl>
                                            <p:attrNameLst>
                                              <p:attrName>ppt_y</p:attrName>
                                            </p:attrNameLst>
                                          </p:cBhvr>
                                          <p:tavLst>
                                            <p:tav tm="0">
                                              <p:val>
                                                <p:strVal val="ppt_y"/>
                                              </p:val>
                                            </p:tav>
                                            <p:tav tm="100000">
                                              <p:val>
                                                <p:strVal val="0-ppt_h/2"/>
                                              </p:val>
                                            </p:tav>
                                          </p:tavLst>
                                        </p:anim>
                                        <p:set>
                                          <p:cBhvr>
                                            <p:cTn id="62" dur="1" fill="hold">
                                              <p:stCondLst>
                                                <p:cond delay="249"/>
                                              </p:stCondLst>
                                            </p:cTn>
                                            <p:tgtEl>
                                              <p:spTgt spid="27"/>
                                            </p:tgtEl>
                                            <p:attrNameLst>
                                              <p:attrName>style.visibility</p:attrName>
                                            </p:attrNameLst>
                                          </p:cBhvr>
                                          <p:to>
                                            <p:strVal val="hidden"/>
                                          </p:to>
                                        </p:set>
                                      </p:childTnLst>
                                    </p:cTn>
                                  </p:par>
                                  <p:par>
                                    <p:cTn id="63" presetID="6" presetClass="emph" presetSubtype="0" fill="hold" nodeType="withEffect">
                                      <p:stCondLst>
                                        <p:cond delay="0"/>
                                      </p:stCondLst>
                                      <p:childTnLst>
                                        <p:animScale>
                                          <p:cBhvr>
                                            <p:cTn id="64" dur="250" fill="hold"/>
                                            <p:tgtEl>
                                              <p:spTgt spid="27"/>
                                            </p:tgtEl>
                                          </p:cBhvr>
                                          <p:by x="115000" y="115000"/>
                                        </p:animScale>
                                      </p:childTnLst>
                                    </p:cTn>
                                  </p:par>
                                  <p:par>
                                    <p:cTn id="65" presetID="2" presetClass="exit" presetSubtype="1" fill="hold" nodeType="withEffect">
                                      <p:stCondLst>
                                        <p:cond delay="250"/>
                                      </p:stCondLst>
                                      <p:childTnLst>
                                        <p:anim calcmode="lin" valueType="num">
                                          <p:cBhvr additive="base">
                                            <p:cTn id="66" dur="370"/>
                                            <p:tgtEl>
                                              <p:spTgt spid="28"/>
                                            </p:tgtEl>
                                            <p:attrNameLst>
                                              <p:attrName>ppt_x</p:attrName>
                                            </p:attrNameLst>
                                          </p:cBhvr>
                                          <p:tavLst>
                                            <p:tav tm="0">
                                              <p:val>
                                                <p:strVal val="ppt_x"/>
                                              </p:val>
                                            </p:tav>
                                            <p:tav tm="100000">
                                              <p:val>
                                                <p:strVal val="ppt_x"/>
                                              </p:val>
                                            </p:tav>
                                          </p:tavLst>
                                        </p:anim>
                                        <p:anim calcmode="lin" valueType="num">
                                          <p:cBhvr additive="base">
                                            <p:cTn id="67" dur="370"/>
                                            <p:tgtEl>
                                              <p:spTgt spid="28"/>
                                            </p:tgtEl>
                                            <p:attrNameLst>
                                              <p:attrName>ppt_y</p:attrName>
                                            </p:attrNameLst>
                                          </p:cBhvr>
                                          <p:tavLst>
                                            <p:tav tm="0">
                                              <p:val>
                                                <p:strVal val="ppt_y"/>
                                              </p:val>
                                            </p:tav>
                                            <p:tav tm="100000">
                                              <p:val>
                                                <p:strVal val="0-ppt_h/2"/>
                                              </p:val>
                                            </p:tav>
                                          </p:tavLst>
                                        </p:anim>
                                        <p:set>
                                          <p:cBhvr>
                                            <p:cTn id="68" dur="1" fill="hold">
                                              <p:stCondLst>
                                                <p:cond delay="369"/>
                                              </p:stCondLst>
                                            </p:cTn>
                                            <p:tgtEl>
                                              <p:spTgt spid="28"/>
                                            </p:tgtEl>
                                            <p:attrNameLst>
                                              <p:attrName>style.visibility</p:attrName>
                                            </p:attrNameLst>
                                          </p:cBhvr>
                                          <p:to>
                                            <p:strVal val="hidden"/>
                                          </p:to>
                                        </p:set>
                                      </p:childTnLst>
                                    </p:cTn>
                                  </p:par>
                                  <p:par>
                                    <p:cTn id="69" presetID="6" presetClass="emph" presetSubtype="0" fill="hold" nodeType="withEffect">
                                      <p:stCondLst>
                                        <p:cond delay="250"/>
                                      </p:stCondLst>
                                      <p:childTnLst>
                                        <p:animScale>
                                          <p:cBhvr>
                                            <p:cTn id="70" dur="250" fill="hold"/>
                                            <p:tgtEl>
                                              <p:spTgt spid="28"/>
                                            </p:tgtEl>
                                          </p:cBhvr>
                                          <p:by x="115000" y="115000"/>
                                        </p:animScale>
                                      </p:childTnLst>
                                    </p:cTn>
                                  </p:par>
                                  <p:par>
                                    <p:cTn id="71" presetID="42" presetClass="path" presetSubtype="0" fill="hold" nodeType="withEffect" p14:presetBounceEnd="16667">
                                      <p:stCondLst>
                                        <p:cond delay="500"/>
                                      </p:stCondLst>
                                      <p:childTnLst>
                                        <p:animMotion origin="layout" path="M -3.99306E-6 -1.85185E-6 L 0.21626 0.5056 " pathEditMode="relative" rAng="0" ptsTypes="AA" p14:bounceEnd="16667">
                                          <p:cBhvr>
                                            <p:cTn id="72" dur="1500" fill="hold"/>
                                            <p:tgtEl>
                                              <p:spTgt spid="35"/>
                                            </p:tgtEl>
                                            <p:attrNameLst>
                                              <p:attrName>ppt_x</p:attrName>
                                              <p:attrName>ppt_y</p:attrName>
                                            </p:attrNameLst>
                                          </p:cBhvr>
                                          <p:rCtr x="10807" y="25270"/>
                                        </p:animMotion>
                                      </p:childTnLst>
                                    </p:cTn>
                                  </p:par>
                                  <p:par>
                                    <p:cTn id="73" presetID="6" presetClass="emph" presetSubtype="0" autoRev="1" fill="hold" nodeType="withEffect">
                                      <p:stCondLst>
                                        <p:cond delay="500"/>
                                      </p:stCondLst>
                                      <p:childTnLst>
                                        <p:animScale>
                                          <p:cBhvr>
                                            <p:cTn id="74" dur="750" fill="hold"/>
                                            <p:tgtEl>
                                              <p:spTgt spid="35"/>
                                            </p:tgtEl>
                                          </p:cBhvr>
                                          <p:by x="115000" y="115000"/>
                                        </p:animScale>
                                      </p:childTnLst>
                                    </p:cTn>
                                  </p:par>
                                  <p:par>
                                    <p:cTn id="75" presetID="1" presetClass="mediacall" presetSubtype="0" fill="hold" nodeType="withEffect">
                                      <p:stCondLst>
                                        <p:cond delay="2000"/>
                                      </p:stCondLst>
                                      <p:childTnLst>
                                        <p:cmd type="call" cmd="playFrom(0.0)">
                                          <p:cBhvr>
                                            <p:cTn id="76" dur="168" fill="hold"/>
                                            <p:tgtEl>
                                              <p:spTgt spid="3"/>
                                            </p:tgtEl>
                                          </p:cBhvr>
                                        </p:cmd>
                                      </p:childTnLst>
                                    </p:cTn>
                                  </p:par>
                                </p:childTnLst>
                              </p:cTn>
                            </p:par>
                            <p:par>
                              <p:cTn id="77" fill="hold">
                                <p:stCondLst>
                                  <p:cond delay="4186"/>
                                </p:stCondLst>
                                <p:childTnLst>
                                  <p:par>
                                    <p:cTn id="78" presetID="10"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10"/>
                                            <p:tgtEl>
                                              <p:spTgt spid="72"/>
                                            </p:tgtEl>
                                          </p:cBhvr>
                                        </p:animEffect>
                                      </p:childTnLst>
                                    </p:cTn>
                                  </p:par>
                                  <p:par>
                                    <p:cTn id="81" presetID="10" presetClass="entr" presetSubtype="0" fill="hold" nodeType="with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fade">
                                          <p:cBhvr>
                                            <p:cTn id="83" dur="10"/>
                                            <p:tgtEl>
                                              <p:spTgt spid="71"/>
                                            </p:tgtEl>
                                          </p:cBhvr>
                                        </p:animEffect>
                                      </p:childTnLst>
                                    </p:cTn>
                                  </p:par>
                                </p:childTnLst>
                              </p:cTn>
                            </p:par>
                            <p:par>
                              <p:cTn id="84" fill="hold">
                                <p:stCondLst>
                                  <p:cond delay="4196"/>
                                </p:stCondLst>
                                <p:childTnLst>
                                  <p:par>
                                    <p:cTn id="85" presetID="10" presetClass="exit" presetSubtype="0" fill="hold" nodeType="afterEffect">
                                      <p:stCondLst>
                                        <p:cond delay="0"/>
                                      </p:stCondLst>
                                      <p:childTnLst>
                                        <p:animEffect transition="out" filter="fade">
                                          <p:cBhvr>
                                            <p:cTn id="86" dur="250"/>
                                            <p:tgtEl>
                                              <p:spTgt spid="35"/>
                                            </p:tgtEl>
                                          </p:cBhvr>
                                        </p:animEffect>
                                        <p:set>
                                          <p:cBhvr>
                                            <p:cTn id="87" dur="1" fill="hold">
                                              <p:stCondLst>
                                                <p:cond delay="249"/>
                                              </p:stCondLst>
                                            </p:cTn>
                                            <p:tgtEl>
                                              <p:spTgt spid="35"/>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38"/>
                                            </p:tgtEl>
                                            <p:attrNameLst>
                                              <p:attrName>style.visibility</p:attrName>
                                            </p:attrNameLst>
                                          </p:cBhvr>
                                          <p:to>
                                            <p:strVal val="visible"/>
                                          </p:to>
                                        </p:set>
                                        <p:animEffect transition="in" filter="fade">
                                          <p:cBhvr>
                                            <p:cTn id="92" dur="500"/>
                                            <p:tgtEl>
                                              <p:spTgt spid="138"/>
                                            </p:tgtEl>
                                          </p:cBhvr>
                                        </p:animEffect>
                                      </p:childTnLst>
                                    </p:cTn>
                                  </p:par>
                                </p:childTnLst>
                              </p:cTn>
                            </p:par>
                          </p:childTnLst>
                        </p:cTn>
                      </p:par>
                      <p:par>
                        <p:cTn id="93" fill="hold">
                          <p:stCondLst>
                            <p:cond delay="indefinite"/>
                          </p:stCondLst>
                          <p:childTnLst>
                            <p:par>
                              <p:cTn id="94" fill="hold">
                                <p:stCondLst>
                                  <p:cond delay="0"/>
                                </p:stCondLst>
                                <p:childTnLst>
                                  <p:par>
                                    <p:cTn id="95" presetID="64" presetClass="path" presetSubtype="0" accel="84000" fill="hold" nodeType="clickEffect">
                                      <p:stCondLst>
                                        <p:cond delay="0"/>
                                      </p:stCondLst>
                                      <p:childTnLst>
                                        <p:animMotion origin="layout" path="M -0.00065 0.00135 L -0.2576 -0.1684 " pathEditMode="relative" rAng="0" ptsTypes="AA">
                                          <p:cBhvr>
                                            <p:cTn id="96" dur="500" fill="hold"/>
                                            <p:tgtEl>
                                              <p:spTgt spid="72"/>
                                            </p:tgtEl>
                                            <p:attrNameLst>
                                              <p:attrName>ppt_x</p:attrName>
                                              <p:attrName>ppt_y</p:attrName>
                                            </p:attrNameLst>
                                          </p:cBhvr>
                                          <p:rCtr x="-12847" y="-8488"/>
                                        </p:animMotion>
                                      </p:childTnLst>
                                    </p:cTn>
                                  </p:par>
                                  <p:par>
                                    <p:cTn id="97" presetID="6" presetClass="emph" presetSubtype="0" autoRev="1" fill="hold" nodeType="withEffect">
                                      <p:stCondLst>
                                        <p:cond delay="0"/>
                                      </p:stCondLst>
                                      <p:childTnLst>
                                        <p:animScale>
                                          <p:cBhvr>
                                            <p:cTn id="98" dur="250" fill="hold"/>
                                            <p:tgtEl>
                                              <p:spTgt spid="72"/>
                                            </p:tgtEl>
                                          </p:cBhvr>
                                          <p:by x="115000" y="115000"/>
                                        </p:animScale>
                                      </p:childTnLst>
                                    </p:cTn>
                                  </p:par>
                                  <p:par>
                                    <p:cTn id="99" presetID="1" presetClass="mediacall" presetSubtype="0" fill="hold" nodeType="withEffect">
                                      <p:stCondLst>
                                        <p:cond delay="500"/>
                                      </p:stCondLst>
                                      <p:childTnLst>
                                        <p:cmd type="call" cmd="playFrom(0.0)">
                                          <p:cBhvr>
                                            <p:cTn id="100" dur="864" fill="hold"/>
                                            <p:tgtEl>
                                              <p:spTgt spid="2"/>
                                            </p:tgtEl>
                                          </p:cBhvr>
                                        </p:cmd>
                                      </p:childTnLst>
                                    </p:cTn>
                                  </p:par>
                                  <p:par>
                                    <p:cTn id="101" presetID="10" presetClass="entr" presetSubtype="0" fill="hold" grpId="0" nodeType="withEffect">
                                      <p:stCondLst>
                                        <p:cond delay="0"/>
                                      </p:stCondLst>
                                      <p:childTnLst>
                                        <p:set>
                                          <p:cBhvr>
                                            <p:cTn id="102" dur="1" fill="hold">
                                              <p:stCondLst>
                                                <p:cond delay="0"/>
                                              </p:stCondLst>
                                            </p:cTn>
                                            <p:tgtEl>
                                              <p:spTgt spid="139"/>
                                            </p:tgtEl>
                                            <p:attrNameLst>
                                              <p:attrName>style.visibility</p:attrName>
                                            </p:attrNameLst>
                                          </p:cBhvr>
                                          <p:to>
                                            <p:strVal val="visible"/>
                                          </p:to>
                                        </p:set>
                                        <p:animEffect transition="in" filter="fade">
                                          <p:cBhvr>
                                            <p:cTn id="103" dur="500"/>
                                            <p:tgtEl>
                                              <p:spTgt spid="139"/>
                                            </p:tgtEl>
                                          </p:cBhvr>
                                        </p:animEffect>
                                      </p:childTnLst>
                                    </p:cTn>
                                  </p:par>
                                  <p:par>
                                    <p:cTn id="104" presetID="64" presetClass="path" presetSubtype="0" accel="84000" fill="hold" nodeType="withEffect">
                                      <p:stCondLst>
                                        <p:cond delay="250"/>
                                      </p:stCondLst>
                                      <p:childTnLst>
                                        <p:animMotion origin="layout" path="M 3.33333E-6 -1.79012E-6 L -0.21506 -0.50405 " pathEditMode="relative" rAng="0" ptsTypes="AA">
                                          <p:cBhvr>
                                            <p:cTn id="105" dur="500" fill="hold"/>
                                            <p:tgtEl>
                                              <p:spTgt spid="71"/>
                                            </p:tgtEl>
                                            <p:attrNameLst>
                                              <p:attrName>ppt_x</p:attrName>
                                              <p:attrName>ppt_y</p:attrName>
                                            </p:attrNameLst>
                                          </p:cBhvr>
                                          <p:rCtr x="-10753" y="-25212"/>
                                        </p:animMotion>
                                      </p:childTnLst>
                                    </p:cTn>
                                  </p:par>
                                  <p:par>
                                    <p:cTn id="106" presetID="6" presetClass="emph" presetSubtype="0" autoRev="1" fill="hold" nodeType="withEffect">
                                      <p:stCondLst>
                                        <p:cond delay="250"/>
                                      </p:stCondLst>
                                      <p:childTnLst>
                                        <p:animScale>
                                          <p:cBhvr>
                                            <p:cTn id="107" dur="250" fill="hold"/>
                                            <p:tgtEl>
                                              <p:spTgt spid="71"/>
                                            </p:tgtEl>
                                          </p:cBhvr>
                                          <p:by x="115000" y="115000"/>
                                        </p:animScale>
                                      </p:childTnLst>
                                    </p:cTn>
                                  </p:par>
                                  <p:par>
                                    <p:cTn id="108" presetID="2" presetClass="entr" presetSubtype="4" fill="hold" nodeType="withEffect">
                                      <p:stCondLst>
                                        <p:cond delay="500"/>
                                      </p:stCondLst>
                                      <p:childTnLst>
                                        <p:set>
                                          <p:cBhvr>
                                            <p:cTn id="109" dur="1" fill="hold">
                                              <p:stCondLst>
                                                <p:cond delay="0"/>
                                              </p:stCondLst>
                                            </p:cTn>
                                            <p:tgtEl>
                                              <p:spTgt spid="20"/>
                                            </p:tgtEl>
                                            <p:attrNameLst>
                                              <p:attrName>style.visibility</p:attrName>
                                            </p:attrNameLst>
                                          </p:cBhvr>
                                          <p:to>
                                            <p:strVal val="visible"/>
                                          </p:to>
                                        </p:set>
                                        <p:anim calcmode="lin" valueType="num">
                                          <p:cBhvr additive="base">
                                            <p:cTn id="110" dur="370" fill="hold"/>
                                            <p:tgtEl>
                                              <p:spTgt spid="20"/>
                                            </p:tgtEl>
                                            <p:attrNameLst>
                                              <p:attrName>ppt_x</p:attrName>
                                            </p:attrNameLst>
                                          </p:cBhvr>
                                          <p:tavLst>
                                            <p:tav tm="0">
                                              <p:val>
                                                <p:strVal val="#ppt_x"/>
                                              </p:val>
                                            </p:tav>
                                            <p:tav tm="100000">
                                              <p:val>
                                                <p:strVal val="#ppt_x"/>
                                              </p:val>
                                            </p:tav>
                                          </p:tavLst>
                                        </p:anim>
                                        <p:anim calcmode="lin" valueType="num">
                                          <p:cBhvr additive="base">
                                            <p:cTn id="111" dur="370" fill="hold"/>
                                            <p:tgtEl>
                                              <p:spTgt spid="20"/>
                                            </p:tgtEl>
                                            <p:attrNameLst>
                                              <p:attrName>ppt_y</p:attrName>
                                            </p:attrNameLst>
                                          </p:cBhvr>
                                          <p:tavLst>
                                            <p:tav tm="0">
                                              <p:val>
                                                <p:strVal val="1+#ppt_h/2"/>
                                              </p:val>
                                            </p:tav>
                                            <p:tav tm="100000">
                                              <p:val>
                                                <p:strVal val="#ppt_y"/>
                                              </p:val>
                                            </p:tav>
                                          </p:tavLst>
                                        </p:anim>
                                      </p:childTnLst>
                                    </p:cTn>
                                  </p:par>
                                  <p:par>
                                    <p:cTn id="112" presetID="6" presetClass="emph" presetSubtype="0" fill="hold" nodeType="withEffect">
                                      <p:stCondLst>
                                        <p:cond delay="500"/>
                                      </p:stCondLst>
                                      <p:childTnLst>
                                        <p:animScale>
                                          <p:cBhvr>
                                            <p:cTn id="113" dur="250" fill="hold"/>
                                            <p:tgtEl>
                                              <p:spTgt spid="20"/>
                                            </p:tgtEl>
                                          </p:cBhvr>
                                          <p:by x="87000" y="87000"/>
                                        </p:animScale>
                                      </p:childTnLst>
                                    </p:cTn>
                                  </p:par>
                                  <p:par>
                                    <p:cTn id="114" presetID="2" presetClass="entr" presetSubtype="1" fill="hold" nodeType="withEffect">
                                      <p:stCondLst>
                                        <p:cond delay="500"/>
                                      </p:stCondLst>
                                      <p:childTnLst>
                                        <p:set>
                                          <p:cBhvr>
                                            <p:cTn id="115" dur="1" fill="hold">
                                              <p:stCondLst>
                                                <p:cond delay="0"/>
                                              </p:stCondLst>
                                            </p:cTn>
                                            <p:tgtEl>
                                              <p:spTgt spid="28"/>
                                            </p:tgtEl>
                                            <p:attrNameLst>
                                              <p:attrName>style.visibility</p:attrName>
                                            </p:attrNameLst>
                                          </p:cBhvr>
                                          <p:to>
                                            <p:strVal val="visible"/>
                                          </p:to>
                                        </p:set>
                                        <p:anim calcmode="lin" valueType="num">
                                          <p:cBhvr additive="base">
                                            <p:cTn id="116" dur="500" fill="hold"/>
                                            <p:tgtEl>
                                              <p:spTgt spid="28"/>
                                            </p:tgtEl>
                                            <p:attrNameLst>
                                              <p:attrName>ppt_x</p:attrName>
                                            </p:attrNameLst>
                                          </p:cBhvr>
                                          <p:tavLst>
                                            <p:tav tm="0">
                                              <p:val>
                                                <p:strVal val="#ppt_x"/>
                                              </p:val>
                                            </p:tav>
                                            <p:tav tm="100000">
                                              <p:val>
                                                <p:strVal val="#ppt_x"/>
                                              </p:val>
                                            </p:tav>
                                          </p:tavLst>
                                        </p:anim>
                                        <p:anim calcmode="lin" valueType="num">
                                          <p:cBhvr additive="base">
                                            <p:cTn id="117" dur="500" fill="hold"/>
                                            <p:tgtEl>
                                              <p:spTgt spid="28"/>
                                            </p:tgtEl>
                                            <p:attrNameLst>
                                              <p:attrName>ppt_y</p:attrName>
                                            </p:attrNameLst>
                                          </p:cBhvr>
                                          <p:tavLst>
                                            <p:tav tm="0">
                                              <p:val>
                                                <p:strVal val="0-#ppt_h/2"/>
                                              </p:val>
                                            </p:tav>
                                            <p:tav tm="100000">
                                              <p:val>
                                                <p:strVal val="#ppt_y"/>
                                              </p:val>
                                            </p:tav>
                                          </p:tavLst>
                                        </p:anim>
                                      </p:childTnLst>
                                    </p:cTn>
                                  </p:par>
                                  <p:par>
                                    <p:cTn id="118" presetID="6" presetClass="emph" presetSubtype="0" fill="hold" nodeType="withEffect">
                                      <p:stCondLst>
                                        <p:cond delay="500"/>
                                      </p:stCondLst>
                                      <p:childTnLst>
                                        <p:animScale>
                                          <p:cBhvr>
                                            <p:cTn id="119" dur="250" fill="hold"/>
                                            <p:tgtEl>
                                              <p:spTgt spid="28"/>
                                            </p:tgtEl>
                                          </p:cBhvr>
                                          <p:by x="87000" y="87000"/>
                                        </p:animScale>
                                      </p:childTnLst>
                                    </p:cTn>
                                  </p:par>
                                  <p:par>
                                    <p:cTn id="120" presetID="2" presetClass="entr" presetSubtype="4" fill="hold" nodeType="withEffect">
                                      <p:stCondLst>
                                        <p:cond delay="500"/>
                                      </p:stCondLst>
                                      <p:childTnLst>
                                        <p:set>
                                          <p:cBhvr>
                                            <p:cTn id="121" dur="1" fill="hold">
                                              <p:stCondLst>
                                                <p:cond delay="0"/>
                                              </p:stCondLst>
                                            </p:cTn>
                                            <p:tgtEl>
                                              <p:spTgt spid="32"/>
                                            </p:tgtEl>
                                            <p:attrNameLst>
                                              <p:attrName>style.visibility</p:attrName>
                                            </p:attrNameLst>
                                          </p:cBhvr>
                                          <p:to>
                                            <p:strVal val="visible"/>
                                          </p:to>
                                        </p:set>
                                        <p:anim calcmode="lin" valueType="num">
                                          <p:cBhvr additive="base">
                                            <p:cTn id="122" dur="500" fill="hold"/>
                                            <p:tgtEl>
                                              <p:spTgt spid="32"/>
                                            </p:tgtEl>
                                            <p:attrNameLst>
                                              <p:attrName>ppt_x</p:attrName>
                                            </p:attrNameLst>
                                          </p:cBhvr>
                                          <p:tavLst>
                                            <p:tav tm="0">
                                              <p:val>
                                                <p:strVal val="#ppt_x"/>
                                              </p:val>
                                            </p:tav>
                                            <p:tav tm="100000">
                                              <p:val>
                                                <p:strVal val="#ppt_x"/>
                                              </p:val>
                                            </p:tav>
                                          </p:tavLst>
                                        </p:anim>
                                        <p:anim calcmode="lin" valueType="num">
                                          <p:cBhvr additive="base">
                                            <p:cTn id="123" dur="500" fill="hold"/>
                                            <p:tgtEl>
                                              <p:spTgt spid="32"/>
                                            </p:tgtEl>
                                            <p:attrNameLst>
                                              <p:attrName>ppt_y</p:attrName>
                                            </p:attrNameLst>
                                          </p:cBhvr>
                                          <p:tavLst>
                                            <p:tav tm="0">
                                              <p:val>
                                                <p:strVal val="1+#ppt_h/2"/>
                                              </p:val>
                                            </p:tav>
                                            <p:tav tm="100000">
                                              <p:val>
                                                <p:strVal val="#ppt_y"/>
                                              </p:val>
                                            </p:tav>
                                          </p:tavLst>
                                        </p:anim>
                                      </p:childTnLst>
                                    </p:cTn>
                                  </p:par>
                                  <p:par>
                                    <p:cTn id="124" presetID="6" presetClass="emph" presetSubtype="0" fill="hold" nodeType="withEffect">
                                      <p:stCondLst>
                                        <p:cond delay="500"/>
                                      </p:stCondLst>
                                      <p:childTnLst>
                                        <p:animScale>
                                          <p:cBhvr>
                                            <p:cTn id="125" dur="250" fill="hold"/>
                                            <p:tgtEl>
                                              <p:spTgt spid="32"/>
                                            </p:tgtEl>
                                          </p:cBhvr>
                                          <p:by x="87000" y="87000"/>
                                        </p:animScale>
                                      </p:childTnLst>
                                    </p:cTn>
                                  </p:par>
                                  <p:par>
                                    <p:cTn id="126" presetID="2" presetClass="entr" presetSubtype="4" fill="hold" nodeType="withEffect">
                                      <p:stCondLst>
                                        <p:cond delay="750"/>
                                      </p:stCondLst>
                                      <p:childTnLst>
                                        <p:set>
                                          <p:cBhvr>
                                            <p:cTn id="127" dur="1" fill="hold">
                                              <p:stCondLst>
                                                <p:cond delay="0"/>
                                              </p:stCondLst>
                                            </p:cTn>
                                            <p:tgtEl>
                                              <p:spTgt spid="21"/>
                                            </p:tgtEl>
                                            <p:attrNameLst>
                                              <p:attrName>style.visibility</p:attrName>
                                            </p:attrNameLst>
                                          </p:cBhvr>
                                          <p:to>
                                            <p:strVal val="visible"/>
                                          </p:to>
                                        </p:set>
                                        <p:anim calcmode="lin" valueType="num">
                                          <p:cBhvr additive="base">
                                            <p:cTn id="128" dur="250" fill="hold"/>
                                            <p:tgtEl>
                                              <p:spTgt spid="21"/>
                                            </p:tgtEl>
                                            <p:attrNameLst>
                                              <p:attrName>ppt_x</p:attrName>
                                            </p:attrNameLst>
                                          </p:cBhvr>
                                          <p:tavLst>
                                            <p:tav tm="0">
                                              <p:val>
                                                <p:strVal val="#ppt_x"/>
                                              </p:val>
                                            </p:tav>
                                            <p:tav tm="100000">
                                              <p:val>
                                                <p:strVal val="#ppt_x"/>
                                              </p:val>
                                            </p:tav>
                                          </p:tavLst>
                                        </p:anim>
                                        <p:anim calcmode="lin" valueType="num">
                                          <p:cBhvr additive="base">
                                            <p:cTn id="129" dur="250" fill="hold"/>
                                            <p:tgtEl>
                                              <p:spTgt spid="21"/>
                                            </p:tgtEl>
                                            <p:attrNameLst>
                                              <p:attrName>ppt_y</p:attrName>
                                            </p:attrNameLst>
                                          </p:cBhvr>
                                          <p:tavLst>
                                            <p:tav tm="0">
                                              <p:val>
                                                <p:strVal val="1+#ppt_h/2"/>
                                              </p:val>
                                            </p:tav>
                                            <p:tav tm="100000">
                                              <p:val>
                                                <p:strVal val="#ppt_y"/>
                                              </p:val>
                                            </p:tav>
                                          </p:tavLst>
                                        </p:anim>
                                      </p:childTnLst>
                                    </p:cTn>
                                  </p:par>
                                  <p:par>
                                    <p:cTn id="130" presetID="6" presetClass="emph" presetSubtype="0" fill="hold" nodeType="withEffect">
                                      <p:stCondLst>
                                        <p:cond delay="750"/>
                                      </p:stCondLst>
                                      <p:childTnLst>
                                        <p:animScale>
                                          <p:cBhvr>
                                            <p:cTn id="131" dur="250" fill="hold"/>
                                            <p:tgtEl>
                                              <p:spTgt spid="21"/>
                                            </p:tgtEl>
                                          </p:cBhvr>
                                          <p:by x="87000" y="87000"/>
                                        </p:animScale>
                                      </p:childTnLst>
                                    </p:cTn>
                                  </p:par>
                                  <p:par>
                                    <p:cTn id="132" presetID="2" presetClass="entr" presetSubtype="1" fill="hold" nodeType="withEffect">
                                      <p:stCondLst>
                                        <p:cond delay="750"/>
                                      </p:stCondLst>
                                      <p:childTnLst>
                                        <p:set>
                                          <p:cBhvr>
                                            <p:cTn id="133" dur="1" fill="hold">
                                              <p:stCondLst>
                                                <p:cond delay="0"/>
                                              </p:stCondLst>
                                            </p:cTn>
                                            <p:tgtEl>
                                              <p:spTgt spid="19"/>
                                            </p:tgtEl>
                                            <p:attrNameLst>
                                              <p:attrName>style.visibility</p:attrName>
                                            </p:attrNameLst>
                                          </p:cBhvr>
                                          <p:to>
                                            <p:strVal val="visible"/>
                                          </p:to>
                                        </p:set>
                                        <p:anim calcmode="lin" valueType="num">
                                          <p:cBhvr additive="base">
                                            <p:cTn id="134" dur="370" fill="hold"/>
                                            <p:tgtEl>
                                              <p:spTgt spid="19"/>
                                            </p:tgtEl>
                                            <p:attrNameLst>
                                              <p:attrName>ppt_x</p:attrName>
                                            </p:attrNameLst>
                                          </p:cBhvr>
                                          <p:tavLst>
                                            <p:tav tm="0">
                                              <p:val>
                                                <p:strVal val="#ppt_x"/>
                                              </p:val>
                                            </p:tav>
                                            <p:tav tm="100000">
                                              <p:val>
                                                <p:strVal val="#ppt_x"/>
                                              </p:val>
                                            </p:tav>
                                          </p:tavLst>
                                        </p:anim>
                                        <p:anim calcmode="lin" valueType="num">
                                          <p:cBhvr additive="base">
                                            <p:cTn id="135" dur="370" fill="hold"/>
                                            <p:tgtEl>
                                              <p:spTgt spid="19"/>
                                            </p:tgtEl>
                                            <p:attrNameLst>
                                              <p:attrName>ppt_y</p:attrName>
                                            </p:attrNameLst>
                                          </p:cBhvr>
                                          <p:tavLst>
                                            <p:tav tm="0">
                                              <p:val>
                                                <p:strVal val="0-#ppt_h/2"/>
                                              </p:val>
                                            </p:tav>
                                            <p:tav tm="100000">
                                              <p:val>
                                                <p:strVal val="#ppt_y"/>
                                              </p:val>
                                            </p:tav>
                                          </p:tavLst>
                                        </p:anim>
                                      </p:childTnLst>
                                    </p:cTn>
                                  </p:par>
                                  <p:par>
                                    <p:cTn id="136" presetID="6" presetClass="emph" presetSubtype="0" fill="hold" nodeType="withEffect">
                                      <p:stCondLst>
                                        <p:cond delay="750"/>
                                      </p:stCondLst>
                                      <p:childTnLst>
                                        <p:animScale>
                                          <p:cBhvr>
                                            <p:cTn id="137" dur="250" fill="hold"/>
                                            <p:tgtEl>
                                              <p:spTgt spid="19"/>
                                            </p:tgtEl>
                                          </p:cBhvr>
                                          <p:by x="87000" y="87000"/>
                                        </p:animScale>
                                      </p:childTnLst>
                                    </p:cTn>
                                  </p:par>
                                  <p:par>
                                    <p:cTn id="138" presetID="2" presetClass="entr" presetSubtype="1" fill="hold" nodeType="withEffect">
                                      <p:stCondLst>
                                        <p:cond delay="750"/>
                                      </p:stCondLst>
                                      <p:childTnLst>
                                        <p:set>
                                          <p:cBhvr>
                                            <p:cTn id="139" dur="1" fill="hold">
                                              <p:stCondLst>
                                                <p:cond delay="0"/>
                                              </p:stCondLst>
                                            </p:cTn>
                                            <p:tgtEl>
                                              <p:spTgt spid="27"/>
                                            </p:tgtEl>
                                            <p:attrNameLst>
                                              <p:attrName>style.visibility</p:attrName>
                                            </p:attrNameLst>
                                          </p:cBhvr>
                                          <p:to>
                                            <p:strVal val="visible"/>
                                          </p:to>
                                        </p:set>
                                        <p:anim calcmode="lin" valueType="num">
                                          <p:cBhvr additive="base">
                                            <p:cTn id="140" dur="500" fill="hold"/>
                                            <p:tgtEl>
                                              <p:spTgt spid="27"/>
                                            </p:tgtEl>
                                            <p:attrNameLst>
                                              <p:attrName>ppt_x</p:attrName>
                                            </p:attrNameLst>
                                          </p:cBhvr>
                                          <p:tavLst>
                                            <p:tav tm="0">
                                              <p:val>
                                                <p:strVal val="#ppt_x"/>
                                              </p:val>
                                            </p:tav>
                                            <p:tav tm="100000">
                                              <p:val>
                                                <p:strVal val="#ppt_x"/>
                                              </p:val>
                                            </p:tav>
                                          </p:tavLst>
                                        </p:anim>
                                        <p:anim calcmode="lin" valueType="num">
                                          <p:cBhvr additive="base">
                                            <p:cTn id="141" dur="500" fill="hold"/>
                                            <p:tgtEl>
                                              <p:spTgt spid="27"/>
                                            </p:tgtEl>
                                            <p:attrNameLst>
                                              <p:attrName>ppt_y</p:attrName>
                                            </p:attrNameLst>
                                          </p:cBhvr>
                                          <p:tavLst>
                                            <p:tav tm="0">
                                              <p:val>
                                                <p:strVal val="0-#ppt_h/2"/>
                                              </p:val>
                                            </p:tav>
                                            <p:tav tm="100000">
                                              <p:val>
                                                <p:strVal val="#ppt_y"/>
                                              </p:val>
                                            </p:tav>
                                          </p:tavLst>
                                        </p:anim>
                                      </p:childTnLst>
                                    </p:cTn>
                                  </p:par>
                                  <p:par>
                                    <p:cTn id="142" presetID="6" presetClass="emph" presetSubtype="0" fill="hold" nodeType="withEffect">
                                      <p:stCondLst>
                                        <p:cond delay="750"/>
                                      </p:stCondLst>
                                      <p:childTnLst>
                                        <p:animScale>
                                          <p:cBhvr>
                                            <p:cTn id="143" dur="250" fill="hold"/>
                                            <p:tgtEl>
                                              <p:spTgt spid="27"/>
                                            </p:tgtEl>
                                          </p:cBhvr>
                                          <p:by x="87000" y="87000"/>
                                        </p:animScale>
                                      </p:childTnLst>
                                    </p:cTn>
                                  </p:par>
                                </p:childTnLst>
                              </p:cTn>
                            </p:par>
                          </p:childTnLst>
                        </p:cTn>
                      </p:par>
                      <p:par>
                        <p:cTn id="144" fill="hold">
                          <p:stCondLst>
                            <p:cond delay="indefinite"/>
                          </p:stCondLst>
                          <p:childTnLst>
                            <p:par>
                              <p:cTn id="145" fill="hold">
                                <p:stCondLst>
                                  <p:cond delay="0"/>
                                </p:stCondLst>
                                <p:childTnLst>
                                  <p:par>
                                    <p:cTn id="146" presetID="1" presetClass="mediacall" presetSubtype="0" fill="hold" nodeType="clickEffect">
                                      <p:stCondLst>
                                        <p:cond delay="0"/>
                                      </p:stCondLst>
                                      <p:childTnLst>
                                        <p:cmd type="call" cmd="playFrom(0.0)">
                                          <p:cBhvr>
                                            <p:cTn id="147" dur="417" fill="hold"/>
                                            <p:tgtEl>
                                              <p:spTgt spid="133"/>
                                            </p:tgtEl>
                                          </p:cBhvr>
                                        </p:cmd>
                                      </p:childTnLst>
                                    </p:cTn>
                                  </p:par>
                                </p:childTnLst>
                              </p:cTn>
                            </p:par>
                            <p:par>
                              <p:cTn id="148" fill="hold">
                                <p:stCondLst>
                                  <p:cond delay="417"/>
                                </p:stCondLst>
                                <p:childTnLst>
                                  <p:par>
                                    <p:cTn id="149" presetID="1" presetClass="mediacall" presetSubtype="0" fill="hold" nodeType="afterEffect">
                                      <p:stCondLst>
                                        <p:cond delay="0"/>
                                      </p:stCondLst>
                                      <p:childTnLst>
                                        <p:cmd type="call" cmd="playFrom(0.0)">
                                          <p:cBhvr>
                                            <p:cTn id="150" dur="912" fill="hold"/>
                                            <p:tgtEl>
                                              <p:spTgt spid="135"/>
                                            </p:tgtEl>
                                          </p:cBhvr>
                                        </p:cmd>
                                      </p:childTnLst>
                                    </p:cTn>
                                  </p:par>
                                  <p:par>
                                    <p:cTn id="151" presetID="2" presetClass="entr" presetSubtype="1" fill="hold" nodeType="withEffect">
                                      <p:stCondLst>
                                        <p:cond delay="0"/>
                                      </p:stCondLst>
                                      <p:childTnLst>
                                        <p:set>
                                          <p:cBhvr>
                                            <p:cTn id="152" dur="1" fill="hold">
                                              <p:stCondLst>
                                                <p:cond delay="0"/>
                                              </p:stCondLst>
                                            </p:cTn>
                                            <p:tgtEl>
                                              <p:spTgt spid="77"/>
                                            </p:tgtEl>
                                            <p:attrNameLst>
                                              <p:attrName>style.visibility</p:attrName>
                                            </p:attrNameLst>
                                          </p:cBhvr>
                                          <p:to>
                                            <p:strVal val="visible"/>
                                          </p:to>
                                        </p:set>
                                        <p:anim calcmode="lin" valueType="num">
                                          <p:cBhvr additive="base">
                                            <p:cTn id="153" dur="250" fill="hold"/>
                                            <p:tgtEl>
                                              <p:spTgt spid="77"/>
                                            </p:tgtEl>
                                            <p:attrNameLst>
                                              <p:attrName>ppt_x</p:attrName>
                                            </p:attrNameLst>
                                          </p:cBhvr>
                                          <p:tavLst>
                                            <p:tav tm="0">
                                              <p:val>
                                                <p:strVal val="#ppt_x"/>
                                              </p:val>
                                            </p:tav>
                                            <p:tav tm="100000">
                                              <p:val>
                                                <p:strVal val="#ppt_x"/>
                                              </p:val>
                                            </p:tav>
                                          </p:tavLst>
                                        </p:anim>
                                        <p:anim calcmode="lin" valueType="num">
                                          <p:cBhvr additive="base">
                                            <p:cTn id="154" dur="250" fill="hold"/>
                                            <p:tgtEl>
                                              <p:spTgt spid="77"/>
                                            </p:tgtEl>
                                            <p:attrNameLst>
                                              <p:attrName>ppt_y</p:attrName>
                                            </p:attrNameLst>
                                          </p:cBhvr>
                                          <p:tavLst>
                                            <p:tav tm="0">
                                              <p:val>
                                                <p:strVal val="0-#ppt_h/2"/>
                                              </p:val>
                                            </p:tav>
                                            <p:tav tm="100000">
                                              <p:val>
                                                <p:strVal val="#ppt_y"/>
                                              </p:val>
                                            </p:tav>
                                          </p:tavLst>
                                        </p:anim>
                                      </p:childTnLst>
                                    </p:cTn>
                                  </p:par>
                                  <p:par>
                                    <p:cTn id="155" presetID="2" presetClass="entr" presetSubtype="1" fill="hold" nodeType="withEffect">
                                      <p:stCondLst>
                                        <p:cond delay="0"/>
                                      </p:stCondLst>
                                      <p:childTnLst>
                                        <p:set>
                                          <p:cBhvr>
                                            <p:cTn id="156" dur="1" fill="hold">
                                              <p:stCondLst>
                                                <p:cond delay="0"/>
                                              </p:stCondLst>
                                            </p:cTn>
                                            <p:tgtEl>
                                              <p:spTgt spid="93"/>
                                            </p:tgtEl>
                                            <p:attrNameLst>
                                              <p:attrName>style.visibility</p:attrName>
                                            </p:attrNameLst>
                                          </p:cBhvr>
                                          <p:to>
                                            <p:strVal val="visible"/>
                                          </p:to>
                                        </p:set>
                                        <p:anim calcmode="lin" valueType="num">
                                          <p:cBhvr additive="base">
                                            <p:cTn id="157" dur="250" fill="hold"/>
                                            <p:tgtEl>
                                              <p:spTgt spid="93"/>
                                            </p:tgtEl>
                                            <p:attrNameLst>
                                              <p:attrName>ppt_x</p:attrName>
                                            </p:attrNameLst>
                                          </p:cBhvr>
                                          <p:tavLst>
                                            <p:tav tm="0">
                                              <p:val>
                                                <p:strVal val="#ppt_x"/>
                                              </p:val>
                                            </p:tav>
                                            <p:tav tm="100000">
                                              <p:val>
                                                <p:strVal val="#ppt_x"/>
                                              </p:val>
                                            </p:tav>
                                          </p:tavLst>
                                        </p:anim>
                                        <p:anim calcmode="lin" valueType="num">
                                          <p:cBhvr additive="base">
                                            <p:cTn id="158" dur="250" fill="hold"/>
                                            <p:tgtEl>
                                              <p:spTgt spid="93"/>
                                            </p:tgtEl>
                                            <p:attrNameLst>
                                              <p:attrName>ppt_y</p:attrName>
                                            </p:attrNameLst>
                                          </p:cBhvr>
                                          <p:tavLst>
                                            <p:tav tm="0">
                                              <p:val>
                                                <p:strVal val="0-#ppt_h/2"/>
                                              </p:val>
                                            </p:tav>
                                            <p:tav tm="100000">
                                              <p:val>
                                                <p:strVal val="#ppt_y"/>
                                              </p:val>
                                            </p:tav>
                                          </p:tavLst>
                                        </p:anim>
                                      </p:childTnLst>
                                    </p:cTn>
                                  </p:par>
                                  <p:par>
                                    <p:cTn id="159" presetID="2" presetClass="entr" presetSubtype="1" fill="hold" nodeType="withEffect">
                                      <p:stCondLst>
                                        <p:cond delay="0"/>
                                      </p:stCondLst>
                                      <p:childTnLst>
                                        <p:set>
                                          <p:cBhvr>
                                            <p:cTn id="160" dur="1" fill="hold">
                                              <p:stCondLst>
                                                <p:cond delay="0"/>
                                              </p:stCondLst>
                                            </p:cTn>
                                            <p:tgtEl>
                                              <p:spTgt spid="103"/>
                                            </p:tgtEl>
                                            <p:attrNameLst>
                                              <p:attrName>style.visibility</p:attrName>
                                            </p:attrNameLst>
                                          </p:cBhvr>
                                          <p:to>
                                            <p:strVal val="visible"/>
                                          </p:to>
                                        </p:set>
                                        <p:anim calcmode="lin" valueType="num">
                                          <p:cBhvr additive="base">
                                            <p:cTn id="161" dur="250" fill="hold"/>
                                            <p:tgtEl>
                                              <p:spTgt spid="103"/>
                                            </p:tgtEl>
                                            <p:attrNameLst>
                                              <p:attrName>ppt_x</p:attrName>
                                            </p:attrNameLst>
                                          </p:cBhvr>
                                          <p:tavLst>
                                            <p:tav tm="0">
                                              <p:val>
                                                <p:strVal val="#ppt_x"/>
                                              </p:val>
                                            </p:tav>
                                            <p:tav tm="100000">
                                              <p:val>
                                                <p:strVal val="#ppt_x"/>
                                              </p:val>
                                            </p:tav>
                                          </p:tavLst>
                                        </p:anim>
                                        <p:anim calcmode="lin" valueType="num">
                                          <p:cBhvr additive="base">
                                            <p:cTn id="162" dur="250" fill="hold"/>
                                            <p:tgtEl>
                                              <p:spTgt spid="103"/>
                                            </p:tgtEl>
                                            <p:attrNameLst>
                                              <p:attrName>ppt_y</p:attrName>
                                            </p:attrNameLst>
                                          </p:cBhvr>
                                          <p:tavLst>
                                            <p:tav tm="0">
                                              <p:val>
                                                <p:strVal val="0-#ppt_h/2"/>
                                              </p:val>
                                            </p:tav>
                                            <p:tav tm="100000">
                                              <p:val>
                                                <p:strVal val="#ppt_y"/>
                                              </p:val>
                                            </p:tav>
                                          </p:tavLst>
                                        </p:anim>
                                      </p:childTnLst>
                                    </p:cTn>
                                  </p:par>
                                  <p:par>
                                    <p:cTn id="163" presetID="2" presetClass="entr" presetSubtype="1" fill="hold" nodeType="withEffect">
                                      <p:stCondLst>
                                        <p:cond delay="0"/>
                                      </p:stCondLst>
                                      <p:childTnLst>
                                        <p:set>
                                          <p:cBhvr>
                                            <p:cTn id="164" dur="1" fill="hold">
                                              <p:stCondLst>
                                                <p:cond delay="0"/>
                                              </p:stCondLst>
                                            </p:cTn>
                                            <p:tgtEl>
                                              <p:spTgt spid="108"/>
                                            </p:tgtEl>
                                            <p:attrNameLst>
                                              <p:attrName>style.visibility</p:attrName>
                                            </p:attrNameLst>
                                          </p:cBhvr>
                                          <p:to>
                                            <p:strVal val="visible"/>
                                          </p:to>
                                        </p:set>
                                        <p:anim calcmode="lin" valueType="num">
                                          <p:cBhvr additive="base">
                                            <p:cTn id="165" dur="250" fill="hold"/>
                                            <p:tgtEl>
                                              <p:spTgt spid="108"/>
                                            </p:tgtEl>
                                            <p:attrNameLst>
                                              <p:attrName>ppt_x</p:attrName>
                                            </p:attrNameLst>
                                          </p:cBhvr>
                                          <p:tavLst>
                                            <p:tav tm="0">
                                              <p:val>
                                                <p:strVal val="#ppt_x"/>
                                              </p:val>
                                            </p:tav>
                                            <p:tav tm="100000">
                                              <p:val>
                                                <p:strVal val="#ppt_x"/>
                                              </p:val>
                                            </p:tav>
                                          </p:tavLst>
                                        </p:anim>
                                        <p:anim calcmode="lin" valueType="num">
                                          <p:cBhvr additive="base">
                                            <p:cTn id="166" dur="250" fill="hold"/>
                                            <p:tgtEl>
                                              <p:spTgt spid="108"/>
                                            </p:tgtEl>
                                            <p:attrNameLst>
                                              <p:attrName>ppt_y</p:attrName>
                                            </p:attrNameLst>
                                          </p:cBhvr>
                                          <p:tavLst>
                                            <p:tav tm="0">
                                              <p:val>
                                                <p:strVal val="0-#ppt_h/2"/>
                                              </p:val>
                                            </p:tav>
                                            <p:tav tm="100000">
                                              <p:val>
                                                <p:strVal val="#ppt_y"/>
                                              </p:val>
                                            </p:tav>
                                          </p:tavLst>
                                        </p:anim>
                                      </p:childTnLst>
                                    </p:cTn>
                                  </p:par>
                                  <p:par>
                                    <p:cTn id="167" presetID="2" presetClass="entr" presetSubtype="1" fill="hold" nodeType="withEffect">
                                      <p:stCondLst>
                                        <p:cond delay="250"/>
                                      </p:stCondLst>
                                      <p:childTnLst>
                                        <p:set>
                                          <p:cBhvr>
                                            <p:cTn id="168" dur="1" fill="hold">
                                              <p:stCondLst>
                                                <p:cond delay="0"/>
                                              </p:stCondLst>
                                            </p:cTn>
                                            <p:tgtEl>
                                              <p:spTgt spid="78"/>
                                            </p:tgtEl>
                                            <p:attrNameLst>
                                              <p:attrName>style.visibility</p:attrName>
                                            </p:attrNameLst>
                                          </p:cBhvr>
                                          <p:to>
                                            <p:strVal val="visible"/>
                                          </p:to>
                                        </p:set>
                                        <p:anim calcmode="lin" valueType="num">
                                          <p:cBhvr additive="base">
                                            <p:cTn id="169" dur="250" fill="hold"/>
                                            <p:tgtEl>
                                              <p:spTgt spid="78"/>
                                            </p:tgtEl>
                                            <p:attrNameLst>
                                              <p:attrName>ppt_x</p:attrName>
                                            </p:attrNameLst>
                                          </p:cBhvr>
                                          <p:tavLst>
                                            <p:tav tm="0">
                                              <p:val>
                                                <p:strVal val="#ppt_x"/>
                                              </p:val>
                                            </p:tav>
                                            <p:tav tm="100000">
                                              <p:val>
                                                <p:strVal val="#ppt_x"/>
                                              </p:val>
                                            </p:tav>
                                          </p:tavLst>
                                        </p:anim>
                                        <p:anim calcmode="lin" valueType="num">
                                          <p:cBhvr additive="base">
                                            <p:cTn id="170" dur="250" fill="hold"/>
                                            <p:tgtEl>
                                              <p:spTgt spid="78"/>
                                            </p:tgtEl>
                                            <p:attrNameLst>
                                              <p:attrName>ppt_y</p:attrName>
                                            </p:attrNameLst>
                                          </p:cBhvr>
                                          <p:tavLst>
                                            <p:tav tm="0">
                                              <p:val>
                                                <p:strVal val="0-#ppt_h/2"/>
                                              </p:val>
                                            </p:tav>
                                            <p:tav tm="100000">
                                              <p:val>
                                                <p:strVal val="#ppt_y"/>
                                              </p:val>
                                            </p:tav>
                                          </p:tavLst>
                                        </p:anim>
                                      </p:childTnLst>
                                    </p:cTn>
                                  </p:par>
                                  <p:par>
                                    <p:cTn id="171" presetID="2" presetClass="entr" presetSubtype="1" fill="hold" nodeType="withEffect">
                                      <p:stCondLst>
                                        <p:cond delay="250"/>
                                      </p:stCondLst>
                                      <p:childTnLst>
                                        <p:set>
                                          <p:cBhvr>
                                            <p:cTn id="172" dur="1" fill="hold">
                                              <p:stCondLst>
                                                <p:cond delay="0"/>
                                              </p:stCondLst>
                                            </p:cTn>
                                            <p:tgtEl>
                                              <p:spTgt spid="95"/>
                                            </p:tgtEl>
                                            <p:attrNameLst>
                                              <p:attrName>style.visibility</p:attrName>
                                            </p:attrNameLst>
                                          </p:cBhvr>
                                          <p:to>
                                            <p:strVal val="visible"/>
                                          </p:to>
                                        </p:set>
                                        <p:anim calcmode="lin" valueType="num">
                                          <p:cBhvr additive="base">
                                            <p:cTn id="173" dur="250" fill="hold"/>
                                            <p:tgtEl>
                                              <p:spTgt spid="95"/>
                                            </p:tgtEl>
                                            <p:attrNameLst>
                                              <p:attrName>ppt_x</p:attrName>
                                            </p:attrNameLst>
                                          </p:cBhvr>
                                          <p:tavLst>
                                            <p:tav tm="0">
                                              <p:val>
                                                <p:strVal val="#ppt_x"/>
                                              </p:val>
                                            </p:tav>
                                            <p:tav tm="100000">
                                              <p:val>
                                                <p:strVal val="#ppt_x"/>
                                              </p:val>
                                            </p:tav>
                                          </p:tavLst>
                                        </p:anim>
                                        <p:anim calcmode="lin" valueType="num">
                                          <p:cBhvr additive="base">
                                            <p:cTn id="174" dur="250" fill="hold"/>
                                            <p:tgtEl>
                                              <p:spTgt spid="95"/>
                                            </p:tgtEl>
                                            <p:attrNameLst>
                                              <p:attrName>ppt_y</p:attrName>
                                            </p:attrNameLst>
                                          </p:cBhvr>
                                          <p:tavLst>
                                            <p:tav tm="0">
                                              <p:val>
                                                <p:strVal val="0-#ppt_h/2"/>
                                              </p:val>
                                            </p:tav>
                                            <p:tav tm="100000">
                                              <p:val>
                                                <p:strVal val="#ppt_y"/>
                                              </p:val>
                                            </p:tav>
                                          </p:tavLst>
                                        </p:anim>
                                      </p:childTnLst>
                                    </p:cTn>
                                  </p:par>
                                  <p:par>
                                    <p:cTn id="175" presetID="2" presetClass="entr" presetSubtype="1" fill="hold" nodeType="withEffect">
                                      <p:stCondLst>
                                        <p:cond delay="250"/>
                                      </p:stCondLst>
                                      <p:childTnLst>
                                        <p:set>
                                          <p:cBhvr>
                                            <p:cTn id="176" dur="1" fill="hold">
                                              <p:stCondLst>
                                                <p:cond delay="0"/>
                                              </p:stCondLst>
                                            </p:cTn>
                                            <p:tgtEl>
                                              <p:spTgt spid="104"/>
                                            </p:tgtEl>
                                            <p:attrNameLst>
                                              <p:attrName>style.visibility</p:attrName>
                                            </p:attrNameLst>
                                          </p:cBhvr>
                                          <p:to>
                                            <p:strVal val="visible"/>
                                          </p:to>
                                        </p:set>
                                        <p:anim calcmode="lin" valueType="num">
                                          <p:cBhvr additive="base">
                                            <p:cTn id="177" dur="250" fill="hold"/>
                                            <p:tgtEl>
                                              <p:spTgt spid="104"/>
                                            </p:tgtEl>
                                            <p:attrNameLst>
                                              <p:attrName>ppt_x</p:attrName>
                                            </p:attrNameLst>
                                          </p:cBhvr>
                                          <p:tavLst>
                                            <p:tav tm="0">
                                              <p:val>
                                                <p:strVal val="#ppt_x"/>
                                              </p:val>
                                            </p:tav>
                                            <p:tav tm="100000">
                                              <p:val>
                                                <p:strVal val="#ppt_x"/>
                                              </p:val>
                                            </p:tav>
                                          </p:tavLst>
                                        </p:anim>
                                        <p:anim calcmode="lin" valueType="num">
                                          <p:cBhvr additive="base">
                                            <p:cTn id="178" dur="250" fill="hold"/>
                                            <p:tgtEl>
                                              <p:spTgt spid="104"/>
                                            </p:tgtEl>
                                            <p:attrNameLst>
                                              <p:attrName>ppt_y</p:attrName>
                                            </p:attrNameLst>
                                          </p:cBhvr>
                                          <p:tavLst>
                                            <p:tav tm="0">
                                              <p:val>
                                                <p:strVal val="0-#ppt_h/2"/>
                                              </p:val>
                                            </p:tav>
                                            <p:tav tm="100000">
                                              <p:val>
                                                <p:strVal val="#ppt_y"/>
                                              </p:val>
                                            </p:tav>
                                          </p:tavLst>
                                        </p:anim>
                                      </p:childTnLst>
                                    </p:cTn>
                                  </p:par>
                                  <p:par>
                                    <p:cTn id="179" presetID="2" presetClass="entr" presetSubtype="1" fill="hold" nodeType="withEffect">
                                      <p:stCondLst>
                                        <p:cond delay="500"/>
                                      </p:stCondLst>
                                      <p:childTnLst>
                                        <p:set>
                                          <p:cBhvr>
                                            <p:cTn id="180" dur="1" fill="hold">
                                              <p:stCondLst>
                                                <p:cond delay="0"/>
                                              </p:stCondLst>
                                            </p:cTn>
                                            <p:tgtEl>
                                              <p:spTgt spid="90"/>
                                            </p:tgtEl>
                                            <p:attrNameLst>
                                              <p:attrName>style.visibility</p:attrName>
                                            </p:attrNameLst>
                                          </p:cBhvr>
                                          <p:to>
                                            <p:strVal val="visible"/>
                                          </p:to>
                                        </p:set>
                                        <p:anim calcmode="lin" valueType="num">
                                          <p:cBhvr additive="base">
                                            <p:cTn id="181" dur="250" fill="hold"/>
                                            <p:tgtEl>
                                              <p:spTgt spid="90"/>
                                            </p:tgtEl>
                                            <p:attrNameLst>
                                              <p:attrName>ppt_x</p:attrName>
                                            </p:attrNameLst>
                                          </p:cBhvr>
                                          <p:tavLst>
                                            <p:tav tm="0">
                                              <p:val>
                                                <p:strVal val="#ppt_x"/>
                                              </p:val>
                                            </p:tav>
                                            <p:tav tm="100000">
                                              <p:val>
                                                <p:strVal val="#ppt_x"/>
                                              </p:val>
                                            </p:tav>
                                          </p:tavLst>
                                        </p:anim>
                                        <p:anim calcmode="lin" valueType="num">
                                          <p:cBhvr additive="base">
                                            <p:cTn id="182" dur="250" fill="hold"/>
                                            <p:tgtEl>
                                              <p:spTgt spid="90"/>
                                            </p:tgtEl>
                                            <p:attrNameLst>
                                              <p:attrName>ppt_y</p:attrName>
                                            </p:attrNameLst>
                                          </p:cBhvr>
                                          <p:tavLst>
                                            <p:tav tm="0">
                                              <p:val>
                                                <p:strVal val="0-#ppt_h/2"/>
                                              </p:val>
                                            </p:tav>
                                            <p:tav tm="100000">
                                              <p:val>
                                                <p:strVal val="#ppt_y"/>
                                              </p:val>
                                            </p:tav>
                                          </p:tavLst>
                                        </p:anim>
                                      </p:childTnLst>
                                    </p:cTn>
                                  </p:par>
                                  <p:par>
                                    <p:cTn id="183" presetID="2" presetClass="entr" presetSubtype="1" fill="hold" nodeType="withEffect">
                                      <p:stCondLst>
                                        <p:cond delay="500"/>
                                      </p:stCondLst>
                                      <p:childTnLst>
                                        <p:set>
                                          <p:cBhvr>
                                            <p:cTn id="184" dur="1" fill="hold">
                                              <p:stCondLst>
                                                <p:cond delay="0"/>
                                              </p:stCondLst>
                                            </p:cTn>
                                            <p:tgtEl>
                                              <p:spTgt spid="105"/>
                                            </p:tgtEl>
                                            <p:attrNameLst>
                                              <p:attrName>style.visibility</p:attrName>
                                            </p:attrNameLst>
                                          </p:cBhvr>
                                          <p:to>
                                            <p:strVal val="visible"/>
                                          </p:to>
                                        </p:set>
                                        <p:anim calcmode="lin" valueType="num">
                                          <p:cBhvr additive="base">
                                            <p:cTn id="185" dur="250" fill="hold"/>
                                            <p:tgtEl>
                                              <p:spTgt spid="105"/>
                                            </p:tgtEl>
                                            <p:attrNameLst>
                                              <p:attrName>ppt_x</p:attrName>
                                            </p:attrNameLst>
                                          </p:cBhvr>
                                          <p:tavLst>
                                            <p:tav tm="0">
                                              <p:val>
                                                <p:strVal val="#ppt_x"/>
                                              </p:val>
                                            </p:tav>
                                            <p:tav tm="100000">
                                              <p:val>
                                                <p:strVal val="#ppt_x"/>
                                              </p:val>
                                            </p:tav>
                                          </p:tavLst>
                                        </p:anim>
                                        <p:anim calcmode="lin" valueType="num">
                                          <p:cBhvr additive="base">
                                            <p:cTn id="186" dur="250" fill="hold"/>
                                            <p:tgtEl>
                                              <p:spTgt spid="105"/>
                                            </p:tgtEl>
                                            <p:attrNameLst>
                                              <p:attrName>ppt_y</p:attrName>
                                            </p:attrNameLst>
                                          </p:cBhvr>
                                          <p:tavLst>
                                            <p:tav tm="0">
                                              <p:val>
                                                <p:strVal val="0-#ppt_h/2"/>
                                              </p:val>
                                            </p:tav>
                                            <p:tav tm="100000">
                                              <p:val>
                                                <p:strVal val="#ppt_y"/>
                                              </p:val>
                                            </p:tav>
                                          </p:tavLst>
                                        </p:anim>
                                      </p:childTnLst>
                                    </p:cTn>
                                  </p:par>
                                  <p:par>
                                    <p:cTn id="187" presetID="2" presetClass="entr" presetSubtype="1" fill="hold" nodeType="withEffect">
                                      <p:stCondLst>
                                        <p:cond delay="750"/>
                                      </p:stCondLst>
                                      <p:childTnLst>
                                        <p:set>
                                          <p:cBhvr>
                                            <p:cTn id="188" dur="1" fill="hold">
                                              <p:stCondLst>
                                                <p:cond delay="0"/>
                                              </p:stCondLst>
                                            </p:cTn>
                                            <p:tgtEl>
                                              <p:spTgt spid="91"/>
                                            </p:tgtEl>
                                            <p:attrNameLst>
                                              <p:attrName>style.visibility</p:attrName>
                                            </p:attrNameLst>
                                          </p:cBhvr>
                                          <p:to>
                                            <p:strVal val="visible"/>
                                          </p:to>
                                        </p:set>
                                        <p:anim calcmode="lin" valueType="num">
                                          <p:cBhvr additive="base">
                                            <p:cTn id="189" dur="250" fill="hold"/>
                                            <p:tgtEl>
                                              <p:spTgt spid="91"/>
                                            </p:tgtEl>
                                            <p:attrNameLst>
                                              <p:attrName>ppt_x</p:attrName>
                                            </p:attrNameLst>
                                          </p:cBhvr>
                                          <p:tavLst>
                                            <p:tav tm="0">
                                              <p:val>
                                                <p:strVal val="#ppt_x"/>
                                              </p:val>
                                            </p:tav>
                                            <p:tav tm="100000">
                                              <p:val>
                                                <p:strVal val="#ppt_x"/>
                                              </p:val>
                                            </p:tav>
                                          </p:tavLst>
                                        </p:anim>
                                        <p:anim calcmode="lin" valueType="num">
                                          <p:cBhvr additive="base">
                                            <p:cTn id="190" dur="250" fill="hold"/>
                                            <p:tgtEl>
                                              <p:spTgt spid="91"/>
                                            </p:tgtEl>
                                            <p:attrNameLst>
                                              <p:attrName>ppt_y</p:attrName>
                                            </p:attrNameLst>
                                          </p:cBhvr>
                                          <p:tavLst>
                                            <p:tav tm="0">
                                              <p:val>
                                                <p:strVal val="0-#ppt_h/2"/>
                                              </p:val>
                                            </p:tav>
                                            <p:tav tm="100000">
                                              <p:val>
                                                <p:strVal val="#ppt_y"/>
                                              </p:val>
                                            </p:tav>
                                          </p:tavLst>
                                        </p:anim>
                                      </p:childTnLst>
                                    </p:cTn>
                                  </p:par>
                                </p:childTnLst>
                              </p:cTn>
                            </p:par>
                          </p:childTnLst>
                        </p:cTn>
                      </p:par>
                      <p:par>
                        <p:cTn id="191" fill="hold">
                          <p:stCondLst>
                            <p:cond delay="indefinite"/>
                          </p:stCondLst>
                          <p:childTnLst>
                            <p:par>
                              <p:cTn id="192" fill="hold">
                                <p:stCondLst>
                                  <p:cond delay="0"/>
                                </p:stCondLst>
                                <p:childTnLst>
                                  <p:par>
                                    <p:cTn id="193" presetID="1" presetClass="mediacall" presetSubtype="0" fill="hold" nodeType="clickEffect">
                                      <p:stCondLst>
                                        <p:cond delay="0"/>
                                      </p:stCondLst>
                                      <p:childTnLst>
                                        <p:cmd type="call" cmd="playFrom(0.0)">
                                          <p:cBhvr>
                                            <p:cTn id="194" dur="417" fill="hold"/>
                                            <p:tgtEl>
                                              <p:spTgt spid="134"/>
                                            </p:tgtEl>
                                          </p:cBhvr>
                                        </p:cmd>
                                      </p:childTnLst>
                                    </p:cTn>
                                  </p:par>
                                </p:childTnLst>
                              </p:cTn>
                            </p:par>
                            <p:par>
                              <p:cTn id="195" fill="hold">
                                <p:stCondLst>
                                  <p:cond delay="417"/>
                                </p:stCondLst>
                                <p:childTnLst>
                                  <p:par>
                                    <p:cTn id="196" presetID="1" presetClass="mediacall" presetSubtype="0" fill="hold" nodeType="afterEffect">
                                      <p:stCondLst>
                                        <p:cond delay="0"/>
                                      </p:stCondLst>
                                      <p:childTnLst>
                                        <p:cmd type="call" cmd="playFrom(0.0)">
                                          <p:cBhvr>
                                            <p:cTn id="197" dur="888" fill="hold"/>
                                            <p:tgtEl>
                                              <p:spTgt spid="16"/>
                                            </p:tgtEl>
                                          </p:cBhvr>
                                        </p:cmd>
                                      </p:childTnLst>
                                    </p:cTn>
                                  </p:par>
                                  <p:par>
                                    <p:cTn id="198" presetID="2" presetClass="entr" presetSubtype="1" fill="hold" nodeType="withEffect">
                                      <p:stCondLst>
                                        <p:cond delay="0"/>
                                      </p:stCondLst>
                                      <p:childTnLst>
                                        <p:set>
                                          <p:cBhvr>
                                            <p:cTn id="199" dur="1" fill="hold">
                                              <p:stCondLst>
                                                <p:cond delay="0"/>
                                              </p:stCondLst>
                                            </p:cTn>
                                            <p:tgtEl>
                                              <p:spTgt spid="113"/>
                                            </p:tgtEl>
                                            <p:attrNameLst>
                                              <p:attrName>style.visibility</p:attrName>
                                            </p:attrNameLst>
                                          </p:cBhvr>
                                          <p:to>
                                            <p:strVal val="visible"/>
                                          </p:to>
                                        </p:set>
                                        <p:anim calcmode="lin" valueType="num">
                                          <p:cBhvr additive="base">
                                            <p:cTn id="200" dur="250" fill="hold"/>
                                            <p:tgtEl>
                                              <p:spTgt spid="113"/>
                                            </p:tgtEl>
                                            <p:attrNameLst>
                                              <p:attrName>ppt_x</p:attrName>
                                            </p:attrNameLst>
                                          </p:cBhvr>
                                          <p:tavLst>
                                            <p:tav tm="0">
                                              <p:val>
                                                <p:strVal val="#ppt_x"/>
                                              </p:val>
                                            </p:tav>
                                            <p:tav tm="100000">
                                              <p:val>
                                                <p:strVal val="#ppt_x"/>
                                              </p:val>
                                            </p:tav>
                                          </p:tavLst>
                                        </p:anim>
                                        <p:anim calcmode="lin" valueType="num">
                                          <p:cBhvr additive="base">
                                            <p:cTn id="201" dur="250" fill="hold"/>
                                            <p:tgtEl>
                                              <p:spTgt spid="113"/>
                                            </p:tgtEl>
                                            <p:attrNameLst>
                                              <p:attrName>ppt_y</p:attrName>
                                            </p:attrNameLst>
                                          </p:cBhvr>
                                          <p:tavLst>
                                            <p:tav tm="0">
                                              <p:val>
                                                <p:strVal val="0-#ppt_h/2"/>
                                              </p:val>
                                            </p:tav>
                                            <p:tav tm="100000">
                                              <p:val>
                                                <p:strVal val="#ppt_y"/>
                                              </p:val>
                                            </p:tav>
                                          </p:tavLst>
                                        </p:anim>
                                      </p:childTnLst>
                                    </p:cTn>
                                  </p:par>
                                  <p:par>
                                    <p:cTn id="202" presetID="2" presetClass="entr" presetSubtype="1" fill="hold" nodeType="withEffect">
                                      <p:stCondLst>
                                        <p:cond delay="0"/>
                                      </p:stCondLst>
                                      <p:childTnLst>
                                        <p:set>
                                          <p:cBhvr>
                                            <p:cTn id="203" dur="1" fill="hold">
                                              <p:stCondLst>
                                                <p:cond delay="0"/>
                                              </p:stCondLst>
                                            </p:cTn>
                                            <p:tgtEl>
                                              <p:spTgt spid="118"/>
                                            </p:tgtEl>
                                            <p:attrNameLst>
                                              <p:attrName>style.visibility</p:attrName>
                                            </p:attrNameLst>
                                          </p:cBhvr>
                                          <p:to>
                                            <p:strVal val="visible"/>
                                          </p:to>
                                        </p:set>
                                        <p:anim calcmode="lin" valueType="num">
                                          <p:cBhvr additive="base">
                                            <p:cTn id="204" dur="250" fill="hold"/>
                                            <p:tgtEl>
                                              <p:spTgt spid="118"/>
                                            </p:tgtEl>
                                            <p:attrNameLst>
                                              <p:attrName>ppt_x</p:attrName>
                                            </p:attrNameLst>
                                          </p:cBhvr>
                                          <p:tavLst>
                                            <p:tav tm="0">
                                              <p:val>
                                                <p:strVal val="#ppt_x"/>
                                              </p:val>
                                            </p:tav>
                                            <p:tav tm="100000">
                                              <p:val>
                                                <p:strVal val="#ppt_x"/>
                                              </p:val>
                                            </p:tav>
                                          </p:tavLst>
                                        </p:anim>
                                        <p:anim calcmode="lin" valueType="num">
                                          <p:cBhvr additive="base">
                                            <p:cTn id="205" dur="250" fill="hold"/>
                                            <p:tgtEl>
                                              <p:spTgt spid="118"/>
                                            </p:tgtEl>
                                            <p:attrNameLst>
                                              <p:attrName>ppt_y</p:attrName>
                                            </p:attrNameLst>
                                          </p:cBhvr>
                                          <p:tavLst>
                                            <p:tav tm="0">
                                              <p:val>
                                                <p:strVal val="0-#ppt_h/2"/>
                                              </p:val>
                                            </p:tav>
                                            <p:tav tm="100000">
                                              <p:val>
                                                <p:strVal val="#ppt_y"/>
                                              </p:val>
                                            </p:tav>
                                          </p:tavLst>
                                        </p:anim>
                                      </p:childTnLst>
                                    </p:cTn>
                                  </p:par>
                                  <p:par>
                                    <p:cTn id="206" presetID="2" presetClass="entr" presetSubtype="1" fill="hold" nodeType="withEffect">
                                      <p:stCondLst>
                                        <p:cond delay="0"/>
                                      </p:stCondLst>
                                      <p:childTnLst>
                                        <p:set>
                                          <p:cBhvr>
                                            <p:cTn id="207" dur="1" fill="hold">
                                              <p:stCondLst>
                                                <p:cond delay="0"/>
                                              </p:stCondLst>
                                            </p:cTn>
                                            <p:tgtEl>
                                              <p:spTgt spid="123"/>
                                            </p:tgtEl>
                                            <p:attrNameLst>
                                              <p:attrName>style.visibility</p:attrName>
                                            </p:attrNameLst>
                                          </p:cBhvr>
                                          <p:to>
                                            <p:strVal val="visible"/>
                                          </p:to>
                                        </p:set>
                                        <p:anim calcmode="lin" valueType="num">
                                          <p:cBhvr additive="base">
                                            <p:cTn id="208" dur="250" fill="hold"/>
                                            <p:tgtEl>
                                              <p:spTgt spid="123"/>
                                            </p:tgtEl>
                                            <p:attrNameLst>
                                              <p:attrName>ppt_x</p:attrName>
                                            </p:attrNameLst>
                                          </p:cBhvr>
                                          <p:tavLst>
                                            <p:tav tm="0">
                                              <p:val>
                                                <p:strVal val="#ppt_x"/>
                                              </p:val>
                                            </p:tav>
                                            <p:tav tm="100000">
                                              <p:val>
                                                <p:strVal val="#ppt_x"/>
                                              </p:val>
                                            </p:tav>
                                          </p:tavLst>
                                        </p:anim>
                                        <p:anim calcmode="lin" valueType="num">
                                          <p:cBhvr additive="base">
                                            <p:cTn id="209" dur="250" fill="hold"/>
                                            <p:tgtEl>
                                              <p:spTgt spid="123"/>
                                            </p:tgtEl>
                                            <p:attrNameLst>
                                              <p:attrName>ppt_y</p:attrName>
                                            </p:attrNameLst>
                                          </p:cBhvr>
                                          <p:tavLst>
                                            <p:tav tm="0">
                                              <p:val>
                                                <p:strVal val="0-#ppt_h/2"/>
                                              </p:val>
                                            </p:tav>
                                            <p:tav tm="100000">
                                              <p:val>
                                                <p:strVal val="#ppt_y"/>
                                              </p:val>
                                            </p:tav>
                                          </p:tavLst>
                                        </p:anim>
                                      </p:childTnLst>
                                    </p:cTn>
                                  </p:par>
                                  <p:par>
                                    <p:cTn id="210" presetID="2" presetClass="entr" presetSubtype="1" fill="hold" nodeType="withEffect">
                                      <p:stCondLst>
                                        <p:cond delay="0"/>
                                      </p:stCondLst>
                                      <p:childTnLst>
                                        <p:set>
                                          <p:cBhvr>
                                            <p:cTn id="211" dur="1" fill="hold">
                                              <p:stCondLst>
                                                <p:cond delay="0"/>
                                              </p:stCondLst>
                                            </p:cTn>
                                            <p:tgtEl>
                                              <p:spTgt spid="128"/>
                                            </p:tgtEl>
                                            <p:attrNameLst>
                                              <p:attrName>style.visibility</p:attrName>
                                            </p:attrNameLst>
                                          </p:cBhvr>
                                          <p:to>
                                            <p:strVal val="visible"/>
                                          </p:to>
                                        </p:set>
                                        <p:anim calcmode="lin" valueType="num">
                                          <p:cBhvr additive="base">
                                            <p:cTn id="212" dur="250" fill="hold"/>
                                            <p:tgtEl>
                                              <p:spTgt spid="128"/>
                                            </p:tgtEl>
                                            <p:attrNameLst>
                                              <p:attrName>ppt_x</p:attrName>
                                            </p:attrNameLst>
                                          </p:cBhvr>
                                          <p:tavLst>
                                            <p:tav tm="0">
                                              <p:val>
                                                <p:strVal val="#ppt_x"/>
                                              </p:val>
                                            </p:tav>
                                            <p:tav tm="100000">
                                              <p:val>
                                                <p:strVal val="#ppt_x"/>
                                              </p:val>
                                            </p:tav>
                                          </p:tavLst>
                                        </p:anim>
                                        <p:anim calcmode="lin" valueType="num">
                                          <p:cBhvr additive="base">
                                            <p:cTn id="213" dur="250" fill="hold"/>
                                            <p:tgtEl>
                                              <p:spTgt spid="128"/>
                                            </p:tgtEl>
                                            <p:attrNameLst>
                                              <p:attrName>ppt_y</p:attrName>
                                            </p:attrNameLst>
                                          </p:cBhvr>
                                          <p:tavLst>
                                            <p:tav tm="0">
                                              <p:val>
                                                <p:strVal val="0-#ppt_h/2"/>
                                              </p:val>
                                            </p:tav>
                                            <p:tav tm="100000">
                                              <p:val>
                                                <p:strVal val="#ppt_y"/>
                                              </p:val>
                                            </p:tav>
                                          </p:tavLst>
                                        </p:anim>
                                      </p:childTnLst>
                                    </p:cTn>
                                  </p:par>
                                  <p:par>
                                    <p:cTn id="214" presetID="2" presetClass="entr" presetSubtype="1" fill="hold" nodeType="withEffect">
                                      <p:stCondLst>
                                        <p:cond delay="250"/>
                                      </p:stCondLst>
                                      <p:childTnLst>
                                        <p:set>
                                          <p:cBhvr>
                                            <p:cTn id="215" dur="1" fill="hold">
                                              <p:stCondLst>
                                                <p:cond delay="0"/>
                                              </p:stCondLst>
                                            </p:cTn>
                                            <p:tgtEl>
                                              <p:spTgt spid="119"/>
                                            </p:tgtEl>
                                            <p:attrNameLst>
                                              <p:attrName>style.visibility</p:attrName>
                                            </p:attrNameLst>
                                          </p:cBhvr>
                                          <p:to>
                                            <p:strVal val="visible"/>
                                          </p:to>
                                        </p:set>
                                        <p:anim calcmode="lin" valueType="num">
                                          <p:cBhvr additive="base">
                                            <p:cTn id="216" dur="250" fill="hold"/>
                                            <p:tgtEl>
                                              <p:spTgt spid="119"/>
                                            </p:tgtEl>
                                            <p:attrNameLst>
                                              <p:attrName>ppt_x</p:attrName>
                                            </p:attrNameLst>
                                          </p:cBhvr>
                                          <p:tavLst>
                                            <p:tav tm="0">
                                              <p:val>
                                                <p:strVal val="#ppt_x"/>
                                              </p:val>
                                            </p:tav>
                                            <p:tav tm="100000">
                                              <p:val>
                                                <p:strVal val="#ppt_x"/>
                                              </p:val>
                                            </p:tav>
                                          </p:tavLst>
                                        </p:anim>
                                        <p:anim calcmode="lin" valueType="num">
                                          <p:cBhvr additive="base">
                                            <p:cTn id="217" dur="250" fill="hold"/>
                                            <p:tgtEl>
                                              <p:spTgt spid="119"/>
                                            </p:tgtEl>
                                            <p:attrNameLst>
                                              <p:attrName>ppt_y</p:attrName>
                                            </p:attrNameLst>
                                          </p:cBhvr>
                                          <p:tavLst>
                                            <p:tav tm="0">
                                              <p:val>
                                                <p:strVal val="0-#ppt_h/2"/>
                                              </p:val>
                                            </p:tav>
                                            <p:tav tm="100000">
                                              <p:val>
                                                <p:strVal val="#ppt_y"/>
                                              </p:val>
                                            </p:tav>
                                          </p:tavLst>
                                        </p:anim>
                                      </p:childTnLst>
                                    </p:cTn>
                                  </p:par>
                                  <p:par>
                                    <p:cTn id="218" presetID="2" presetClass="entr" presetSubtype="1" fill="hold" nodeType="withEffect">
                                      <p:stCondLst>
                                        <p:cond delay="250"/>
                                      </p:stCondLst>
                                      <p:childTnLst>
                                        <p:set>
                                          <p:cBhvr>
                                            <p:cTn id="219" dur="1" fill="hold">
                                              <p:stCondLst>
                                                <p:cond delay="0"/>
                                              </p:stCondLst>
                                            </p:cTn>
                                            <p:tgtEl>
                                              <p:spTgt spid="124"/>
                                            </p:tgtEl>
                                            <p:attrNameLst>
                                              <p:attrName>style.visibility</p:attrName>
                                            </p:attrNameLst>
                                          </p:cBhvr>
                                          <p:to>
                                            <p:strVal val="visible"/>
                                          </p:to>
                                        </p:set>
                                        <p:anim calcmode="lin" valueType="num">
                                          <p:cBhvr additive="base">
                                            <p:cTn id="220" dur="250" fill="hold"/>
                                            <p:tgtEl>
                                              <p:spTgt spid="124"/>
                                            </p:tgtEl>
                                            <p:attrNameLst>
                                              <p:attrName>ppt_x</p:attrName>
                                            </p:attrNameLst>
                                          </p:cBhvr>
                                          <p:tavLst>
                                            <p:tav tm="0">
                                              <p:val>
                                                <p:strVal val="#ppt_x"/>
                                              </p:val>
                                            </p:tav>
                                            <p:tav tm="100000">
                                              <p:val>
                                                <p:strVal val="#ppt_x"/>
                                              </p:val>
                                            </p:tav>
                                          </p:tavLst>
                                        </p:anim>
                                        <p:anim calcmode="lin" valueType="num">
                                          <p:cBhvr additive="base">
                                            <p:cTn id="221" dur="250" fill="hold"/>
                                            <p:tgtEl>
                                              <p:spTgt spid="124"/>
                                            </p:tgtEl>
                                            <p:attrNameLst>
                                              <p:attrName>ppt_y</p:attrName>
                                            </p:attrNameLst>
                                          </p:cBhvr>
                                          <p:tavLst>
                                            <p:tav tm="0">
                                              <p:val>
                                                <p:strVal val="0-#ppt_h/2"/>
                                              </p:val>
                                            </p:tav>
                                            <p:tav tm="100000">
                                              <p:val>
                                                <p:strVal val="#ppt_y"/>
                                              </p:val>
                                            </p:tav>
                                          </p:tavLst>
                                        </p:anim>
                                      </p:childTnLst>
                                    </p:cTn>
                                  </p:par>
                                  <p:par>
                                    <p:cTn id="222" presetID="2" presetClass="entr" presetSubtype="1" fill="hold" nodeType="withEffect">
                                      <p:stCondLst>
                                        <p:cond delay="250"/>
                                      </p:stCondLst>
                                      <p:childTnLst>
                                        <p:set>
                                          <p:cBhvr>
                                            <p:cTn id="223" dur="1" fill="hold">
                                              <p:stCondLst>
                                                <p:cond delay="0"/>
                                              </p:stCondLst>
                                            </p:cTn>
                                            <p:tgtEl>
                                              <p:spTgt spid="129"/>
                                            </p:tgtEl>
                                            <p:attrNameLst>
                                              <p:attrName>style.visibility</p:attrName>
                                            </p:attrNameLst>
                                          </p:cBhvr>
                                          <p:to>
                                            <p:strVal val="visible"/>
                                          </p:to>
                                        </p:set>
                                        <p:anim calcmode="lin" valueType="num">
                                          <p:cBhvr additive="base">
                                            <p:cTn id="224" dur="250" fill="hold"/>
                                            <p:tgtEl>
                                              <p:spTgt spid="129"/>
                                            </p:tgtEl>
                                            <p:attrNameLst>
                                              <p:attrName>ppt_x</p:attrName>
                                            </p:attrNameLst>
                                          </p:cBhvr>
                                          <p:tavLst>
                                            <p:tav tm="0">
                                              <p:val>
                                                <p:strVal val="#ppt_x"/>
                                              </p:val>
                                            </p:tav>
                                            <p:tav tm="100000">
                                              <p:val>
                                                <p:strVal val="#ppt_x"/>
                                              </p:val>
                                            </p:tav>
                                          </p:tavLst>
                                        </p:anim>
                                        <p:anim calcmode="lin" valueType="num">
                                          <p:cBhvr additive="base">
                                            <p:cTn id="225" dur="250" fill="hold"/>
                                            <p:tgtEl>
                                              <p:spTgt spid="129"/>
                                            </p:tgtEl>
                                            <p:attrNameLst>
                                              <p:attrName>ppt_y</p:attrName>
                                            </p:attrNameLst>
                                          </p:cBhvr>
                                          <p:tavLst>
                                            <p:tav tm="0">
                                              <p:val>
                                                <p:strVal val="0-#ppt_h/2"/>
                                              </p:val>
                                            </p:tav>
                                            <p:tav tm="100000">
                                              <p:val>
                                                <p:strVal val="#ppt_y"/>
                                              </p:val>
                                            </p:tav>
                                          </p:tavLst>
                                        </p:anim>
                                      </p:childTnLst>
                                    </p:cTn>
                                  </p:par>
                                  <p:par>
                                    <p:cTn id="226" presetID="2" presetClass="entr" presetSubtype="1" fill="hold" nodeType="withEffect">
                                      <p:stCondLst>
                                        <p:cond delay="500"/>
                                      </p:stCondLst>
                                      <p:childTnLst>
                                        <p:set>
                                          <p:cBhvr>
                                            <p:cTn id="227" dur="1" fill="hold">
                                              <p:stCondLst>
                                                <p:cond delay="0"/>
                                              </p:stCondLst>
                                            </p:cTn>
                                            <p:tgtEl>
                                              <p:spTgt spid="120"/>
                                            </p:tgtEl>
                                            <p:attrNameLst>
                                              <p:attrName>style.visibility</p:attrName>
                                            </p:attrNameLst>
                                          </p:cBhvr>
                                          <p:to>
                                            <p:strVal val="visible"/>
                                          </p:to>
                                        </p:set>
                                        <p:anim calcmode="lin" valueType="num">
                                          <p:cBhvr additive="base">
                                            <p:cTn id="228" dur="250" fill="hold"/>
                                            <p:tgtEl>
                                              <p:spTgt spid="120"/>
                                            </p:tgtEl>
                                            <p:attrNameLst>
                                              <p:attrName>ppt_x</p:attrName>
                                            </p:attrNameLst>
                                          </p:cBhvr>
                                          <p:tavLst>
                                            <p:tav tm="0">
                                              <p:val>
                                                <p:strVal val="#ppt_x"/>
                                              </p:val>
                                            </p:tav>
                                            <p:tav tm="100000">
                                              <p:val>
                                                <p:strVal val="#ppt_x"/>
                                              </p:val>
                                            </p:tav>
                                          </p:tavLst>
                                        </p:anim>
                                        <p:anim calcmode="lin" valueType="num">
                                          <p:cBhvr additive="base">
                                            <p:cTn id="229" dur="250" fill="hold"/>
                                            <p:tgtEl>
                                              <p:spTgt spid="120"/>
                                            </p:tgtEl>
                                            <p:attrNameLst>
                                              <p:attrName>ppt_y</p:attrName>
                                            </p:attrNameLst>
                                          </p:cBhvr>
                                          <p:tavLst>
                                            <p:tav tm="0">
                                              <p:val>
                                                <p:strVal val="0-#ppt_h/2"/>
                                              </p:val>
                                            </p:tav>
                                            <p:tav tm="100000">
                                              <p:val>
                                                <p:strVal val="#ppt_y"/>
                                              </p:val>
                                            </p:tav>
                                          </p:tavLst>
                                        </p:anim>
                                      </p:childTnLst>
                                    </p:cTn>
                                  </p:par>
                                  <p:par>
                                    <p:cTn id="230" presetID="2" presetClass="entr" presetSubtype="1" fill="hold" nodeType="withEffect">
                                      <p:stCondLst>
                                        <p:cond delay="500"/>
                                      </p:stCondLst>
                                      <p:childTnLst>
                                        <p:set>
                                          <p:cBhvr>
                                            <p:cTn id="231" dur="1" fill="hold">
                                              <p:stCondLst>
                                                <p:cond delay="0"/>
                                              </p:stCondLst>
                                            </p:cTn>
                                            <p:tgtEl>
                                              <p:spTgt spid="125"/>
                                            </p:tgtEl>
                                            <p:attrNameLst>
                                              <p:attrName>style.visibility</p:attrName>
                                            </p:attrNameLst>
                                          </p:cBhvr>
                                          <p:to>
                                            <p:strVal val="visible"/>
                                          </p:to>
                                        </p:set>
                                        <p:anim calcmode="lin" valueType="num">
                                          <p:cBhvr additive="base">
                                            <p:cTn id="232" dur="250" fill="hold"/>
                                            <p:tgtEl>
                                              <p:spTgt spid="125"/>
                                            </p:tgtEl>
                                            <p:attrNameLst>
                                              <p:attrName>ppt_x</p:attrName>
                                            </p:attrNameLst>
                                          </p:cBhvr>
                                          <p:tavLst>
                                            <p:tav tm="0">
                                              <p:val>
                                                <p:strVal val="#ppt_x"/>
                                              </p:val>
                                            </p:tav>
                                            <p:tav tm="100000">
                                              <p:val>
                                                <p:strVal val="#ppt_x"/>
                                              </p:val>
                                            </p:tav>
                                          </p:tavLst>
                                        </p:anim>
                                        <p:anim calcmode="lin" valueType="num">
                                          <p:cBhvr additive="base">
                                            <p:cTn id="233" dur="250" fill="hold"/>
                                            <p:tgtEl>
                                              <p:spTgt spid="125"/>
                                            </p:tgtEl>
                                            <p:attrNameLst>
                                              <p:attrName>ppt_y</p:attrName>
                                            </p:attrNameLst>
                                          </p:cBhvr>
                                          <p:tavLst>
                                            <p:tav tm="0">
                                              <p:val>
                                                <p:strVal val="0-#ppt_h/2"/>
                                              </p:val>
                                            </p:tav>
                                            <p:tav tm="100000">
                                              <p:val>
                                                <p:strVal val="#ppt_y"/>
                                              </p:val>
                                            </p:tav>
                                          </p:tavLst>
                                        </p:anim>
                                      </p:childTnLst>
                                    </p:cTn>
                                  </p:par>
                                  <p:par>
                                    <p:cTn id="234" presetID="2" presetClass="entr" presetSubtype="1" fill="hold" nodeType="withEffect">
                                      <p:stCondLst>
                                        <p:cond delay="750"/>
                                      </p:stCondLst>
                                      <p:childTnLst>
                                        <p:set>
                                          <p:cBhvr>
                                            <p:cTn id="235" dur="1" fill="hold">
                                              <p:stCondLst>
                                                <p:cond delay="0"/>
                                              </p:stCondLst>
                                            </p:cTn>
                                            <p:tgtEl>
                                              <p:spTgt spid="121"/>
                                            </p:tgtEl>
                                            <p:attrNameLst>
                                              <p:attrName>style.visibility</p:attrName>
                                            </p:attrNameLst>
                                          </p:cBhvr>
                                          <p:to>
                                            <p:strVal val="visible"/>
                                          </p:to>
                                        </p:set>
                                        <p:anim calcmode="lin" valueType="num">
                                          <p:cBhvr additive="base">
                                            <p:cTn id="236" dur="250" fill="hold"/>
                                            <p:tgtEl>
                                              <p:spTgt spid="121"/>
                                            </p:tgtEl>
                                            <p:attrNameLst>
                                              <p:attrName>ppt_x</p:attrName>
                                            </p:attrNameLst>
                                          </p:cBhvr>
                                          <p:tavLst>
                                            <p:tav tm="0">
                                              <p:val>
                                                <p:strVal val="#ppt_x"/>
                                              </p:val>
                                            </p:tav>
                                            <p:tav tm="100000">
                                              <p:val>
                                                <p:strVal val="#ppt_x"/>
                                              </p:val>
                                            </p:tav>
                                          </p:tavLst>
                                        </p:anim>
                                        <p:anim calcmode="lin" valueType="num">
                                          <p:cBhvr additive="base">
                                            <p:cTn id="237" dur="250" fill="hold"/>
                                            <p:tgtEl>
                                              <p:spTgt spid="121"/>
                                            </p:tgtEl>
                                            <p:attrNameLst>
                                              <p:attrName>ppt_y</p:attrName>
                                            </p:attrNameLst>
                                          </p:cBhvr>
                                          <p:tavLst>
                                            <p:tav tm="0">
                                              <p:val>
                                                <p:strVal val="0-#ppt_h/2"/>
                                              </p:val>
                                            </p:tav>
                                            <p:tav tm="100000">
                                              <p:val>
                                                <p:strVal val="#ppt_y"/>
                                              </p:val>
                                            </p:tav>
                                          </p:tavLst>
                                        </p:anim>
                                      </p:childTnLst>
                                    </p:cTn>
                                  </p:par>
                                </p:childTnLst>
                              </p:cTn>
                            </p:par>
                            <p:par>
                              <p:cTn id="238" fill="hold">
                                <p:stCondLst>
                                  <p:cond delay="1417"/>
                                </p:stCondLst>
                                <p:childTnLst>
                                  <p:par>
                                    <p:cTn id="239" presetID="10" presetClass="entr" presetSubtype="0" fill="hold" grpId="0" nodeType="afterEffect">
                                      <p:stCondLst>
                                        <p:cond delay="0"/>
                                      </p:stCondLst>
                                      <p:childTnLst>
                                        <p:set>
                                          <p:cBhvr>
                                            <p:cTn id="240" dur="1" fill="hold">
                                              <p:stCondLst>
                                                <p:cond delay="0"/>
                                              </p:stCondLst>
                                            </p:cTn>
                                            <p:tgtEl>
                                              <p:spTgt spid="140"/>
                                            </p:tgtEl>
                                            <p:attrNameLst>
                                              <p:attrName>style.visibility</p:attrName>
                                            </p:attrNameLst>
                                          </p:cBhvr>
                                          <p:to>
                                            <p:strVal val="visible"/>
                                          </p:to>
                                        </p:set>
                                        <p:animEffect transition="in" filter="fade">
                                          <p:cBhvr>
                                            <p:cTn id="24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2" fill="hold" display="0">
                      <p:stCondLst>
                        <p:cond delay="indefinite"/>
                      </p:stCondLst>
                      <p:endCondLst>
                        <p:cond evt="onStopAudio" delay="0">
                          <p:tgtEl>
                            <p:sldTgt/>
                          </p:tgtEl>
                        </p:cond>
                      </p:endCondLst>
                    </p:cTn>
                    <p:tgtEl>
                      <p:spTgt spid="16"/>
                    </p:tgtEl>
                  </p:cMediaNode>
                </p:audio>
                <p:audio>
                  <p:cMediaNode vol="100000">
                    <p:cTn id="243" fill="hold" display="0">
                      <p:stCondLst>
                        <p:cond delay="indefinite"/>
                      </p:stCondLst>
                      <p:endCondLst>
                        <p:cond evt="onStopAudio" delay="0">
                          <p:tgtEl>
                            <p:sldTgt/>
                          </p:tgtEl>
                        </p:cond>
                      </p:endCondLst>
                    </p:cTn>
                    <p:tgtEl>
                      <p:spTgt spid="133"/>
                    </p:tgtEl>
                  </p:cMediaNode>
                </p:audio>
                <p:audio>
                  <p:cMediaNode vol="100000">
                    <p:cTn id="244" fill="hold" display="0">
                      <p:stCondLst>
                        <p:cond delay="indefinite"/>
                      </p:stCondLst>
                      <p:endCondLst>
                        <p:cond evt="onStopAudio" delay="0">
                          <p:tgtEl>
                            <p:sldTgt/>
                          </p:tgtEl>
                        </p:cond>
                      </p:endCondLst>
                    </p:cTn>
                    <p:tgtEl>
                      <p:spTgt spid="134"/>
                    </p:tgtEl>
                  </p:cMediaNode>
                </p:audio>
                <p:audio>
                  <p:cMediaNode vol="80000">
                    <p:cTn id="245" fill="hold" display="0">
                      <p:stCondLst>
                        <p:cond delay="indefinite"/>
                      </p:stCondLst>
                      <p:endCondLst>
                        <p:cond evt="onStopAudio" delay="0">
                          <p:tgtEl>
                            <p:sldTgt/>
                          </p:tgtEl>
                        </p:cond>
                      </p:endCondLst>
                    </p:cTn>
                    <p:tgtEl>
                      <p:spTgt spid="135"/>
                    </p:tgtEl>
                  </p:cMediaNode>
                </p:audio>
                <p:audio>
                  <p:cMediaNode vol="80000">
                    <p:cTn id="246" fill="hold" display="0">
                      <p:stCondLst>
                        <p:cond delay="indefinite"/>
                      </p:stCondLst>
                      <p:endCondLst>
                        <p:cond evt="onStopAudio" delay="0">
                          <p:tgtEl>
                            <p:sldTgt/>
                          </p:tgtEl>
                        </p:cond>
                      </p:endCondLst>
                    </p:cTn>
                    <p:tgtEl>
                      <p:spTgt spid="39"/>
                    </p:tgtEl>
                  </p:cMediaNode>
                </p:audio>
                <p:audio>
                  <p:cMediaNode vol="80000">
                    <p:cTn id="247" fill="hold" display="0">
                      <p:stCondLst>
                        <p:cond delay="indefinite"/>
                      </p:stCondLst>
                      <p:endCondLst>
                        <p:cond evt="onStopAudio" delay="0">
                          <p:tgtEl>
                            <p:sldTgt/>
                          </p:tgtEl>
                        </p:cond>
                      </p:endCondLst>
                    </p:cTn>
                    <p:tgtEl>
                      <p:spTgt spid="40"/>
                    </p:tgtEl>
                  </p:cMediaNode>
                </p:audio>
                <p:audio>
                  <p:cMediaNode vol="80000">
                    <p:cTn id="248" fill="hold" display="0">
                      <p:stCondLst>
                        <p:cond delay="indefinite"/>
                      </p:stCondLst>
                      <p:endCondLst>
                        <p:cond evt="onStopAudio" delay="0">
                          <p:tgtEl>
                            <p:sldTgt/>
                          </p:tgtEl>
                        </p:cond>
                      </p:endCondLst>
                    </p:cTn>
                    <p:tgtEl>
                      <p:spTgt spid="2"/>
                    </p:tgtEl>
                  </p:cMediaNode>
                </p:audio>
                <p:audio>
                  <p:cMediaNode vol="80000">
                    <p:cTn id="249" fill="hold" display="0">
                      <p:stCondLst>
                        <p:cond delay="indefinite"/>
                      </p:stCondLst>
                      <p:endCondLst>
                        <p:cond evt="onStopAudio" delay="0">
                          <p:tgtEl>
                            <p:sldTgt/>
                          </p:tgtEl>
                        </p:cond>
                      </p:endCondLst>
                    </p:cTn>
                    <p:tgtEl>
                      <p:spTgt spid="3"/>
                    </p:tgtEl>
                  </p:cMediaNode>
                </p:audio>
              </p:childTnLst>
            </p:cTn>
          </p:par>
        </p:tnLst>
        <p:bldLst>
          <p:bldP spid="136" grpId="0" animBg="1"/>
          <p:bldP spid="136" grpId="1" animBg="1"/>
          <p:bldP spid="137" grpId="0" animBg="1"/>
          <p:bldP spid="138" grpId="0" animBg="1"/>
          <p:bldP spid="139" grpId="0" animBg="1"/>
          <p:bldP spid="1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fill="hold"/>
                                            <p:tgtEl>
                                              <p:spTgt spid="136"/>
                                            </p:tgtEl>
                                            <p:attrNameLst>
                                              <p:attrName>ppt_x</p:attrName>
                                            </p:attrNameLst>
                                          </p:cBhvr>
                                          <p:tavLst>
                                            <p:tav tm="0">
                                              <p:val>
                                                <p:strVal val="0-#ppt_w/2"/>
                                              </p:val>
                                            </p:tav>
                                            <p:tav tm="100000">
                                              <p:val>
                                                <p:strVal val="#ppt_x"/>
                                              </p:val>
                                            </p:tav>
                                          </p:tavLst>
                                        </p:anim>
                                        <p:anim calcmode="lin" valueType="num">
                                          <p:cBhvr additive="base">
                                            <p:cTn id="8" dur="500" fill="hold"/>
                                            <p:tgtEl>
                                              <p:spTgt spid="136"/>
                                            </p:tgtEl>
                                            <p:attrNameLst>
                                              <p:attrName>ppt_y</p:attrName>
                                            </p:attrNameLst>
                                          </p:cBhvr>
                                          <p:tavLst>
                                            <p:tav tm="0">
                                              <p:val>
                                                <p:strVal val="#ppt_y"/>
                                              </p:val>
                                            </p:tav>
                                            <p:tav tm="100000">
                                              <p:val>
                                                <p:strVal val="#ppt_y"/>
                                              </p:val>
                                            </p:tav>
                                          </p:tavLst>
                                        </p:anim>
                                      </p:childTnLst>
                                    </p:cTn>
                                  </p:par>
                                  <p:par>
                                    <p:cTn id="9" presetID="6" presetClass="emph" presetSubtype="0" autoRev="1" fill="hold" grpId="1" nodeType="withEffect">
                                      <p:stCondLst>
                                        <p:cond delay="0"/>
                                      </p:stCondLst>
                                      <p:childTnLst>
                                        <p:animScale>
                                          <p:cBhvr>
                                            <p:cTn id="10" dur="250" fill="hold"/>
                                            <p:tgtEl>
                                              <p:spTgt spid="136"/>
                                            </p:tgtEl>
                                          </p:cBhvr>
                                          <p:by x="115000" y="115000"/>
                                        </p:animScale>
                                      </p:childTnLst>
                                    </p:cTn>
                                  </p:par>
                                  <p:par>
                                    <p:cTn id="11" presetID="1" presetClass="mediacall" presetSubtype="0" fill="hold" nodeType="withEffect">
                                      <p:stCondLst>
                                        <p:cond delay="500"/>
                                      </p:stCondLst>
                                      <p:childTnLst>
                                        <p:cmd type="call" cmd="playFrom(0.0)">
                                          <p:cBhvr>
                                            <p:cTn id="12" dur="216" fill="hold"/>
                                            <p:tgtEl>
                                              <p:spTgt spid="39"/>
                                            </p:tgtEl>
                                          </p:cBhvr>
                                        </p:cmd>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childTnLst>
                                    </p:cTn>
                                  </p:par>
                                </p:childTnLst>
                              </p:cTn>
                            </p:par>
                            <p:par>
                              <p:cTn id="18" fill="hold">
                                <p:stCondLst>
                                  <p:cond delay="500"/>
                                </p:stCondLst>
                                <p:childTnLst>
                                  <p:par>
                                    <p:cTn id="19" presetID="2" presetClass="exit" presetSubtype="4" fill="hold" nodeType="afterEffect">
                                      <p:stCondLst>
                                        <p:cond delay="0"/>
                                      </p:stCondLst>
                                      <p:childTnLst>
                                        <p:anim calcmode="lin" valueType="num">
                                          <p:cBhvr additive="base">
                                            <p:cTn id="20" dur="250"/>
                                            <p:tgtEl>
                                              <p:spTgt spid="21"/>
                                            </p:tgtEl>
                                            <p:attrNameLst>
                                              <p:attrName>ppt_x</p:attrName>
                                            </p:attrNameLst>
                                          </p:cBhvr>
                                          <p:tavLst>
                                            <p:tav tm="0">
                                              <p:val>
                                                <p:strVal val="ppt_x"/>
                                              </p:val>
                                            </p:tav>
                                            <p:tav tm="100000">
                                              <p:val>
                                                <p:strVal val="ppt_x"/>
                                              </p:val>
                                            </p:tav>
                                          </p:tavLst>
                                        </p:anim>
                                        <p:anim calcmode="lin" valueType="num">
                                          <p:cBhvr additive="base">
                                            <p:cTn id="21" dur="250"/>
                                            <p:tgtEl>
                                              <p:spTgt spid="21"/>
                                            </p:tgtEl>
                                            <p:attrNameLst>
                                              <p:attrName>ppt_y</p:attrName>
                                            </p:attrNameLst>
                                          </p:cBhvr>
                                          <p:tavLst>
                                            <p:tav tm="0">
                                              <p:val>
                                                <p:strVal val="ppt_y"/>
                                              </p:val>
                                            </p:tav>
                                            <p:tav tm="100000">
                                              <p:val>
                                                <p:strVal val="1+ppt_h/2"/>
                                              </p:val>
                                            </p:tav>
                                          </p:tavLst>
                                        </p:anim>
                                        <p:set>
                                          <p:cBhvr>
                                            <p:cTn id="22" dur="1" fill="hold">
                                              <p:stCondLst>
                                                <p:cond delay="249"/>
                                              </p:stCondLst>
                                            </p:cTn>
                                            <p:tgtEl>
                                              <p:spTgt spid="21"/>
                                            </p:tgtEl>
                                            <p:attrNameLst>
                                              <p:attrName>style.visibility</p:attrName>
                                            </p:attrNameLst>
                                          </p:cBhvr>
                                          <p:to>
                                            <p:strVal val="hidden"/>
                                          </p:to>
                                        </p:set>
                                      </p:childTnLst>
                                    </p:cTn>
                                  </p:par>
                                  <p:par>
                                    <p:cTn id="23" presetID="6" presetClass="emph" presetSubtype="0" fill="hold" nodeType="withEffect">
                                      <p:stCondLst>
                                        <p:cond delay="0"/>
                                      </p:stCondLst>
                                      <p:childTnLst>
                                        <p:animScale>
                                          <p:cBhvr>
                                            <p:cTn id="24" dur="250" fill="hold"/>
                                            <p:tgtEl>
                                              <p:spTgt spid="21"/>
                                            </p:tgtEl>
                                          </p:cBhvr>
                                          <p:by x="115000" y="115000"/>
                                        </p:animScale>
                                      </p:childTnLst>
                                    </p:cTn>
                                  </p:par>
                                  <p:par>
                                    <p:cTn id="25" presetID="42" presetClass="path" presetSubtype="0" fill="hold" nodeType="withEffect">
                                      <p:stCondLst>
                                        <p:cond delay="500"/>
                                      </p:stCondLst>
                                      <p:childTnLst>
                                        <p:animMotion origin="layout" path="M -2.56944E-6 2.59259E-6 L 0.04102 -0.33777 " pathEditMode="relative" rAng="0" ptsTypes="AA">
                                          <p:cBhvr>
                                            <p:cTn id="26" dur="1000" fill="hold"/>
                                            <p:tgtEl>
                                              <p:spTgt spid="8"/>
                                            </p:tgtEl>
                                            <p:attrNameLst>
                                              <p:attrName>ppt_x</p:attrName>
                                              <p:attrName>ppt_y</p:attrName>
                                            </p:attrNameLst>
                                          </p:cBhvr>
                                          <p:rCtr x="2051" y="-16898"/>
                                        </p:animMotion>
                                      </p:childTnLst>
                                    </p:cTn>
                                  </p:par>
                                  <p:par>
                                    <p:cTn id="27" presetID="6" presetClass="emph" presetSubtype="0" autoRev="1" fill="hold" nodeType="withEffect">
                                      <p:stCondLst>
                                        <p:cond delay="500"/>
                                      </p:stCondLst>
                                      <p:childTnLst>
                                        <p:animScale>
                                          <p:cBhvr>
                                            <p:cTn id="28" dur="500" fill="hold"/>
                                            <p:tgtEl>
                                              <p:spTgt spid="8"/>
                                            </p:tgtEl>
                                          </p:cBhvr>
                                          <p:by x="115000" y="115000"/>
                                        </p:animScale>
                                      </p:childTnLst>
                                    </p:cTn>
                                  </p:par>
                                  <p:par>
                                    <p:cTn id="29" presetID="1" presetClass="mediacall" presetSubtype="0" fill="hold" nodeType="withEffect">
                                      <p:stCondLst>
                                        <p:cond delay="1350"/>
                                      </p:stCondLst>
                                      <p:childTnLst>
                                        <p:cmd type="call" cmd="playFrom(0.0)">
                                          <p:cBhvr>
                                            <p:cTn id="30" dur="168" fill="hold"/>
                                            <p:tgtEl>
                                              <p:spTgt spid="40"/>
                                            </p:tgtEl>
                                          </p:cBhvr>
                                        </p:cmd>
                                      </p:childTnLst>
                                    </p:cTn>
                                  </p:par>
                                  <p:par>
                                    <p:cTn id="31" presetID="2" presetClass="exit" presetSubtype="4" fill="hold" nodeType="withEffect">
                                      <p:stCondLst>
                                        <p:cond delay="250"/>
                                      </p:stCondLst>
                                      <p:childTnLst>
                                        <p:anim calcmode="lin" valueType="num">
                                          <p:cBhvr additive="base">
                                            <p:cTn id="32" dur="370"/>
                                            <p:tgtEl>
                                              <p:spTgt spid="20"/>
                                            </p:tgtEl>
                                            <p:attrNameLst>
                                              <p:attrName>ppt_x</p:attrName>
                                            </p:attrNameLst>
                                          </p:cBhvr>
                                          <p:tavLst>
                                            <p:tav tm="0">
                                              <p:val>
                                                <p:strVal val="ppt_x"/>
                                              </p:val>
                                            </p:tav>
                                            <p:tav tm="100000">
                                              <p:val>
                                                <p:strVal val="ppt_x"/>
                                              </p:val>
                                            </p:tav>
                                          </p:tavLst>
                                        </p:anim>
                                        <p:anim calcmode="lin" valueType="num">
                                          <p:cBhvr additive="base">
                                            <p:cTn id="33" dur="370"/>
                                            <p:tgtEl>
                                              <p:spTgt spid="20"/>
                                            </p:tgtEl>
                                            <p:attrNameLst>
                                              <p:attrName>ppt_y</p:attrName>
                                            </p:attrNameLst>
                                          </p:cBhvr>
                                          <p:tavLst>
                                            <p:tav tm="0">
                                              <p:val>
                                                <p:strVal val="ppt_y"/>
                                              </p:val>
                                            </p:tav>
                                            <p:tav tm="100000">
                                              <p:val>
                                                <p:strVal val="1+ppt_h/2"/>
                                              </p:val>
                                            </p:tav>
                                          </p:tavLst>
                                        </p:anim>
                                        <p:set>
                                          <p:cBhvr>
                                            <p:cTn id="34" dur="1" fill="hold">
                                              <p:stCondLst>
                                                <p:cond delay="369"/>
                                              </p:stCondLst>
                                            </p:cTn>
                                            <p:tgtEl>
                                              <p:spTgt spid="20"/>
                                            </p:tgtEl>
                                            <p:attrNameLst>
                                              <p:attrName>style.visibility</p:attrName>
                                            </p:attrNameLst>
                                          </p:cBhvr>
                                          <p:to>
                                            <p:strVal val="hidden"/>
                                          </p:to>
                                        </p:set>
                                      </p:childTnLst>
                                    </p:cTn>
                                  </p:par>
                                  <p:par>
                                    <p:cTn id="35" presetID="6" presetClass="emph" presetSubtype="0" fill="hold" nodeType="withEffect">
                                      <p:stCondLst>
                                        <p:cond delay="250"/>
                                      </p:stCondLst>
                                      <p:childTnLst>
                                        <p:animScale>
                                          <p:cBhvr>
                                            <p:cTn id="36" dur="250" fill="hold"/>
                                            <p:tgtEl>
                                              <p:spTgt spid="20"/>
                                            </p:tgtEl>
                                          </p:cBhvr>
                                          <p:by x="115000" y="115000"/>
                                        </p:animScale>
                                      </p:childTnLst>
                                    </p:cTn>
                                  </p:par>
                                  <p:par>
                                    <p:cTn id="37" presetID="2" presetClass="exit" presetSubtype="1" fill="hold" nodeType="withEffect">
                                      <p:stCondLst>
                                        <p:cond delay="0"/>
                                      </p:stCondLst>
                                      <p:childTnLst>
                                        <p:anim calcmode="lin" valueType="num">
                                          <p:cBhvr additive="base">
                                            <p:cTn id="38" dur="370"/>
                                            <p:tgtEl>
                                              <p:spTgt spid="19"/>
                                            </p:tgtEl>
                                            <p:attrNameLst>
                                              <p:attrName>ppt_x</p:attrName>
                                            </p:attrNameLst>
                                          </p:cBhvr>
                                          <p:tavLst>
                                            <p:tav tm="0">
                                              <p:val>
                                                <p:strVal val="ppt_x"/>
                                              </p:val>
                                            </p:tav>
                                            <p:tav tm="100000">
                                              <p:val>
                                                <p:strVal val="ppt_x"/>
                                              </p:val>
                                            </p:tav>
                                          </p:tavLst>
                                        </p:anim>
                                        <p:anim calcmode="lin" valueType="num">
                                          <p:cBhvr additive="base">
                                            <p:cTn id="39" dur="370"/>
                                            <p:tgtEl>
                                              <p:spTgt spid="19"/>
                                            </p:tgtEl>
                                            <p:attrNameLst>
                                              <p:attrName>ppt_y</p:attrName>
                                            </p:attrNameLst>
                                          </p:cBhvr>
                                          <p:tavLst>
                                            <p:tav tm="0">
                                              <p:val>
                                                <p:strVal val="ppt_y"/>
                                              </p:val>
                                            </p:tav>
                                            <p:tav tm="100000">
                                              <p:val>
                                                <p:strVal val="0-ppt_h/2"/>
                                              </p:val>
                                            </p:tav>
                                          </p:tavLst>
                                        </p:anim>
                                        <p:set>
                                          <p:cBhvr>
                                            <p:cTn id="40" dur="1" fill="hold">
                                              <p:stCondLst>
                                                <p:cond delay="369"/>
                                              </p:stCondLst>
                                            </p:cTn>
                                            <p:tgtEl>
                                              <p:spTgt spid="19"/>
                                            </p:tgtEl>
                                            <p:attrNameLst>
                                              <p:attrName>style.visibility</p:attrName>
                                            </p:attrNameLst>
                                          </p:cBhvr>
                                          <p:to>
                                            <p:strVal val="hidden"/>
                                          </p:to>
                                        </p:set>
                                      </p:childTnLst>
                                    </p:cTn>
                                  </p:par>
                                  <p:par>
                                    <p:cTn id="41" presetID="6" presetClass="emph" presetSubtype="0" fill="hold" nodeType="withEffect">
                                      <p:stCondLst>
                                        <p:cond delay="0"/>
                                      </p:stCondLst>
                                      <p:childTnLst>
                                        <p:animScale>
                                          <p:cBhvr>
                                            <p:cTn id="42" dur="250" fill="hold"/>
                                            <p:tgtEl>
                                              <p:spTgt spid="19"/>
                                            </p:tgtEl>
                                          </p:cBhvr>
                                          <p:by x="115000" y="115000"/>
                                        </p:animScale>
                                      </p:childTnLst>
                                    </p:cTn>
                                  </p:par>
                                </p:childTnLst>
                              </p:cTn>
                            </p:par>
                            <p:par>
                              <p:cTn id="43" fill="hold">
                                <p:stCondLst>
                                  <p:cond delay="2018"/>
                                </p:stCondLst>
                                <p:childTnLst>
                                  <p:par>
                                    <p:cTn id="44" presetID="10" presetClass="entr" presetSubtype="0"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
                                            <p:tgtEl>
                                              <p:spTgt spid="35"/>
                                            </p:tgtEl>
                                          </p:cBhvr>
                                        </p:animEffect>
                                      </p:childTnLst>
                                    </p:cTn>
                                  </p:par>
                                  <p:par>
                                    <p:cTn id="47" presetID="10" presetClass="exit" presetSubtype="0" fill="hold" nodeType="withEffect">
                                      <p:stCondLst>
                                        <p:cond delay="0"/>
                                      </p:stCondLst>
                                      <p:childTnLst>
                                        <p:animEffect transition="out" filter="fade">
                                          <p:cBhvr>
                                            <p:cTn id="48" dur="250"/>
                                            <p:tgtEl>
                                              <p:spTgt spid="8"/>
                                            </p:tgtEl>
                                          </p:cBhvr>
                                        </p:animEffect>
                                        <p:set>
                                          <p:cBhvr>
                                            <p:cTn id="49" dur="1" fill="hold">
                                              <p:stCondLst>
                                                <p:cond delay="249"/>
                                              </p:stCondLst>
                                            </p:cTn>
                                            <p:tgtEl>
                                              <p:spTgt spid="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250"/>
                                            <p:tgtEl>
                                              <p:spTgt spid="18"/>
                                            </p:tgtEl>
                                          </p:cBhvr>
                                        </p:animEffect>
                                        <p:set>
                                          <p:cBhvr>
                                            <p:cTn id="52" dur="1" fill="hold">
                                              <p:stCondLst>
                                                <p:cond delay="249"/>
                                              </p:stCondLst>
                                            </p:cTn>
                                            <p:tgtEl>
                                              <p:spTgt spid="18"/>
                                            </p:tgtEl>
                                            <p:attrNameLst>
                                              <p:attrName>style.visibility</p:attrName>
                                            </p:attrNameLst>
                                          </p:cBhvr>
                                          <p:to>
                                            <p:strVal val="hidden"/>
                                          </p:to>
                                        </p:set>
                                      </p:childTnLst>
                                    </p:cTn>
                                  </p:par>
                                  <p:par>
                                    <p:cTn id="53" presetID="2" presetClass="exit" presetSubtype="4" fill="hold" nodeType="withEffect">
                                      <p:stCondLst>
                                        <p:cond delay="0"/>
                                      </p:stCondLst>
                                      <p:childTnLst>
                                        <p:anim calcmode="lin" valueType="num">
                                          <p:cBhvr additive="base">
                                            <p:cTn id="54" dur="250"/>
                                            <p:tgtEl>
                                              <p:spTgt spid="32"/>
                                            </p:tgtEl>
                                            <p:attrNameLst>
                                              <p:attrName>ppt_x</p:attrName>
                                            </p:attrNameLst>
                                          </p:cBhvr>
                                          <p:tavLst>
                                            <p:tav tm="0">
                                              <p:val>
                                                <p:strVal val="ppt_x"/>
                                              </p:val>
                                            </p:tav>
                                            <p:tav tm="100000">
                                              <p:val>
                                                <p:strVal val="ppt_x"/>
                                              </p:val>
                                            </p:tav>
                                          </p:tavLst>
                                        </p:anim>
                                        <p:anim calcmode="lin" valueType="num">
                                          <p:cBhvr additive="base">
                                            <p:cTn id="55" dur="250"/>
                                            <p:tgtEl>
                                              <p:spTgt spid="32"/>
                                            </p:tgtEl>
                                            <p:attrNameLst>
                                              <p:attrName>ppt_y</p:attrName>
                                            </p:attrNameLst>
                                          </p:cBhvr>
                                          <p:tavLst>
                                            <p:tav tm="0">
                                              <p:val>
                                                <p:strVal val="ppt_y"/>
                                              </p:val>
                                            </p:tav>
                                            <p:tav tm="100000">
                                              <p:val>
                                                <p:strVal val="1+ppt_h/2"/>
                                              </p:val>
                                            </p:tav>
                                          </p:tavLst>
                                        </p:anim>
                                        <p:set>
                                          <p:cBhvr>
                                            <p:cTn id="56" dur="1" fill="hold">
                                              <p:stCondLst>
                                                <p:cond delay="249"/>
                                              </p:stCondLst>
                                            </p:cTn>
                                            <p:tgtEl>
                                              <p:spTgt spid="32"/>
                                            </p:tgtEl>
                                            <p:attrNameLst>
                                              <p:attrName>style.visibility</p:attrName>
                                            </p:attrNameLst>
                                          </p:cBhvr>
                                          <p:to>
                                            <p:strVal val="hidden"/>
                                          </p:to>
                                        </p:set>
                                      </p:childTnLst>
                                    </p:cTn>
                                  </p:par>
                                  <p:par>
                                    <p:cTn id="57" presetID="6" presetClass="emph" presetSubtype="0" fill="hold" nodeType="withEffect">
                                      <p:stCondLst>
                                        <p:cond delay="0"/>
                                      </p:stCondLst>
                                      <p:childTnLst>
                                        <p:animScale>
                                          <p:cBhvr>
                                            <p:cTn id="58" dur="250" fill="hold"/>
                                            <p:tgtEl>
                                              <p:spTgt spid="32"/>
                                            </p:tgtEl>
                                          </p:cBhvr>
                                          <p:by x="115000" y="115000"/>
                                        </p:animScale>
                                      </p:childTnLst>
                                    </p:cTn>
                                  </p:par>
                                  <p:par>
                                    <p:cTn id="59" presetID="2" presetClass="exit" presetSubtype="1" fill="hold" nodeType="withEffect">
                                      <p:stCondLst>
                                        <p:cond delay="0"/>
                                      </p:stCondLst>
                                      <p:childTnLst>
                                        <p:anim calcmode="lin" valueType="num">
                                          <p:cBhvr additive="base">
                                            <p:cTn id="60" dur="250"/>
                                            <p:tgtEl>
                                              <p:spTgt spid="27"/>
                                            </p:tgtEl>
                                            <p:attrNameLst>
                                              <p:attrName>ppt_x</p:attrName>
                                            </p:attrNameLst>
                                          </p:cBhvr>
                                          <p:tavLst>
                                            <p:tav tm="0">
                                              <p:val>
                                                <p:strVal val="ppt_x"/>
                                              </p:val>
                                            </p:tav>
                                            <p:tav tm="100000">
                                              <p:val>
                                                <p:strVal val="ppt_x"/>
                                              </p:val>
                                            </p:tav>
                                          </p:tavLst>
                                        </p:anim>
                                        <p:anim calcmode="lin" valueType="num">
                                          <p:cBhvr additive="base">
                                            <p:cTn id="61" dur="250"/>
                                            <p:tgtEl>
                                              <p:spTgt spid="27"/>
                                            </p:tgtEl>
                                            <p:attrNameLst>
                                              <p:attrName>ppt_y</p:attrName>
                                            </p:attrNameLst>
                                          </p:cBhvr>
                                          <p:tavLst>
                                            <p:tav tm="0">
                                              <p:val>
                                                <p:strVal val="ppt_y"/>
                                              </p:val>
                                            </p:tav>
                                            <p:tav tm="100000">
                                              <p:val>
                                                <p:strVal val="0-ppt_h/2"/>
                                              </p:val>
                                            </p:tav>
                                          </p:tavLst>
                                        </p:anim>
                                        <p:set>
                                          <p:cBhvr>
                                            <p:cTn id="62" dur="1" fill="hold">
                                              <p:stCondLst>
                                                <p:cond delay="249"/>
                                              </p:stCondLst>
                                            </p:cTn>
                                            <p:tgtEl>
                                              <p:spTgt spid="27"/>
                                            </p:tgtEl>
                                            <p:attrNameLst>
                                              <p:attrName>style.visibility</p:attrName>
                                            </p:attrNameLst>
                                          </p:cBhvr>
                                          <p:to>
                                            <p:strVal val="hidden"/>
                                          </p:to>
                                        </p:set>
                                      </p:childTnLst>
                                    </p:cTn>
                                  </p:par>
                                  <p:par>
                                    <p:cTn id="63" presetID="6" presetClass="emph" presetSubtype="0" fill="hold" nodeType="withEffect">
                                      <p:stCondLst>
                                        <p:cond delay="0"/>
                                      </p:stCondLst>
                                      <p:childTnLst>
                                        <p:animScale>
                                          <p:cBhvr>
                                            <p:cTn id="64" dur="250" fill="hold"/>
                                            <p:tgtEl>
                                              <p:spTgt spid="27"/>
                                            </p:tgtEl>
                                          </p:cBhvr>
                                          <p:by x="115000" y="115000"/>
                                        </p:animScale>
                                      </p:childTnLst>
                                    </p:cTn>
                                  </p:par>
                                  <p:par>
                                    <p:cTn id="65" presetID="2" presetClass="exit" presetSubtype="1" fill="hold" nodeType="withEffect">
                                      <p:stCondLst>
                                        <p:cond delay="250"/>
                                      </p:stCondLst>
                                      <p:childTnLst>
                                        <p:anim calcmode="lin" valueType="num">
                                          <p:cBhvr additive="base">
                                            <p:cTn id="66" dur="370"/>
                                            <p:tgtEl>
                                              <p:spTgt spid="28"/>
                                            </p:tgtEl>
                                            <p:attrNameLst>
                                              <p:attrName>ppt_x</p:attrName>
                                            </p:attrNameLst>
                                          </p:cBhvr>
                                          <p:tavLst>
                                            <p:tav tm="0">
                                              <p:val>
                                                <p:strVal val="ppt_x"/>
                                              </p:val>
                                            </p:tav>
                                            <p:tav tm="100000">
                                              <p:val>
                                                <p:strVal val="ppt_x"/>
                                              </p:val>
                                            </p:tav>
                                          </p:tavLst>
                                        </p:anim>
                                        <p:anim calcmode="lin" valueType="num">
                                          <p:cBhvr additive="base">
                                            <p:cTn id="67" dur="370"/>
                                            <p:tgtEl>
                                              <p:spTgt spid="28"/>
                                            </p:tgtEl>
                                            <p:attrNameLst>
                                              <p:attrName>ppt_y</p:attrName>
                                            </p:attrNameLst>
                                          </p:cBhvr>
                                          <p:tavLst>
                                            <p:tav tm="0">
                                              <p:val>
                                                <p:strVal val="ppt_y"/>
                                              </p:val>
                                            </p:tav>
                                            <p:tav tm="100000">
                                              <p:val>
                                                <p:strVal val="0-ppt_h/2"/>
                                              </p:val>
                                            </p:tav>
                                          </p:tavLst>
                                        </p:anim>
                                        <p:set>
                                          <p:cBhvr>
                                            <p:cTn id="68" dur="1" fill="hold">
                                              <p:stCondLst>
                                                <p:cond delay="369"/>
                                              </p:stCondLst>
                                            </p:cTn>
                                            <p:tgtEl>
                                              <p:spTgt spid="28"/>
                                            </p:tgtEl>
                                            <p:attrNameLst>
                                              <p:attrName>style.visibility</p:attrName>
                                            </p:attrNameLst>
                                          </p:cBhvr>
                                          <p:to>
                                            <p:strVal val="hidden"/>
                                          </p:to>
                                        </p:set>
                                      </p:childTnLst>
                                    </p:cTn>
                                  </p:par>
                                  <p:par>
                                    <p:cTn id="69" presetID="6" presetClass="emph" presetSubtype="0" fill="hold" nodeType="withEffect">
                                      <p:stCondLst>
                                        <p:cond delay="250"/>
                                      </p:stCondLst>
                                      <p:childTnLst>
                                        <p:animScale>
                                          <p:cBhvr>
                                            <p:cTn id="70" dur="250" fill="hold"/>
                                            <p:tgtEl>
                                              <p:spTgt spid="28"/>
                                            </p:tgtEl>
                                          </p:cBhvr>
                                          <p:by x="115000" y="115000"/>
                                        </p:animScale>
                                      </p:childTnLst>
                                    </p:cTn>
                                  </p:par>
                                  <p:par>
                                    <p:cTn id="71" presetID="42" presetClass="path" presetSubtype="0" fill="hold" nodeType="withEffect">
                                      <p:stCondLst>
                                        <p:cond delay="500"/>
                                      </p:stCondLst>
                                      <p:childTnLst>
                                        <p:animMotion origin="layout" path="M -3.99306E-6 -1.85185E-6 L 0.21626 0.5056 " pathEditMode="relative" rAng="0" ptsTypes="AA">
                                          <p:cBhvr>
                                            <p:cTn id="72" dur="1500" fill="hold"/>
                                            <p:tgtEl>
                                              <p:spTgt spid="35"/>
                                            </p:tgtEl>
                                            <p:attrNameLst>
                                              <p:attrName>ppt_x</p:attrName>
                                              <p:attrName>ppt_y</p:attrName>
                                            </p:attrNameLst>
                                          </p:cBhvr>
                                          <p:rCtr x="10807" y="25270"/>
                                        </p:animMotion>
                                      </p:childTnLst>
                                    </p:cTn>
                                  </p:par>
                                  <p:par>
                                    <p:cTn id="73" presetID="6" presetClass="emph" presetSubtype="0" autoRev="1" fill="hold" nodeType="withEffect">
                                      <p:stCondLst>
                                        <p:cond delay="500"/>
                                      </p:stCondLst>
                                      <p:childTnLst>
                                        <p:animScale>
                                          <p:cBhvr>
                                            <p:cTn id="74" dur="750" fill="hold"/>
                                            <p:tgtEl>
                                              <p:spTgt spid="35"/>
                                            </p:tgtEl>
                                          </p:cBhvr>
                                          <p:by x="115000" y="115000"/>
                                        </p:animScale>
                                      </p:childTnLst>
                                    </p:cTn>
                                  </p:par>
                                  <p:par>
                                    <p:cTn id="75" presetID="1" presetClass="mediacall" presetSubtype="0" fill="hold" nodeType="withEffect">
                                      <p:stCondLst>
                                        <p:cond delay="2000"/>
                                      </p:stCondLst>
                                      <p:childTnLst>
                                        <p:cmd type="call" cmd="playFrom(0.0)">
                                          <p:cBhvr>
                                            <p:cTn id="76" dur="168" fill="hold"/>
                                            <p:tgtEl>
                                              <p:spTgt spid="3"/>
                                            </p:tgtEl>
                                          </p:cBhvr>
                                        </p:cmd>
                                      </p:childTnLst>
                                    </p:cTn>
                                  </p:par>
                                </p:childTnLst>
                              </p:cTn>
                            </p:par>
                            <p:par>
                              <p:cTn id="77" fill="hold">
                                <p:stCondLst>
                                  <p:cond delay="4186"/>
                                </p:stCondLst>
                                <p:childTnLst>
                                  <p:par>
                                    <p:cTn id="78" presetID="10"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10"/>
                                            <p:tgtEl>
                                              <p:spTgt spid="72"/>
                                            </p:tgtEl>
                                          </p:cBhvr>
                                        </p:animEffect>
                                      </p:childTnLst>
                                    </p:cTn>
                                  </p:par>
                                  <p:par>
                                    <p:cTn id="81" presetID="10" presetClass="entr" presetSubtype="0" fill="hold" nodeType="with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fade">
                                          <p:cBhvr>
                                            <p:cTn id="83" dur="10"/>
                                            <p:tgtEl>
                                              <p:spTgt spid="71"/>
                                            </p:tgtEl>
                                          </p:cBhvr>
                                        </p:animEffect>
                                      </p:childTnLst>
                                    </p:cTn>
                                  </p:par>
                                </p:childTnLst>
                              </p:cTn>
                            </p:par>
                            <p:par>
                              <p:cTn id="84" fill="hold">
                                <p:stCondLst>
                                  <p:cond delay="4196"/>
                                </p:stCondLst>
                                <p:childTnLst>
                                  <p:par>
                                    <p:cTn id="85" presetID="10" presetClass="exit" presetSubtype="0" fill="hold" nodeType="afterEffect">
                                      <p:stCondLst>
                                        <p:cond delay="0"/>
                                      </p:stCondLst>
                                      <p:childTnLst>
                                        <p:animEffect transition="out" filter="fade">
                                          <p:cBhvr>
                                            <p:cTn id="86" dur="250"/>
                                            <p:tgtEl>
                                              <p:spTgt spid="35"/>
                                            </p:tgtEl>
                                          </p:cBhvr>
                                        </p:animEffect>
                                        <p:set>
                                          <p:cBhvr>
                                            <p:cTn id="87" dur="1" fill="hold">
                                              <p:stCondLst>
                                                <p:cond delay="249"/>
                                              </p:stCondLst>
                                            </p:cTn>
                                            <p:tgtEl>
                                              <p:spTgt spid="35"/>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38"/>
                                            </p:tgtEl>
                                            <p:attrNameLst>
                                              <p:attrName>style.visibility</p:attrName>
                                            </p:attrNameLst>
                                          </p:cBhvr>
                                          <p:to>
                                            <p:strVal val="visible"/>
                                          </p:to>
                                        </p:set>
                                        <p:animEffect transition="in" filter="fade">
                                          <p:cBhvr>
                                            <p:cTn id="92" dur="500"/>
                                            <p:tgtEl>
                                              <p:spTgt spid="138"/>
                                            </p:tgtEl>
                                          </p:cBhvr>
                                        </p:animEffect>
                                      </p:childTnLst>
                                    </p:cTn>
                                  </p:par>
                                </p:childTnLst>
                              </p:cTn>
                            </p:par>
                          </p:childTnLst>
                        </p:cTn>
                      </p:par>
                      <p:par>
                        <p:cTn id="93" fill="hold">
                          <p:stCondLst>
                            <p:cond delay="indefinite"/>
                          </p:stCondLst>
                          <p:childTnLst>
                            <p:par>
                              <p:cTn id="94" fill="hold">
                                <p:stCondLst>
                                  <p:cond delay="0"/>
                                </p:stCondLst>
                                <p:childTnLst>
                                  <p:par>
                                    <p:cTn id="95" presetID="64" presetClass="path" presetSubtype="0" accel="84000" fill="hold" nodeType="clickEffect">
                                      <p:stCondLst>
                                        <p:cond delay="0"/>
                                      </p:stCondLst>
                                      <p:childTnLst>
                                        <p:animMotion origin="layout" path="M -0.00065 0.00135 L -0.2576 -0.1684 " pathEditMode="relative" rAng="0" ptsTypes="AA">
                                          <p:cBhvr>
                                            <p:cTn id="96" dur="500" fill="hold"/>
                                            <p:tgtEl>
                                              <p:spTgt spid="72"/>
                                            </p:tgtEl>
                                            <p:attrNameLst>
                                              <p:attrName>ppt_x</p:attrName>
                                              <p:attrName>ppt_y</p:attrName>
                                            </p:attrNameLst>
                                          </p:cBhvr>
                                          <p:rCtr x="-12847" y="-8488"/>
                                        </p:animMotion>
                                      </p:childTnLst>
                                    </p:cTn>
                                  </p:par>
                                  <p:par>
                                    <p:cTn id="97" presetID="6" presetClass="emph" presetSubtype="0" autoRev="1" fill="hold" nodeType="withEffect">
                                      <p:stCondLst>
                                        <p:cond delay="0"/>
                                      </p:stCondLst>
                                      <p:childTnLst>
                                        <p:animScale>
                                          <p:cBhvr>
                                            <p:cTn id="98" dur="250" fill="hold"/>
                                            <p:tgtEl>
                                              <p:spTgt spid="72"/>
                                            </p:tgtEl>
                                          </p:cBhvr>
                                          <p:by x="115000" y="115000"/>
                                        </p:animScale>
                                      </p:childTnLst>
                                    </p:cTn>
                                  </p:par>
                                  <p:par>
                                    <p:cTn id="99" presetID="1" presetClass="mediacall" presetSubtype="0" fill="hold" nodeType="withEffect">
                                      <p:stCondLst>
                                        <p:cond delay="500"/>
                                      </p:stCondLst>
                                      <p:childTnLst>
                                        <p:cmd type="call" cmd="playFrom(0.0)">
                                          <p:cBhvr>
                                            <p:cTn id="100" dur="864" fill="hold"/>
                                            <p:tgtEl>
                                              <p:spTgt spid="2"/>
                                            </p:tgtEl>
                                          </p:cBhvr>
                                        </p:cmd>
                                      </p:childTnLst>
                                    </p:cTn>
                                  </p:par>
                                  <p:par>
                                    <p:cTn id="101" presetID="10" presetClass="entr" presetSubtype="0" fill="hold" grpId="0" nodeType="withEffect">
                                      <p:stCondLst>
                                        <p:cond delay="0"/>
                                      </p:stCondLst>
                                      <p:childTnLst>
                                        <p:set>
                                          <p:cBhvr>
                                            <p:cTn id="102" dur="1" fill="hold">
                                              <p:stCondLst>
                                                <p:cond delay="0"/>
                                              </p:stCondLst>
                                            </p:cTn>
                                            <p:tgtEl>
                                              <p:spTgt spid="139"/>
                                            </p:tgtEl>
                                            <p:attrNameLst>
                                              <p:attrName>style.visibility</p:attrName>
                                            </p:attrNameLst>
                                          </p:cBhvr>
                                          <p:to>
                                            <p:strVal val="visible"/>
                                          </p:to>
                                        </p:set>
                                        <p:animEffect transition="in" filter="fade">
                                          <p:cBhvr>
                                            <p:cTn id="103" dur="500"/>
                                            <p:tgtEl>
                                              <p:spTgt spid="139"/>
                                            </p:tgtEl>
                                          </p:cBhvr>
                                        </p:animEffect>
                                      </p:childTnLst>
                                    </p:cTn>
                                  </p:par>
                                  <p:par>
                                    <p:cTn id="104" presetID="64" presetClass="path" presetSubtype="0" accel="84000" fill="hold" nodeType="withEffect">
                                      <p:stCondLst>
                                        <p:cond delay="250"/>
                                      </p:stCondLst>
                                      <p:childTnLst>
                                        <p:animMotion origin="layout" path="M 3.33333E-6 -1.79012E-6 L -0.21506 -0.50405 " pathEditMode="relative" rAng="0" ptsTypes="AA">
                                          <p:cBhvr>
                                            <p:cTn id="105" dur="500" fill="hold"/>
                                            <p:tgtEl>
                                              <p:spTgt spid="71"/>
                                            </p:tgtEl>
                                            <p:attrNameLst>
                                              <p:attrName>ppt_x</p:attrName>
                                              <p:attrName>ppt_y</p:attrName>
                                            </p:attrNameLst>
                                          </p:cBhvr>
                                          <p:rCtr x="-10753" y="-25212"/>
                                        </p:animMotion>
                                      </p:childTnLst>
                                    </p:cTn>
                                  </p:par>
                                  <p:par>
                                    <p:cTn id="106" presetID="6" presetClass="emph" presetSubtype="0" autoRev="1" fill="hold" nodeType="withEffect">
                                      <p:stCondLst>
                                        <p:cond delay="250"/>
                                      </p:stCondLst>
                                      <p:childTnLst>
                                        <p:animScale>
                                          <p:cBhvr>
                                            <p:cTn id="107" dur="250" fill="hold"/>
                                            <p:tgtEl>
                                              <p:spTgt spid="71"/>
                                            </p:tgtEl>
                                          </p:cBhvr>
                                          <p:by x="115000" y="115000"/>
                                        </p:animScale>
                                      </p:childTnLst>
                                    </p:cTn>
                                  </p:par>
                                  <p:par>
                                    <p:cTn id="108" presetID="2" presetClass="entr" presetSubtype="4" fill="hold" nodeType="withEffect">
                                      <p:stCondLst>
                                        <p:cond delay="500"/>
                                      </p:stCondLst>
                                      <p:childTnLst>
                                        <p:set>
                                          <p:cBhvr>
                                            <p:cTn id="109" dur="1" fill="hold">
                                              <p:stCondLst>
                                                <p:cond delay="0"/>
                                              </p:stCondLst>
                                            </p:cTn>
                                            <p:tgtEl>
                                              <p:spTgt spid="20"/>
                                            </p:tgtEl>
                                            <p:attrNameLst>
                                              <p:attrName>style.visibility</p:attrName>
                                            </p:attrNameLst>
                                          </p:cBhvr>
                                          <p:to>
                                            <p:strVal val="visible"/>
                                          </p:to>
                                        </p:set>
                                        <p:anim calcmode="lin" valueType="num">
                                          <p:cBhvr additive="base">
                                            <p:cTn id="110" dur="370" fill="hold"/>
                                            <p:tgtEl>
                                              <p:spTgt spid="20"/>
                                            </p:tgtEl>
                                            <p:attrNameLst>
                                              <p:attrName>ppt_x</p:attrName>
                                            </p:attrNameLst>
                                          </p:cBhvr>
                                          <p:tavLst>
                                            <p:tav tm="0">
                                              <p:val>
                                                <p:strVal val="#ppt_x"/>
                                              </p:val>
                                            </p:tav>
                                            <p:tav tm="100000">
                                              <p:val>
                                                <p:strVal val="#ppt_x"/>
                                              </p:val>
                                            </p:tav>
                                          </p:tavLst>
                                        </p:anim>
                                        <p:anim calcmode="lin" valueType="num">
                                          <p:cBhvr additive="base">
                                            <p:cTn id="111" dur="370" fill="hold"/>
                                            <p:tgtEl>
                                              <p:spTgt spid="20"/>
                                            </p:tgtEl>
                                            <p:attrNameLst>
                                              <p:attrName>ppt_y</p:attrName>
                                            </p:attrNameLst>
                                          </p:cBhvr>
                                          <p:tavLst>
                                            <p:tav tm="0">
                                              <p:val>
                                                <p:strVal val="1+#ppt_h/2"/>
                                              </p:val>
                                            </p:tav>
                                            <p:tav tm="100000">
                                              <p:val>
                                                <p:strVal val="#ppt_y"/>
                                              </p:val>
                                            </p:tav>
                                          </p:tavLst>
                                        </p:anim>
                                      </p:childTnLst>
                                    </p:cTn>
                                  </p:par>
                                  <p:par>
                                    <p:cTn id="112" presetID="6" presetClass="emph" presetSubtype="0" fill="hold" nodeType="withEffect">
                                      <p:stCondLst>
                                        <p:cond delay="500"/>
                                      </p:stCondLst>
                                      <p:childTnLst>
                                        <p:animScale>
                                          <p:cBhvr>
                                            <p:cTn id="113" dur="250" fill="hold"/>
                                            <p:tgtEl>
                                              <p:spTgt spid="20"/>
                                            </p:tgtEl>
                                          </p:cBhvr>
                                          <p:by x="87000" y="87000"/>
                                        </p:animScale>
                                      </p:childTnLst>
                                    </p:cTn>
                                  </p:par>
                                  <p:par>
                                    <p:cTn id="114" presetID="2" presetClass="entr" presetSubtype="1" fill="hold" nodeType="withEffect">
                                      <p:stCondLst>
                                        <p:cond delay="500"/>
                                      </p:stCondLst>
                                      <p:childTnLst>
                                        <p:set>
                                          <p:cBhvr>
                                            <p:cTn id="115" dur="1" fill="hold">
                                              <p:stCondLst>
                                                <p:cond delay="0"/>
                                              </p:stCondLst>
                                            </p:cTn>
                                            <p:tgtEl>
                                              <p:spTgt spid="28"/>
                                            </p:tgtEl>
                                            <p:attrNameLst>
                                              <p:attrName>style.visibility</p:attrName>
                                            </p:attrNameLst>
                                          </p:cBhvr>
                                          <p:to>
                                            <p:strVal val="visible"/>
                                          </p:to>
                                        </p:set>
                                        <p:anim calcmode="lin" valueType="num">
                                          <p:cBhvr additive="base">
                                            <p:cTn id="116" dur="500" fill="hold"/>
                                            <p:tgtEl>
                                              <p:spTgt spid="28"/>
                                            </p:tgtEl>
                                            <p:attrNameLst>
                                              <p:attrName>ppt_x</p:attrName>
                                            </p:attrNameLst>
                                          </p:cBhvr>
                                          <p:tavLst>
                                            <p:tav tm="0">
                                              <p:val>
                                                <p:strVal val="#ppt_x"/>
                                              </p:val>
                                            </p:tav>
                                            <p:tav tm="100000">
                                              <p:val>
                                                <p:strVal val="#ppt_x"/>
                                              </p:val>
                                            </p:tav>
                                          </p:tavLst>
                                        </p:anim>
                                        <p:anim calcmode="lin" valueType="num">
                                          <p:cBhvr additive="base">
                                            <p:cTn id="117" dur="500" fill="hold"/>
                                            <p:tgtEl>
                                              <p:spTgt spid="28"/>
                                            </p:tgtEl>
                                            <p:attrNameLst>
                                              <p:attrName>ppt_y</p:attrName>
                                            </p:attrNameLst>
                                          </p:cBhvr>
                                          <p:tavLst>
                                            <p:tav tm="0">
                                              <p:val>
                                                <p:strVal val="0-#ppt_h/2"/>
                                              </p:val>
                                            </p:tav>
                                            <p:tav tm="100000">
                                              <p:val>
                                                <p:strVal val="#ppt_y"/>
                                              </p:val>
                                            </p:tav>
                                          </p:tavLst>
                                        </p:anim>
                                      </p:childTnLst>
                                    </p:cTn>
                                  </p:par>
                                  <p:par>
                                    <p:cTn id="118" presetID="6" presetClass="emph" presetSubtype="0" fill="hold" nodeType="withEffect">
                                      <p:stCondLst>
                                        <p:cond delay="500"/>
                                      </p:stCondLst>
                                      <p:childTnLst>
                                        <p:animScale>
                                          <p:cBhvr>
                                            <p:cTn id="119" dur="250" fill="hold"/>
                                            <p:tgtEl>
                                              <p:spTgt spid="28"/>
                                            </p:tgtEl>
                                          </p:cBhvr>
                                          <p:by x="87000" y="87000"/>
                                        </p:animScale>
                                      </p:childTnLst>
                                    </p:cTn>
                                  </p:par>
                                  <p:par>
                                    <p:cTn id="120" presetID="2" presetClass="entr" presetSubtype="4" fill="hold" nodeType="withEffect">
                                      <p:stCondLst>
                                        <p:cond delay="500"/>
                                      </p:stCondLst>
                                      <p:childTnLst>
                                        <p:set>
                                          <p:cBhvr>
                                            <p:cTn id="121" dur="1" fill="hold">
                                              <p:stCondLst>
                                                <p:cond delay="0"/>
                                              </p:stCondLst>
                                            </p:cTn>
                                            <p:tgtEl>
                                              <p:spTgt spid="32"/>
                                            </p:tgtEl>
                                            <p:attrNameLst>
                                              <p:attrName>style.visibility</p:attrName>
                                            </p:attrNameLst>
                                          </p:cBhvr>
                                          <p:to>
                                            <p:strVal val="visible"/>
                                          </p:to>
                                        </p:set>
                                        <p:anim calcmode="lin" valueType="num">
                                          <p:cBhvr additive="base">
                                            <p:cTn id="122" dur="500" fill="hold"/>
                                            <p:tgtEl>
                                              <p:spTgt spid="32"/>
                                            </p:tgtEl>
                                            <p:attrNameLst>
                                              <p:attrName>ppt_x</p:attrName>
                                            </p:attrNameLst>
                                          </p:cBhvr>
                                          <p:tavLst>
                                            <p:tav tm="0">
                                              <p:val>
                                                <p:strVal val="#ppt_x"/>
                                              </p:val>
                                            </p:tav>
                                            <p:tav tm="100000">
                                              <p:val>
                                                <p:strVal val="#ppt_x"/>
                                              </p:val>
                                            </p:tav>
                                          </p:tavLst>
                                        </p:anim>
                                        <p:anim calcmode="lin" valueType="num">
                                          <p:cBhvr additive="base">
                                            <p:cTn id="123" dur="500" fill="hold"/>
                                            <p:tgtEl>
                                              <p:spTgt spid="32"/>
                                            </p:tgtEl>
                                            <p:attrNameLst>
                                              <p:attrName>ppt_y</p:attrName>
                                            </p:attrNameLst>
                                          </p:cBhvr>
                                          <p:tavLst>
                                            <p:tav tm="0">
                                              <p:val>
                                                <p:strVal val="1+#ppt_h/2"/>
                                              </p:val>
                                            </p:tav>
                                            <p:tav tm="100000">
                                              <p:val>
                                                <p:strVal val="#ppt_y"/>
                                              </p:val>
                                            </p:tav>
                                          </p:tavLst>
                                        </p:anim>
                                      </p:childTnLst>
                                    </p:cTn>
                                  </p:par>
                                  <p:par>
                                    <p:cTn id="124" presetID="6" presetClass="emph" presetSubtype="0" fill="hold" nodeType="withEffect">
                                      <p:stCondLst>
                                        <p:cond delay="500"/>
                                      </p:stCondLst>
                                      <p:childTnLst>
                                        <p:animScale>
                                          <p:cBhvr>
                                            <p:cTn id="125" dur="250" fill="hold"/>
                                            <p:tgtEl>
                                              <p:spTgt spid="32"/>
                                            </p:tgtEl>
                                          </p:cBhvr>
                                          <p:by x="87000" y="87000"/>
                                        </p:animScale>
                                      </p:childTnLst>
                                    </p:cTn>
                                  </p:par>
                                  <p:par>
                                    <p:cTn id="126" presetID="2" presetClass="entr" presetSubtype="4" fill="hold" nodeType="withEffect">
                                      <p:stCondLst>
                                        <p:cond delay="750"/>
                                      </p:stCondLst>
                                      <p:childTnLst>
                                        <p:set>
                                          <p:cBhvr>
                                            <p:cTn id="127" dur="1" fill="hold">
                                              <p:stCondLst>
                                                <p:cond delay="0"/>
                                              </p:stCondLst>
                                            </p:cTn>
                                            <p:tgtEl>
                                              <p:spTgt spid="21"/>
                                            </p:tgtEl>
                                            <p:attrNameLst>
                                              <p:attrName>style.visibility</p:attrName>
                                            </p:attrNameLst>
                                          </p:cBhvr>
                                          <p:to>
                                            <p:strVal val="visible"/>
                                          </p:to>
                                        </p:set>
                                        <p:anim calcmode="lin" valueType="num">
                                          <p:cBhvr additive="base">
                                            <p:cTn id="128" dur="250" fill="hold"/>
                                            <p:tgtEl>
                                              <p:spTgt spid="21"/>
                                            </p:tgtEl>
                                            <p:attrNameLst>
                                              <p:attrName>ppt_x</p:attrName>
                                            </p:attrNameLst>
                                          </p:cBhvr>
                                          <p:tavLst>
                                            <p:tav tm="0">
                                              <p:val>
                                                <p:strVal val="#ppt_x"/>
                                              </p:val>
                                            </p:tav>
                                            <p:tav tm="100000">
                                              <p:val>
                                                <p:strVal val="#ppt_x"/>
                                              </p:val>
                                            </p:tav>
                                          </p:tavLst>
                                        </p:anim>
                                        <p:anim calcmode="lin" valueType="num">
                                          <p:cBhvr additive="base">
                                            <p:cTn id="129" dur="250" fill="hold"/>
                                            <p:tgtEl>
                                              <p:spTgt spid="21"/>
                                            </p:tgtEl>
                                            <p:attrNameLst>
                                              <p:attrName>ppt_y</p:attrName>
                                            </p:attrNameLst>
                                          </p:cBhvr>
                                          <p:tavLst>
                                            <p:tav tm="0">
                                              <p:val>
                                                <p:strVal val="1+#ppt_h/2"/>
                                              </p:val>
                                            </p:tav>
                                            <p:tav tm="100000">
                                              <p:val>
                                                <p:strVal val="#ppt_y"/>
                                              </p:val>
                                            </p:tav>
                                          </p:tavLst>
                                        </p:anim>
                                      </p:childTnLst>
                                    </p:cTn>
                                  </p:par>
                                  <p:par>
                                    <p:cTn id="130" presetID="6" presetClass="emph" presetSubtype="0" fill="hold" nodeType="withEffect">
                                      <p:stCondLst>
                                        <p:cond delay="750"/>
                                      </p:stCondLst>
                                      <p:childTnLst>
                                        <p:animScale>
                                          <p:cBhvr>
                                            <p:cTn id="131" dur="250" fill="hold"/>
                                            <p:tgtEl>
                                              <p:spTgt spid="21"/>
                                            </p:tgtEl>
                                          </p:cBhvr>
                                          <p:by x="87000" y="87000"/>
                                        </p:animScale>
                                      </p:childTnLst>
                                    </p:cTn>
                                  </p:par>
                                  <p:par>
                                    <p:cTn id="132" presetID="2" presetClass="entr" presetSubtype="1" fill="hold" nodeType="withEffect">
                                      <p:stCondLst>
                                        <p:cond delay="750"/>
                                      </p:stCondLst>
                                      <p:childTnLst>
                                        <p:set>
                                          <p:cBhvr>
                                            <p:cTn id="133" dur="1" fill="hold">
                                              <p:stCondLst>
                                                <p:cond delay="0"/>
                                              </p:stCondLst>
                                            </p:cTn>
                                            <p:tgtEl>
                                              <p:spTgt spid="19"/>
                                            </p:tgtEl>
                                            <p:attrNameLst>
                                              <p:attrName>style.visibility</p:attrName>
                                            </p:attrNameLst>
                                          </p:cBhvr>
                                          <p:to>
                                            <p:strVal val="visible"/>
                                          </p:to>
                                        </p:set>
                                        <p:anim calcmode="lin" valueType="num">
                                          <p:cBhvr additive="base">
                                            <p:cTn id="134" dur="370" fill="hold"/>
                                            <p:tgtEl>
                                              <p:spTgt spid="19"/>
                                            </p:tgtEl>
                                            <p:attrNameLst>
                                              <p:attrName>ppt_x</p:attrName>
                                            </p:attrNameLst>
                                          </p:cBhvr>
                                          <p:tavLst>
                                            <p:tav tm="0">
                                              <p:val>
                                                <p:strVal val="#ppt_x"/>
                                              </p:val>
                                            </p:tav>
                                            <p:tav tm="100000">
                                              <p:val>
                                                <p:strVal val="#ppt_x"/>
                                              </p:val>
                                            </p:tav>
                                          </p:tavLst>
                                        </p:anim>
                                        <p:anim calcmode="lin" valueType="num">
                                          <p:cBhvr additive="base">
                                            <p:cTn id="135" dur="370" fill="hold"/>
                                            <p:tgtEl>
                                              <p:spTgt spid="19"/>
                                            </p:tgtEl>
                                            <p:attrNameLst>
                                              <p:attrName>ppt_y</p:attrName>
                                            </p:attrNameLst>
                                          </p:cBhvr>
                                          <p:tavLst>
                                            <p:tav tm="0">
                                              <p:val>
                                                <p:strVal val="0-#ppt_h/2"/>
                                              </p:val>
                                            </p:tav>
                                            <p:tav tm="100000">
                                              <p:val>
                                                <p:strVal val="#ppt_y"/>
                                              </p:val>
                                            </p:tav>
                                          </p:tavLst>
                                        </p:anim>
                                      </p:childTnLst>
                                    </p:cTn>
                                  </p:par>
                                  <p:par>
                                    <p:cTn id="136" presetID="6" presetClass="emph" presetSubtype="0" fill="hold" nodeType="withEffect">
                                      <p:stCondLst>
                                        <p:cond delay="750"/>
                                      </p:stCondLst>
                                      <p:childTnLst>
                                        <p:animScale>
                                          <p:cBhvr>
                                            <p:cTn id="137" dur="250" fill="hold"/>
                                            <p:tgtEl>
                                              <p:spTgt spid="19"/>
                                            </p:tgtEl>
                                          </p:cBhvr>
                                          <p:by x="87000" y="87000"/>
                                        </p:animScale>
                                      </p:childTnLst>
                                    </p:cTn>
                                  </p:par>
                                  <p:par>
                                    <p:cTn id="138" presetID="2" presetClass="entr" presetSubtype="1" fill="hold" nodeType="withEffect">
                                      <p:stCondLst>
                                        <p:cond delay="750"/>
                                      </p:stCondLst>
                                      <p:childTnLst>
                                        <p:set>
                                          <p:cBhvr>
                                            <p:cTn id="139" dur="1" fill="hold">
                                              <p:stCondLst>
                                                <p:cond delay="0"/>
                                              </p:stCondLst>
                                            </p:cTn>
                                            <p:tgtEl>
                                              <p:spTgt spid="27"/>
                                            </p:tgtEl>
                                            <p:attrNameLst>
                                              <p:attrName>style.visibility</p:attrName>
                                            </p:attrNameLst>
                                          </p:cBhvr>
                                          <p:to>
                                            <p:strVal val="visible"/>
                                          </p:to>
                                        </p:set>
                                        <p:anim calcmode="lin" valueType="num">
                                          <p:cBhvr additive="base">
                                            <p:cTn id="140" dur="500" fill="hold"/>
                                            <p:tgtEl>
                                              <p:spTgt spid="27"/>
                                            </p:tgtEl>
                                            <p:attrNameLst>
                                              <p:attrName>ppt_x</p:attrName>
                                            </p:attrNameLst>
                                          </p:cBhvr>
                                          <p:tavLst>
                                            <p:tav tm="0">
                                              <p:val>
                                                <p:strVal val="#ppt_x"/>
                                              </p:val>
                                            </p:tav>
                                            <p:tav tm="100000">
                                              <p:val>
                                                <p:strVal val="#ppt_x"/>
                                              </p:val>
                                            </p:tav>
                                          </p:tavLst>
                                        </p:anim>
                                        <p:anim calcmode="lin" valueType="num">
                                          <p:cBhvr additive="base">
                                            <p:cTn id="141" dur="500" fill="hold"/>
                                            <p:tgtEl>
                                              <p:spTgt spid="27"/>
                                            </p:tgtEl>
                                            <p:attrNameLst>
                                              <p:attrName>ppt_y</p:attrName>
                                            </p:attrNameLst>
                                          </p:cBhvr>
                                          <p:tavLst>
                                            <p:tav tm="0">
                                              <p:val>
                                                <p:strVal val="0-#ppt_h/2"/>
                                              </p:val>
                                            </p:tav>
                                            <p:tav tm="100000">
                                              <p:val>
                                                <p:strVal val="#ppt_y"/>
                                              </p:val>
                                            </p:tav>
                                          </p:tavLst>
                                        </p:anim>
                                      </p:childTnLst>
                                    </p:cTn>
                                  </p:par>
                                  <p:par>
                                    <p:cTn id="142" presetID="6" presetClass="emph" presetSubtype="0" fill="hold" nodeType="withEffect">
                                      <p:stCondLst>
                                        <p:cond delay="750"/>
                                      </p:stCondLst>
                                      <p:childTnLst>
                                        <p:animScale>
                                          <p:cBhvr>
                                            <p:cTn id="143" dur="250" fill="hold"/>
                                            <p:tgtEl>
                                              <p:spTgt spid="27"/>
                                            </p:tgtEl>
                                          </p:cBhvr>
                                          <p:by x="87000" y="87000"/>
                                        </p:animScale>
                                      </p:childTnLst>
                                    </p:cTn>
                                  </p:par>
                                </p:childTnLst>
                              </p:cTn>
                            </p:par>
                          </p:childTnLst>
                        </p:cTn>
                      </p:par>
                      <p:par>
                        <p:cTn id="144" fill="hold">
                          <p:stCondLst>
                            <p:cond delay="indefinite"/>
                          </p:stCondLst>
                          <p:childTnLst>
                            <p:par>
                              <p:cTn id="145" fill="hold">
                                <p:stCondLst>
                                  <p:cond delay="0"/>
                                </p:stCondLst>
                                <p:childTnLst>
                                  <p:par>
                                    <p:cTn id="146" presetID="1" presetClass="mediacall" presetSubtype="0" fill="hold" nodeType="clickEffect">
                                      <p:stCondLst>
                                        <p:cond delay="0"/>
                                      </p:stCondLst>
                                      <p:childTnLst>
                                        <p:cmd type="call" cmd="playFrom(0.0)">
                                          <p:cBhvr>
                                            <p:cTn id="147" dur="417" fill="hold"/>
                                            <p:tgtEl>
                                              <p:spTgt spid="133"/>
                                            </p:tgtEl>
                                          </p:cBhvr>
                                        </p:cmd>
                                      </p:childTnLst>
                                    </p:cTn>
                                  </p:par>
                                </p:childTnLst>
                              </p:cTn>
                            </p:par>
                            <p:par>
                              <p:cTn id="148" fill="hold">
                                <p:stCondLst>
                                  <p:cond delay="417"/>
                                </p:stCondLst>
                                <p:childTnLst>
                                  <p:par>
                                    <p:cTn id="149" presetID="1" presetClass="mediacall" presetSubtype="0" fill="hold" nodeType="afterEffect">
                                      <p:stCondLst>
                                        <p:cond delay="0"/>
                                      </p:stCondLst>
                                      <p:childTnLst>
                                        <p:cmd type="call" cmd="playFrom(0.0)">
                                          <p:cBhvr>
                                            <p:cTn id="150" dur="912" fill="hold"/>
                                            <p:tgtEl>
                                              <p:spTgt spid="135"/>
                                            </p:tgtEl>
                                          </p:cBhvr>
                                        </p:cmd>
                                      </p:childTnLst>
                                    </p:cTn>
                                  </p:par>
                                  <p:par>
                                    <p:cTn id="151" presetID="2" presetClass="entr" presetSubtype="1" fill="hold" nodeType="withEffect">
                                      <p:stCondLst>
                                        <p:cond delay="0"/>
                                      </p:stCondLst>
                                      <p:childTnLst>
                                        <p:set>
                                          <p:cBhvr>
                                            <p:cTn id="152" dur="1" fill="hold">
                                              <p:stCondLst>
                                                <p:cond delay="0"/>
                                              </p:stCondLst>
                                            </p:cTn>
                                            <p:tgtEl>
                                              <p:spTgt spid="77"/>
                                            </p:tgtEl>
                                            <p:attrNameLst>
                                              <p:attrName>style.visibility</p:attrName>
                                            </p:attrNameLst>
                                          </p:cBhvr>
                                          <p:to>
                                            <p:strVal val="visible"/>
                                          </p:to>
                                        </p:set>
                                        <p:anim calcmode="lin" valueType="num">
                                          <p:cBhvr additive="base">
                                            <p:cTn id="153" dur="250" fill="hold"/>
                                            <p:tgtEl>
                                              <p:spTgt spid="77"/>
                                            </p:tgtEl>
                                            <p:attrNameLst>
                                              <p:attrName>ppt_x</p:attrName>
                                            </p:attrNameLst>
                                          </p:cBhvr>
                                          <p:tavLst>
                                            <p:tav tm="0">
                                              <p:val>
                                                <p:strVal val="#ppt_x"/>
                                              </p:val>
                                            </p:tav>
                                            <p:tav tm="100000">
                                              <p:val>
                                                <p:strVal val="#ppt_x"/>
                                              </p:val>
                                            </p:tav>
                                          </p:tavLst>
                                        </p:anim>
                                        <p:anim calcmode="lin" valueType="num">
                                          <p:cBhvr additive="base">
                                            <p:cTn id="154" dur="250" fill="hold"/>
                                            <p:tgtEl>
                                              <p:spTgt spid="77"/>
                                            </p:tgtEl>
                                            <p:attrNameLst>
                                              <p:attrName>ppt_y</p:attrName>
                                            </p:attrNameLst>
                                          </p:cBhvr>
                                          <p:tavLst>
                                            <p:tav tm="0">
                                              <p:val>
                                                <p:strVal val="0-#ppt_h/2"/>
                                              </p:val>
                                            </p:tav>
                                            <p:tav tm="100000">
                                              <p:val>
                                                <p:strVal val="#ppt_y"/>
                                              </p:val>
                                            </p:tav>
                                          </p:tavLst>
                                        </p:anim>
                                      </p:childTnLst>
                                    </p:cTn>
                                  </p:par>
                                  <p:par>
                                    <p:cTn id="155" presetID="2" presetClass="entr" presetSubtype="1" fill="hold" nodeType="withEffect">
                                      <p:stCondLst>
                                        <p:cond delay="0"/>
                                      </p:stCondLst>
                                      <p:childTnLst>
                                        <p:set>
                                          <p:cBhvr>
                                            <p:cTn id="156" dur="1" fill="hold">
                                              <p:stCondLst>
                                                <p:cond delay="0"/>
                                              </p:stCondLst>
                                            </p:cTn>
                                            <p:tgtEl>
                                              <p:spTgt spid="93"/>
                                            </p:tgtEl>
                                            <p:attrNameLst>
                                              <p:attrName>style.visibility</p:attrName>
                                            </p:attrNameLst>
                                          </p:cBhvr>
                                          <p:to>
                                            <p:strVal val="visible"/>
                                          </p:to>
                                        </p:set>
                                        <p:anim calcmode="lin" valueType="num">
                                          <p:cBhvr additive="base">
                                            <p:cTn id="157" dur="250" fill="hold"/>
                                            <p:tgtEl>
                                              <p:spTgt spid="93"/>
                                            </p:tgtEl>
                                            <p:attrNameLst>
                                              <p:attrName>ppt_x</p:attrName>
                                            </p:attrNameLst>
                                          </p:cBhvr>
                                          <p:tavLst>
                                            <p:tav tm="0">
                                              <p:val>
                                                <p:strVal val="#ppt_x"/>
                                              </p:val>
                                            </p:tav>
                                            <p:tav tm="100000">
                                              <p:val>
                                                <p:strVal val="#ppt_x"/>
                                              </p:val>
                                            </p:tav>
                                          </p:tavLst>
                                        </p:anim>
                                        <p:anim calcmode="lin" valueType="num">
                                          <p:cBhvr additive="base">
                                            <p:cTn id="158" dur="250" fill="hold"/>
                                            <p:tgtEl>
                                              <p:spTgt spid="93"/>
                                            </p:tgtEl>
                                            <p:attrNameLst>
                                              <p:attrName>ppt_y</p:attrName>
                                            </p:attrNameLst>
                                          </p:cBhvr>
                                          <p:tavLst>
                                            <p:tav tm="0">
                                              <p:val>
                                                <p:strVal val="0-#ppt_h/2"/>
                                              </p:val>
                                            </p:tav>
                                            <p:tav tm="100000">
                                              <p:val>
                                                <p:strVal val="#ppt_y"/>
                                              </p:val>
                                            </p:tav>
                                          </p:tavLst>
                                        </p:anim>
                                      </p:childTnLst>
                                    </p:cTn>
                                  </p:par>
                                  <p:par>
                                    <p:cTn id="159" presetID="2" presetClass="entr" presetSubtype="1" fill="hold" nodeType="withEffect">
                                      <p:stCondLst>
                                        <p:cond delay="0"/>
                                      </p:stCondLst>
                                      <p:childTnLst>
                                        <p:set>
                                          <p:cBhvr>
                                            <p:cTn id="160" dur="1" fill="hold">
                                              <p:stCondLst>
                                                <p:cond delay="0"/>
                                              </p:stCondLst>
                                            </p:cTn>
                                            <p:tgtEl>
                                              <p:spTgt spid="103"/>
                                            </p:tgtEl>
                                            <p:attrNameLst>
                                              <p:attrName>style.visibility</p:attrName>
                                            </p:attrNameLst>
                                          </p:cBhvr>
                                          <p:to>
                                            <p:strVal val="visible"/>
                                          </p:to>
                                        </p:set>
                                        <p:anim calcmode="lin" valueType="num">
                                          <p:cBhvr additive="base">
                                            <p:cTn id="161" dur="250" fill="hold"/>
                                            <p:tgtEl>
                                              <p:spTgt spid="103"/>
                                            </p:tgtEl>
                                            <p:attrNameLst>
                                              <p:attrName>ppt_x</p:attrName>
                                            </p:attrNameLst>
                                          </p:cBhvr>
                                          <p:tavLst>
                                            <p:tav tm="0">
                                              <p:val>
                                                <p:strVal val="#ppt_x"/>
                                              </p:val>
                                            </p:tav>
                                            <p:tav tm="100000">
                                              <p:val>
                                                <p:strVal val="#ppt_x"/>
                                              </p:val>
                                            </p:tav>
                                          </p:tavLst>
                                        </p:anim>
                                        <p:anim calcmode="lin" valueType="num">
                                          <p:cBhvr additive="base">
                                            <p:cTn id="162" dur="250" fill="hold"/>
                                            <p:tgtEl>
                                              <p:spTgt spid="103"/>
                                            </p:tgtEl>
                                            <p:attrNameLst>
                                              <p:attrName>ppt_y</p:attrName>
                                            </p:attrNameLst>
                                          </p:cBhvr>
                                          <p:tavLst>
                                            <p:tav tm="0">
                                              <p:val>
                                                <p:strVal val="0-#ppt_h/2"/>
                                              </p:val>
                                            </p:tav>
                                            <p:tav tm="100000">
                                              <p:val>
                                                <p:strVal val="#ppt_y"/>
                                              </p:val>
                                            </p:tav>
                                          </p:tavLst>
                                        </p:anim>
                                      </p:childTnLst>
                                    </p:cTn>
                                  </p:par>
                                  <p:par>
                                    <p:cTn id="163" presetID="2" presetClass="entr" presetSubtype="1" fill="hold" nodeType="withEffect">
                                      <p:stCondLst>
                                        <p:cond delay="0"/>
                                      </p:stCondLst>
                                      <p:childTnLst>
                                        <p:set>
                                          <p:cBhvr>
                                            <p:cTn id="164" dur="1" fill="hold">
                                              <p:stCondLst>
                                                <p:cond delay="0"/>
                                              </p:stCondLst>
                                            </p:cTn>
                                            <p:tgtEl>
                                              <p:spTgt spid="108"/>
                                            </p:tgtEl>
                                            <p:attrNameLst>
                                              <p:attrName>style.visibility</p:attrName>
                                            </p:attrNameLst>
                                          </p:cBhvr>
                                          <p:to>
                                            <p:strVal val="visible"/>
                                          </p:to>
                                        </p:set>
                                        <p:anim calcmode="lin" valueType="num">
                                          <p:cBhvr additive="base">
                                            <p:cTn id="165" dur="250" fill="hold"/>
                                            <p:tgtEl>
                                              <p:spTgt spid="108"/>
                                            </p:tgtEl>
                                            <p:attrNameLst>
                                              <p:attrName>ppt_x</p:attrName>
                                            </p:attrNameLst>
                                          </p:cBhvr>
                                          <p:tavLst>
                                            <p:tav tm="0">
                                              <p:val>
                                                <p:strVal val="#ppt_x"/>
                                              </p:val>
                                            </p:tav>
                                            <p:tav tm="100000">
                                              <p:val>
                                                <p:strVal val="#ppt_x"/>
                                              </p:val>
                                            </p:tav>
                                          </p:tavLst>
                                        </p:anim>
                                        <p:anim calcmode="lin" valueType="num">
                                          <p:cBhvr additive="base">
                                            <p:cTn id="166" dur="250" fill="hold"/>
                                            <p:tgtEl>
                                              <p:spTgt spid="108"/>
                                            </p:tgtEl>
                                            <p:attrNameLst>
                                              <p:attrName>ppt_y</p:attrName>
                                            </p:attrNameLst>
                                          </p:cBhvr>
                                          <p:tavLst>
                                            <p:tav tm="0">
                                              <p:val>
                                                <p:strVal val="0-#ppt_h/2"/>
                                              </p:val>
                                            </p:tav>
                                            <p:tav tm="100000">
                                              <p:val>
                                                <p:strVal val="#ppt_y"/>
                                              </p:val>
                                            </p:tav>
                                          </p:tavLst>
                                        </p:anim>
                                      </p:childTnLst>
                                    </p:cTn>
                                  </p:par>
                                  <p:par>
                                    <p:cTn id="167" presetID="2" presetClass="entr" presetSubtype="1" fill="hold" nodeType="withEffect">
                                      <p:stCondLst>
                                        <p:cond delay="250"/>
                                      </p:stCondLst>
                                      <p:childTnLst>
                                        <p:set>
                                          <p:cBhvr>
                                            <p:cTn id="168" dur="1" fill="hold">
                                              <p:stCondLst>
                                                <p:cond delay="0"/>
                                              </p:stCondLst>
                                            </p:cTn>
                                            <p:tgtEl>
                                              <p:spTgt spid="78"/>
                                            </p:tgtEl>
                                            <p:attrNameLst>
                                              <p:attrName>style.visibility</p:attrName>
                                            </p:attrNameLst>
                                          </p:cBhvr>
                                          <p:to>
                                            <p:strVal val="visible"/>
                                          </p:to>
                                        </p:set>
                                        <p:anim calcmode="lin" valueType="num">
                                          <p:cBhvr additive="base">
                                            <p:cTn id="169" dur="250" fill="hold"/>
                                            <p:tgtEl>
                                              <p:spTgt spid="78"/>
                                            </p:tgtEl>
                                            <p:attrNameLst>
                                              <p:attrName>ppt_x</p:attrName>
                                            </p:attrNameLst>
                                          </p:cBhvr>
                                          <p:tavLst>
                                            <p:tav tm="0">
                                              <p:val>
                                                <p:strVal val="#ppt_x"/>
                                              </p:val>
                                            </p:tav>
                                            <p:tav tm="100000">
                                              <p:val>
                                                <p:strVal val="#ppt_x"/>
                                              </p:val>
                                            </p:tav>
                                          </p:tavLst>
                                        </p:anim>
                                        <p:anim calcmode="lin" valueType="num">
                                          <p:cBhvr additive="base">
                                            <p:cTn id="170" dur="250" fill="hold"/>
                                            <p:tgtEl>
                                              <p:spTgt spid="78"/>
                                            </p:tgtEl>
                                            <p:attrNameLst>
                                              <p:attrName>ppt_y</p:attrName>
                                            </p:attrNameLst>
                                          </p:cBhvr>
                                          <p:tavLst>
                                            <p:tav tm="0">
                                              <p:val>
                                                <p:strVal val="0-#ppt_h/2"/>
                                              </p:val>
                                            </p:tav>
                                            <p:tav tm="100000">
                                              <p:val>
                                                <p:strVal val="#ppt_y"/>
                                              </p:val>
                                            </p:tav>
                                          </p:tavLst>
                                        </p:anim>
                                      </p:childTnLst>
                                    </p:cTn>
                                  </p:par>
                                  <p:par>
                                    <p:cTn id="171" presetID="2" presetClass="entr" presetSubtype="1" fill="hold" nodeType="withEffect">
                                      <p:stCondLst>
                                        <p:cond delay="250"/>
                                      </p:stCondLst>
                                      <p:childTnLst>
                                        <p:set>
                                          <p:cBhvr>
                                            <p:cTn id="172" dur="1" fill="hold">
                                              <p:stCondLst>
                                                <p:cond delay="0"/>
                                              </p:stCondLst>
                                            </p:cTn>
                                            <p:tgtEl>
                                              <p:spTgt spid="95"/>
                                            </p:tgtEl>
                                            <p:attrNameLst>
                                              <p:attrName>style.visibility</p:attrName>
                                            </p:attrNameLst>
                                          </p:cBhvr>
                                          <p:to>
                                            <p:strVal val="visible"/>
                                          </p:to>
                                        </p:set>
                                        <p:anim calcmode="lin" valueType="num">
                                          <p:cBhvr additive="base">
                                            <p:cTn id="173" dur="250" fill="hold"/>
                                            <p:tgtEl>
                                              <p:spTgt spid="95"/>
                                            </p:tgtEl>
                                            <p:attrNameLst>
                                              <p:attrName>ppt_x</p:attrName>
                                            </p:attrNameLst>
                                          </p:cBhvr>
                                          <p:tavLst>
                                            <p:tav tm="0">
                                              <p:val>
                                                <p:strVal val="#ppt_x"/>
                                              </p:val>
                                            </p:tav>
                                            <p:tav tm="100000">
                                              <p:val>
                                                <p:strVal val="#ppt_x"/>
                                              </p:val>
                                            </p:tav>
                                          </p:tavLst>
                                        </p:anim>
                                        <p:anim calcmode="lin" valueType="num">
                                          <p:cBhvr additive="base">
                                            <p:cTn id="174" dur="250" fill="hold"/>
                                            <p:tgtEl>
                                              <p:spTgt spid="95"/>
                                            </p:tgtEl>
                                            <p:attrNameLst>
                                              <p:attrName>ppt_y</p:attrName>
                                            </p:attrNameLst>
                                          </p:cBhvr>
                                          <p:tavLst>
                                            <p:tav tm="0">
                                              <p:val>
                                                <p:strVal val="0-#ppt_h/2"/>
                                              </p:val>
                                            </p:tav>
                                            <p:tav tm="100000">
                                              <p:val>
                                                <p:strVal val="#ppt_y"/>
                                              </p:val>
                                            </p:tav>
                                          </p:tavLst>
                                        </p:anim>
                                      </p:childTnLst>
                                    </p:cTn>
                                  </p:par>
                                  <p:par>
                                    <p:cTn id="175" presetID="2" presetClass="entr" presetSubtype="1" fill="hold" nodeType="withEffect">
                                      <p:stCondLst>
                                        <p:cond delay="250"/>
                                      </p:stCondLst>
                                      <p:childTnLst>
                                        <p:set>
                                          <p:cBhvr>
                                            <p:cTn id="176" dur="1" fill="hold">
                                              <p:stCondLst>
                                                <p:cond delay="0"/>
                                              </p:stCondLst>
                                            </p:cTn>
                                            <p:tgtEl>
                                              <p:spTgt spid="104"/>
                                            </p:tgtEl>
                                            <p:attrNameLst>
                                              <p:attrName>style.visibility</p:attrName>
                                            </p:attrNameLst>
                                          </p:cBhvr>
                                          <p:to>
                                            <p:strVal val="visible"/>
                                          </p:to>
                                        </p:set>
                                        <p:anim calcmode="lin" valueType="num">
                                          <p:cBhvr additive="base">
                                            <p:cTn id="177" dur="250" fill="hold"/>
                                            <p:tgtEl>
                                              <p:spTgt spid="104"/>
                                            </p:tgtEl>
                                            <p:attrNameLst>
                                              <p:attrName>ppt_x</p:attrName>
                                            </p:attrNameLst>
                                          </p:cBhvr>
                                          <p:tavLst>
                                            <p:tav tm="0">
                                              <p:val>
                                                <p:strVal val="#ppt_x"/>
                                              </p:val>
                                            </p:tav>
                                            <p:tav tm="100000">
                                              <p:val>
                                                <p:strVal val="#ppt_x"/>
                                              </p:val>
                                            </p:tav>
                                          </p:tavLst>
                                        </p:anim>
                                        <p:anim calcmode="lin" valueType="num">
                                          <p:cBhvr additive="base">
                                            <p:cTn id="178" dur="250" fill="hold"/>
                                            <p:tgtEl>
                                              <p:spTgt spid="104"/>
                                            </p:tgtEl>
                                            <p:attrNameLst>
                                              <p:attrName>ppt_y</p:attrName>
                                            </p:attrNameLst>
                                          </p:cBhvr>
                                          <p:tavLst>
                                            <p:tav tm="0">
                                              <p:val>
                                                <p:strVal val="0-#ppt_h/2"/>
                                              </p:val>
                                            </p:tav>
                                            <p:tav tm="100000">
                                              <p:val>
                                                <p:strVal val="#ppt_y"/>
                                              </p:val>
                                            </p:tav>
                                          </p:tavLst>
                                        </p:anim>
                                      </p:childTnLst>
                                    </p:cTn>
                                  </p:par>
                                  <p:par>
                                    <p:cTn id="179" presetID="2" presetClass="entr" presetSubtype="1" fill="hold" nodeType="withEffect">
                                      <p:stCondLst>
                                        <p:cond delay="500"/>
                                      </p:stCondLst>
                                      <p:childTnLst>
                                        <p:set>
                                          <p:cBhvr>
                                            <p:cTn id="180" dur="1" fill="hold">
                                              <p:stCondLst>
                                                <p:cond delay="0"/>
                                              </p:stCondLst>
                                            </p:cTn>
                                            <p:tgtEl>
                                              <p:spTgt spid="90"/>
                                            </p:tgtEl>
                                            <p:attrNameLst>
                                              <p:attrName>style.visibility</p:attrName>
                                            </p:attrNameLst>
                                          </p:cBhvr>
                                          <p:to>
                                            <p:strVal val="visible"/>
                                          </p:to>
                                        </p:set>
                                        <p:anim calcmode="lin" valueType="num">
                                          <p:cBhvr additive="base">
                                            <p:cTn id="181" dur="250" fill="hold"/>
                                            <p:tgtEl>
                                              <p:spTgt spid="90"/>
                                            </p:tgtEl>
                                            <p:attrNameLst>
                                              <p:attrName>ppt_x</p:attrName>
                                            </p:attrNameLst>
                                          </p:cBhvr>
                                          <p:tavLst>
                                            <p:tav tm="0">
                                              <p:val>
                                                <p:strVal val="#ppt_x"/>
                                              </p:val>
                                            </p:tav>
                                            <p:tav tm="100000">
                                              <p:val>
                                                <p:strVal val="#ppt_x"/>
                                              </p:val>
                                            </p:tav>
                                          </p:tavLst>
                                        </p:anim>
                                        <p:anim calcmode="lin" valueType="num">
                                          <p:cBhvr additive="base">
                                            <p:cTn id="182" dur="250" fill="hold"/>
                                            <p:tgtEl>
                                              <p:spTgt spid="90"/>
                                            </p:tgtEl>
                                            <p:attrNameLst>
                                              <p:attrName>ppt_y</p:attrName>
                                            </p:attrNameLst>
                                          </p:cBhvr>
                                          <p:tavLst>
                                            <p:tav tm="0">
                                              <p:val>
                                                <p:strVal val="0-#ppt_h/2"/>
                                              </p:val>
                                            </p:tav>
                                            <p:tav tm="100000">
                                              <p:val>
                                                <p:strVal val="#ppt_y"/>
                                              </p:val>
                                            </p:tav>
                                          </p:tavLst>
                                        </p:anim>
                                      </p:childTnLst>
                                    </p:cTn>
                                  </p:par>
                                  <p:par>
                                    <p:cTn id="183" presetID="2" presetClass="entr" presetSubtype="1" fill="hold" nodeType="withEffect">
                                      <p:stCondLst>
                                        <p:cond delay="500"/>
                                      </p:stCondLst>
                                      <p:childTnLst>
                                        <p:set>
                                          <p:cBhvr>
                                            <p:cTn id="184" dur="1" fill="hold">
                                              <p:stCondLst>
                                                <p:cond delay="0"/>
                                              </p:stCondLst>
                                            </p:cTn>
                                            <p:tgtEl>
                                              <p:spTgt spid="105"/>
                                            </p:tgtEl>
                                            <p:attrNameLst>
                                              <p:attrName>style.visibility</p:attrName>
                                            </p:attrNameLst>
                                          </p:cBhvr>
                                          <p:to>
                                            <p:strVal val="visible"/>
                                          </p:to>
                                        </p:set>
                                        <p:anim calcmode="lin" valueType="num">
                                          <p:cBhvr additive="base">
                                            <p:cTn id="185" dur="250" fill="hold"/>
                                            <p:tgtEl>
                                              <p:spTgt spid="105"/>
                                            </p:tgtEl>
                                            <p:attrNameLst>
                                              <p:attrName>ppt_x</p:attrName>
                                            </p:attrNameLst>
                                          </p:cBhvr>
                                          <p:tavLst>
                                            <p:tav tm="0">
                                              <p:val>
                                                <p:strVal val="#ppt_x"/>
                                              </p:val>
                                            </p:tav>
                                            <p:tav tm="100000">
                                              <p:val>
                                                <p:strVal val="#ppt_x"/>
                                              </p:val>
                                            </p:tav>
                                          </p:tavLst>
                                        </p:anim>
                                        <p:anim calcmode="lin" valueType="num">
                                          <p:cBhvr additive="base">
                                            <p:cTn id="186" dur="250" fill="hold"/>
                                            <p:tgtEl>
                                              <p:spTgt spid="105"/>
                                            </p:tgtEl>
                                            <p:attrNameLst>
                                              <p:attrName>ppt_y</p:attrName>
                                            </p:attrNameLst>
                                          </p:cBhvr>
                                          <p:tavLst>
                                            <p:tav tm="0">
                                              <p:val>
                                                <p:strVal val="0-#ppt_h/2"/>
                                              </p:val>
                                            </p:tav>
                                            <p:tav tm="100000">
                                              <p:val>
                                                <p:strVal val="#ppt_y"/>
                                              </p:val>
                                            </p:tav>
                                          </p:tavLst>
                                        </p:anim>
                                      </p:childTnLst>
                                    </p:cTn>
                                  </p:par>
                                  <p:par>
                                    <p:cTn id="187" presetID="2" presetClass="entr" presetSubtype="1" fill="hold" nodeType="withEffect">
                                      <p:stCondLst>
                                        <p:cond delay="750"/>
                                      </p:stCondLst>
                                      <p:childTnLst>
                                        <p:set>
                                          <p:cBhvr>
                                            <p:cTn id="188" dur="1" fill="hold">
                                              <p:stCondLst>
                                                <p:cond delay="0"/>
                                              </p:stCondLst>
                                            </p:cTn>
                                            <p:tgtEl>
                                              <p:spTgt spid="91"/>
                                            </p:tgtEl>
                                            <p:attrNameLst>
                                              <p:attrName>style.visibility</p:attrName>
                                            </p:attrNameLst>
                                          </p:cBhvr>
                                          <p:to>
                                            <p:strVal val="visible"/>
                                          </p:to>
                                        </p:set>
                                        <p:anim calcmode="lin" valueType="num">
                                          <p:cBhvr additive="base">
                                            <p:cTn id="189" dur="250" fill="hold"/>
                                            <p:tgtEl>
                                              <p:spTgt spid="91"/>
                                            </p:tgtEl>
                                            <p:attrNameLst>
                                              <p:attrName>ppt_x</p:attrName>
                                            </p:attrNameLst>
                                          </p:cBhvr>
                                          <p:tavLst>
                                            <p:tav tm="0">
                                              <p:val>
                                                <p:strVal val="#ppt_x"/>
                                              </p:val>
                                            </p:tav>
                                            <p:tav tm="100000">
                                              <p:val>
                                                <p:strVal val="#ppt_x"/>
                                              </p:val>
                                            </p:tav>
                                          </p:tavLst>
                                        </p:anim>
                                        <p:anim calcmode="lin" valueType="num">
                                          <p:cBhvr additive="base">
                                            <p:cTn id="190" dur="250" fill="hold"/>
                                            <p:tgtEl>
                                              <p:spTgt spid="91"/>
                                            </p:tgtEl>
                                            <p:attrNameLst>
                                              <p:attrName>ppt_y</p:attrName>
                                            </p:attrNameLst>
                                          </p:cBhvr>
                                          <p:tavLst>
                                            <p:tav tm="0">
                                              <p:val>
                                                <p:strVal val="0-#ppt_h/2"/>
                                              </p:val>
                                            </p:tav>
                                            <p:tav tm="100000">
                                              <p:val>
                                                <p:strVal val="#ppt_y"/>
                                              </p:val>
                                            </p:tav>
                                          </p:tavLst>
                                        </p:anim>
                                      </p:childTnLst>
                                    </p:cTn>
                                  </p:par>
                                </p:childTnLst>
                              </p:cTn>
                            </p:par>
                          </p:childTnLst>
                        </p:cTn>
                      </p:par>
                      <p:par>
                        <p:cTn id="191" fill="hold">
                          <p:stCondLst>
                            <p:cond delay="indefinite"/>
                          </p:stCondLst>
                          <p:childTnLst>
                            <p:par>
                              <p:cTn id="192" fill="hold">
                                <p:stCondLst>
                                  <p:cond delay="0"/>
                                </p:stCondLst>
                                <p:childTnLst>
                                  <p:par>
                                    <p:cTn id="193" presetID="1" presetClass="mediacall" presetSubtype="0" fill="hold" nodeType="clickEffect">
                                      <p:stCondLst>
                                        <p:cond delay="0"/>
                                      </p:stCondLst>
                                      <p:childTnLst>
                                        <p:cmd type="call" cmd="playFrom(0.0)">
                                          <p:cBhvr>
                                            <p:cTn id="194" dur="417" fill="hold"/>
                                            <p:tgtEl>
                                              <p:spTgt spid="134"/>
                                            </p:tgtEl>
                                          </p:cBhvr>
                                        </p:cmd>
                                      </p:childTnLst>
                                    </p:cTn>
                                  </p:par>
                                </p:childTnLst>
                              </p:cTn>
                            </p:par>
                            <p:par>
                              <p:cTn id="195" fill="hold">
                                <p:stCondLst>
                                  <p:cond delay="417"/>
                                </p:stCondLst>
                                <p:childTnLst>
                                  <p:par>
                                    <p:cTn id="196" presetID="1" presetClass="mediacall" presetSubtype="0" fill="hold" nodeType="afterEffect">
                                      <p:stCondLst>
                                        <p:cond delay="0"/>
                                      </p:stCondLst>
                                      <p:childTnLst>
                                        <p:cmd type="call" cmd="playFrom(0.0)">
                                          <p:cBhvr>
                                            <p:cTn id="197" dur="888" fill="hold"/>
                                            <p:tgtEl>
                                              <p:spTgt spid="16"/>
                                            </p:tgtEl>
                                          </p:cBhvr>
                                        </p:cmd>
                                      </p:childTnLst>
                                    </p:cTn>
                                  </p:par>
                                  <p:par>
                                    <p:cTn id="198" presetID="2" presetClass="entr" presetSubtype="1" fill="hold" nodeType="withEffect">
                                      <p:stCondLst>
                                        <p:cond delay="0"/>
                                      </p:stCondLst>
                                      <p:childTnLst>
                                        <p:set>
                                          <p:cBhvr>
                                            <p:cTn id="199" dur="1" fill="hold">
                                              <p:stCondLst>
                                                <p:cond delay="0"/>
                                              </p:stCondLst>
                                            </p:cTn>
                                            <p:tgtEl>
                                              <p:spTgt spid="113"/>
                                            </p:tgtEl>
                                            <p:attrNameLst>
                                              <p:attrName>style.visibility</p:attrName>
                                            </p:attrNameLst>
                                          </p:cBhvr>
                                          <p:to>
                                            <p:strVal val="visible"/>
                                          </p:to>
                                        </p:set>
                                        <p:anim calcmode="lin" valueType="num">
                                          <p:cBhvr additive="base">
                                            <p:cTn id="200" dur="250" fill="hold"/>
                                            <p:tgtEl>
                                              <p:spTgt spid="113"/>
                                            </p:tgtEl>
                                            <p:attrNameLst>
                                              <p:attrName>ppt_x</p:attrName>
                                            </p:attrNameLst>
                                          </p:cBhvr>
                                          <p:tavLst>
                                            <p:tav tm="0">
                                              <p:val>
                                                <p:strVal val="#ppt_x"/>
                                              </p:val>
                                            </p:tav>
                                            <p:tav tm="100000">
                                              <p:val>
                                                <p:strVal val="#ppt_x"/>
                                              </p:val>
                                            </p:tav>
                                          </p:tavLst>
                                        </p:anim>
                                        <p:anim calcmode="lin" valueType="num">
                                          <p:cBhvr additive="base">
                                            <p:cTn id="201" dur="250" fill="hold"/>
                                            <p:tgtEl>
                                              <p:spTgt spid="113"/>
                                            </p:tgtEl>
                                            <p:attrNameLst>
                                              <p:attrName>ppt_y</p:attrName>
                                            </p:attrNameLst>
                                          </p:cBhvr>
                                          <p:tavLst>
                                            <p:tav tm="0">
                                              <p:val>
                                                <p:strVal val="0-#ppt_h/2"/>
                                              </p:val>
                                            </p:tav>
                                            <p:tav tm="100000">
                                              <p:val>
                                                <p:strVal val="#ppt_y"/>
                                              </p:val>
                                            </p:tav>
                                          </p:tavLst>
                                        </p:anim>
                                      </p:childTnLst>
                                    </p:cTn>
                                  </p:par>
                                  <p:par>
                                    <p:cTn id="202" presetID="2" presetClass="entr" presetSubtype="1" fill="hold" nodeType="withEffect">
                                      <p:stCondLst>
                                        <p:cond delay="0"/>
                                      </p:stCondLst>
                                      <p:childTnLst>
                                        <p:set>
                                          <p:cBhvr>
                                            <p:cTn id="203" dur="1" fill="hold">
                                              <p:stCondLst>
                                                <p:cond delay="0"/>
                                              </p:stCondLst>
                                            </p:cTn>
                                            <p:tgtEl>
                                              <p:spTgt spid="118"/>
                                            </p:tgtEl>
                                            <p:attrNameLst>
                                              <p:attrName>style.visibility</p:attrName>
                                            </p:attrNameLst>
                                          </p:cBhvr>
                                          <p:to>
                                            <p:strVal val="visible"/>
                                          </p:to>
                                        </p:set>
                                        <p:anim calcmode="lin" valueType="num">
                                          <p:cBhvr additive="base">
                                            <p:cTn id="204" dur="250" fill="hold"/>
                                            <p:tgtEl>
                                              <p:spTgt spid="118"/>
                                            </p:tgtEl>
                                            <p:attrNameLst>
                                              <p:attrName>ppt_x</p:attrName>
                                            </p:attrNameLst>
                                          </p:cBhvr>
                                          <p:tavLst>
                                            <p:tav tm="0">
                                              <p:val>
                                                <p:strVal val="#ppt_x"/>
                                              </p:val>
                                            </p:tav>
                                            <p:tav tm="100000">
                                              <p:val>
                                                <p:strVal val="#ppt_x"/>
                                              </p:val>
                                            </p:tav>
                                          </p:tavLst>
                                        </p:anim>
                                        <p:anim calcmode="lin" valueType="num">
                                          <p:cBhvr additive="base">
                                            <p:cTn id="205" dur="250" fill="hold"/>
                                            <p:tgtEl>
                                              <p:spTgt spid="118"/>
                                            </p:tgtEl>
                                            <p:attrNameLst>
                                              <p:attrName>ppt_y</p:attrName>
                                            </p:attrNameLst>
                                          </p:cBhvr>
                                          <p:tavLst>
                                            <p:tav tm="0">
                                              <p:val>
                                                <p:strVal val="0-#ppt_h/2"/>
                                              </p:val>
                                            </p:tav>
                                            <p:tav tm="100000">
                                              <p:val>
                                                <p:strVal val="#ppt_y"/>
                                              </p:val>
                                            </p:tav>
                                          </p:tavLst>
                                        </p:anim>
                                      </p:childTnLst>
                                    </p:cTn>
                                  </p:par>
                                  <p:par>
                                    <p:cTn id="206" presetID="2" presetClass="entr" presetSubtype="1" fill="hold" nodeType="withEffect">
                                      <p:stCondLst>
                                        <p:cond delay="0"/>
                                      </p:stCondLst>
                                      <p:childTnLst>
                                        <p:set>
                                          <p:cBhvr>
                                            <p:cTn id="207" dur="1" fill="hold">
                                              <p:stCondLst>
                                                <p:cond delay="0"/>
                                              </p:stCondLst>
                                            </p:cTn>
                                            <p:tgtEl>
                                              <p:spTgt spid="123"/>
                                            </p:tgtEl>
                                            <p:attrNameLst>
                                              <p:attrName>style.visibility</p:attrName>
                                            </p:attrNameLst>
                                          </p:cBhvr>
                                          <p:to>
                                            <p:strVal val="visible"/>
                                          </p:to>
                                        </p:set>
                                        <p:anim calcmode="lin" valueType="num">
                                          <p:cBhvr additive="base">
                                            <p:cTn id="208" dur="250" fill="hold"/>
                                            <p:tgtEl>
                                              <p:spTgt spid="123"/>
                                            </p:tgtEl>
                                            <p:attrNameLst>
                                              <p:attrName>ppt_x</p:attrName>
                                            </p:attrNameLst>
                                          </p:cBhvr>
                                          <p:tavLst>
                                            <p:tav tm="0">
                                              <p:val>
                                                <p:strVal val="#ppt_x"/>
                                              </p:val>
                                            </p:tav>
                                            <p:tav tm="100000">
                                              <p:val>
                                                <p:strVal val="#ppt_x"/>
                                              </p:val>
                                            </p:tav>
                                          </p:tavLst>
                                        </p:anim>
                                        <p:anim calcmode="lin" valueType="num">
                                          <p:cBhvr additive="base">
                                            <p:cTn id="209" dur="250" fill="hold"/>
                                            <p:tgtEl>
                                              <p:spTgt spid="123"/>
                                            </p:tgtEl>
                                            <p:attrNameLst>
                                              <p:attrName>ppt_y</p:attrName>
                                            </p:attrNameLst>
                                          </p:cBhvr>
                                          <p:tavLst>
                                            <p:tav tm="0">
                                              <p:val>
                                                <p:strVal val="0-#ppt_h/2"/>
                                              </p:val>
                                            </p:tav>
                                            <p:tav tm="100000">
                                              <p:val>
                                                <p:strVal val="#ppt_y"/>
                                              </p:val>
                                            </p:tav>
                                          </p:tavLst>
                                        </p:anim>
                                      </p:childTnLst>
                                    </p:cTn>
                                  </p:par>
                                  <p:par>
                                    <p:cTn id="210" presetID="2" presetClass="entr" presetSubtype="1" fill="hold" nodeType="withEffect">
                                      <p:stCondLst>
                                        <p:cond delay="0"/>
                                      </p:stCondLst>
                                      <p:childTnLst>
                                        <p:set>
                                          <p:cBhvr>
                                            <p:cTn id="211" dur="1" fill="hold">
                                              <p:stCondLst>
                                                <p:cond delay="0"/>
                                              </p:stCondLst>
                                            </p:cTn>
                                            <p:tgtEl>
                                              <p:spTgt spid="128"/>
                                            </p:tgtEl>
                                            <p:attrNameLst>
                                              <p:attrName>style.visibility</p:attrName>
                                            </p:attrNameLst>
                                          </p:cBhvr>
                                          <p:to>
                                            <p:strVal val="visible"/>
                                          </p:to>
                                        </p:set>
                                        <p:anim calcmode="lin" valueType="num">
                                          <p:cBhvr additive="base">
                                            <p:cTn id="212" dur="250" fill="hold"/>
                                            <p:tgtEl>
                                              <p:spTgt spid="128"/>
                                            </p:tgtEl>
                                            <p:attrNameLst>
                                              <p:attrName>ppt_x</p:attrName>
                                            </p:attrNameLst>
                                          </p:cBhvr>
                                          <p:tavLst>
                                            <p:tav tm="0">
                                              <p:val>
                                                <p:strVal val="#ppt_x"/>
                                              </p:val>
                                            </p:tav>
                                            <p:tav tm="100000">
                                              <p:val>
                                                <p:strVal val="#ppt_x"/>
                                              </p:val>
                                            </p:tav>
                                          </p:tavLst>
                                        </p:anim>
                                        <p:anim calcmode="lin" valueType="num">
                                          <p:cBhvr additive="base">
                                            <p:cTn id="213" dur="250" fill="hold"/>
                                            <p:tgtEl>
                                              <p:spTgt spid="128"/>
                                            </p:tgtEl>
                                            <p:attrNameLst>
                                              <p:attrName>ppt_y</p:attrName>
                                            </p:attrNameLst>
                                          </p:cBhvr>
                                          <p:tavLst>
                                            <p:tav tm="0">
                                              <p:val>
                                                <p:strVal val="0-#ppt_h/2"/>
                                              </p:val>
                                            </p:tav>
                                            <p:tav tm="100000">
                                              <p:val>
                                                <p:strVal val="#ppt_y"/>
                                              </p:val>
                                            </p:tav>
                                          </p:tavLst>
                                        </p:anim>
                                      </p:childTnLst>
                                    </p:cTn>
                                  </p:par>
                                  <p:par>
                                    <p:cTn id="214" presetID="2" presetClass="entr" presetSubtype="1" fill="hold" nodeType="withEffect">
                                      <p:stCondLst>
                                        <p:cond delay="250"/>
                                      </p:stCondLst>
                                      <p:childTnLst>
                                        <p:set>
                                          <p:cBhvr>
                                            <p:cTn id="215" dur="1" fill="hold">
                                              <p:stCondLst>
                                                <p:cond delay="0"/>
                                              </p:stCondLst>
                                            </p:cTn>
                                            <p:tgtEl>
                                              <p:spTgt spid="119"/>
                                            </p:tgtEl>
                                            <p:attrNameLst>
                                              <p:attrName>style.visibility</p:attrName>
                                            </p:attrNameLst>
                                          </p:cBhvr>
                                          <p:to>
                                            <p:strVal val="visible"/>
                                          </p:to>
                                        </p:set>
                                        <p:anim calcmode="lin" valueType="num">
                                          <p:cBhvr additive="base">
                                            <p:cTn id="216" dur="250" fill="hold"/>
                                            <p:tgtEl>
                                              <p:spTgt spid="119"/>
                                            </p:tgtEl>
                                            <p:attrNameLst>
                                              <p:attrName>ppt_x</p:attrName>
                                            </p:attrNameLst>
                                          </p:cBhvr>
                                          <p:tavLst>
                                            <p:tav tm="0">
                                              <p:val>
                                                <p:strVal val="#ppt_x"/>
                                              </p:val>
                                            </p:tav>
                                            <p:tav tm="100000">
                                              <p:val>
                                                <p:strVal val="#ppt_x"/>
                                              </p:val>
                                            </p:tav>
                                          </p:tavLst>
                                        </p:anim>
                                        <p:anim calcmode="lin" valueType="num">
                                          <p:cBhvr additive="base">
                                            <p:cTn id="217" dur="250" fill="hold"/>
                                            <p:tgtEl>
                                              <p:spTgt spid="119"/>
                                            </p:tgtEl>
                                            <p:attrNameLst>
                                              <p:attrName>ppt_y</p:attrName>
                                            </p:attrNameLst>
                                          </p:cBhvr>
                                          <p:tavLst>
                                            <p:tav tm="0">
                                              <p:val>
                                                <p:strVal val="0-#ppt_h/2"/>
                                              </p:val>
                                            </p:tav>
                                            <p:tav tm="100000">
                                              <p:val>
                                                <p:strVal val="#ppt_y"/>
                                              </p:val>
                                            </p:tav>
                                          </p:tavLst>
                                        </p:anim>
                                      </p:childTnLst>
                                    </p:cTn>
                                  </p:par>
                                  <p:par>
                                    <p:cTn id="218" presetID="2" presetClass="entr" presetSubtype="1" fill="hold" nodeType="withEffect">
                                      <p:stCondLst>
                                        <p:cond delay="250"/>
                                      </p:stCondLst>
                                      <p:childTnLst>
                                        <p:set>
                                          <p:cBhvr>
                                            <p:cTn id="219" dur="1" fill="hold">
                                              <p:stCondLst>
                                                <p:cond delay="0"/>
                                              </p:stCondLst>
                                            </p:cTn>
                                            <p:tgtEl>
                                              <p:spTgt spid="124"/>
                                            </p:tgtEl>
                                            <p:attrNameLst>
                                              <p:attrName>style.visibility</p:attrName>
                                            </p:attrNameLst>
                                          </p:cBhvr>
                                          <p:to>
                                            <p:strVal val="visible"/>
                                          </p:to>
                                        </p:set>
                                        <p:anim calcmode="lin" valueType="num">
                                          <p:cBhvr additive="base">
                                            <p:cTn id="220" dur="250" fill="hold"/>
                                            <p:tgtEl>
                                              <p:spTgt spid="124"/>
                                            </p:tgtEl>
                                            <p:attrNameLst>
                                              <p:attrName>ppt_x</p:attrName>
                                            </p:attrNameLst>
                                          </p:cBhvr>
                                          <p:tavLst>
                                            <p:tav tm="0">
                                              <p:val>
                                                <p:strVal val="#ppt_x"/>
                                              </p:val>
                                            </p:tav>
                                            <p:tav tm="100000">
                                              <p:val>
                                                <p:strVal val="#ppt_x"/>
                                              </p:val>
                                            </p:tav>
                                          </p:tavLst>
                                        </p:anim>
                                        <p:anim calcmode="lin" valueType="num">
                                          <p:cBhvr additive="base">
                                            <p:cTn id="221" dur="250" fill="hold"/>
                                            <p:tgtEl>
                                              <p:spTgt spid="124"/>
                                            </p:tgtEl>
                                            <p:attrNameLst>
                                              <p:attrName>ppt_y</p:attrName>
                                            </p:attrNameLst>
                                          </p:cBhvr>
                                          <p:tavLst>
                                            <p:tav tm="0">
                                              <p:val>
                                                <p:strVal val="0-#ppt_h/2"/>
                                              </p:val>
                                            </p:tav>
                                            <p:tav tm="100000">
                                              <p:val>
                                                <p:strVal val="#ppt_y"/>
                                              </p:val>
                                            </p:tav>
                                          </p:tavLst>
                                        </p:anim>
                                      </p:childTnLst>
                                    </p:cTn>
                                  </p:par>
                                  <p:par>
                                    <p:cTn id="222" presetID="2" presetClass="entr" presetSubtype="1" fill="hold" nodeType="withEffect">
                                      <p:stCondLst>
                                        <p:cond delay="250"/>
                                      </p:stCondLst>
                                      <p:childTnLst>
                                        <p:set>
                                          <p:cBhvr>
                                            <p:cTn id="223" dur="1" fill="hold">
                                              <p:stCondLst>
                                                <p:cond delay="0"/>
                                              </p:stCondLst>
                                            </p:cTn>
                                            <p:tgtEl>
                                              <p:spTgt spid="129"/>
                                            </p:tgtEl>
                                            <p:attrNameLst>
                                              <p:attrName>style.visibility</p:attrName>
                                            </p:attrNameLst>
                                          </p:cBhvr>
                                          <p:to>
                                            <p:strVal val="visible"/>
                                          </p:to>
                                        </p:set>
                                        <p:anim calcmode="lin" valueType="num">
                                          <p:cBhvr additive="base">
                                            <p:cTn id="224" dur="250" fill="hold"/>
                                            <p:tgtEl>
                                              <p:spTgt spid="129"/>
                                            </p:tgtEl>
                                            <p:attrNameLst>
                                              <p:attrName>ppt_x</p:attrName>
                                            </p:attrNameLst>
                                          </p:cBhvr>
                                          <p:tavLst>
                                            <p:tav tm="0">
                                              <p:val>
                                                <p:strVal val="#ppt_x"/>
                                              </p:val>
                                            </p:tav>
                                            <p:tav tm="100000">
                                              <p:val>
                                                <p:strVal val="#ppt_x"/>
                                              </p:val>
                                            </p:tav>
                                          </p:tavLst>
                                        </p:anim>
                                        <p:anim calcmode="lin" valueType="num">
                                          <p:cBhvr additive="base">
                                            <p:cTn id="225" dur="250" fill="hold"/>
                                            <p:tgtEl>
                                              <p:spTgt spid="129"/>
                                            </p:tgtEl>
                                            <p:attrNameLst>
                                              <p:attrName>ppt_y</p:attrName>
                                            </p:attrNameLst>
                                          </p:cBhvr>
                                          <p:tavLst>
                                            <p:tav tm="0">
                                              <p:val>
                                                <p:strVal val="0-#ppt_h/2"/>
                                              </p:val>
                                            </p:tav>
                                            <p:tav tm="100000">
                                              <p:val>
                                                <p:strVal val="#ppt_y"/>
                                              </p:val>
                                            </p:tav>
                                          </p:tavLst>
                                        </p:anim>
                                      </p:childTnLst>
                                    </p:cTn>
                                  </p:par>
                                  <p:par>
                                    <p:cTn id="226" presetID="2" presetClass="entr" presetSubtype="1" fill="hold" nodeType="withEffect">
                                      <p:stCondLst>
                                        <p:cond delay="500"/>
                                      </p:stCondLst>
                                      <p:childTnLst>
                                        <p:set>
                                          <p:cBhvr>
                                            <p:cTn id="227" dur="1" fill="hold">
                                              <p:stCondLst>
                                                <p:cond delay="0"/>
                                              </p:stCondLst>
                                            </p:cTn>
                                            <p:tgtEl>
                                              <p:spTgt spid="120"/>
                                            </p:tgtEl>
                                            <p:attrNameLst>
                                              <p:attrName>style.visibility</p:attrName>
                                            </p:attrNameLst>
                                          </p:cBhvr>
                                          <p:to>
                                            <p:strVal val="visible"/>
                                          </p:to>
                                        </p:set>
                                        <p:anim calcmode="lin" valueType="num">
                                          <p:cBhvr additive="base">
                                            <p:cTn id="228" dur="250" fill="hold"/>
                                            <p:tgtEl>
                                              <p:spTgt spid="120"/>
                                            </p:tgtEl>
                                            <p:attrNameLst>
                                              <p:attrName>ppt_x</p:attrName>
                                            </p:attrNameLst>
                                          </p:cBhvr>
                                          <p:tavLst>
                                            <p:tav tm="0">
                                              <p:val>
                                                <p:strVal val="#ppt_x"/>
                                              </p:val>
                                            </p:tav>
                                            <p:tav tm="100000">
                                              <p:val>
                                                <p:strVal val="#ppt_x"/>
                                              </p:val>
                                            </p:tav>
                                          </p:tavLst>
                                        </p:anim>
                                        <p:anim calcmode="lin" valueType="num">
                                          <p:cBhvr additive="base">
                                            <p:cTn id="229" dur="250" fill="hold"/>
                                            <p:tgtEl>
                                              <p:spTgt spid="120"/>
                                            </p:tgtEl>
                                            <p:attrNameLst>
                                              <p:attrName>ppt_y</p:attrName>
                                            </p:attrNameLst>
                                          </p:cBhvr>
                                          <p:tavLst>
                                            <p:tav tm="0">
                                              <p:val>
                                                <p:strVal val="0-#ppt_h/2"/>
                                              </p:val>
                                            </p:tav>
                                            <p:tav tm="100000">
                                              <p:val>
                                                <p:strVal val="#ppt_y"/>
                                              </p:val>
                                            </p:tav>
                                          </p:tavLst>
                                        </p:anim>
                                      </p:childTnLst>
                                    </p:cTn>
                                  </p:par>
                                  <p:par>
                                    <p:cTn id="230" presetID="2" presetClass="entr" presetSubtype="1" fill="hold" nodeType="withEffect">
                                      <p:stCondLst>
                                        <p:cond delay="500"/>
                                      </p:stCondLst>
                                      <p:childTnLst>
                                        <p:set>
                                          <p:cBhvr>
                                            <p:cTn id="231" dur="1" fill="hold">
                                              <p:stCondLst>
                                                <p:cond delay="0"/>
                                              </p:stCondLst>
                                            </p:cTn>
                                            <p:tgtEl>
                                              <p:spTgt spid="125"/>
                                            </p:tgtEl>
                                            <p:attrNameLst>
                                              <p:attrName>style.visibility</p:attrName>
                                            </p:attrNameLst>
                                          </p:cBhvr>
                                          <p:to>
                                            <p:strVal val="visible"/>
                                          </p:to>
                                        </p:set>
                                        <p:anim calcmode="lin" valueType="num">
                                          <p:cBhvr additive="base">
                                            <p:cTn id="232" dur="250" fill="hold"/>
                                            <p:tgtEl>
                                              <p:spTgt spid="125"/>
                                            </p:tgtEl>
                                            <p:attrNameLst>
                                              <p:attrName>ppt_x</p:attrName>
                                            </p:attrNameLst>
                                          </p:cBhvr>
                                          <p:tavLst>
                                            <p:tav tm="0">
                                              <p:val>
                                                <p:strVal val="#ppt_x"/>
                                              </p:val>
                                            </p:tav>
                                            <p:tav tm="100000">
                                              <p:val>
                                                <p:strVal val="#ppt_x"/>
                                              </p:val>
                                            </p:tav>
                                          </p:tavLst>
                                        </p:anim>
                                        <p:anim calcmode="lin" valueType="num">
                                          <p:cBhvr additive="base">
                                            <p:cTn id="233" dur="250" fill="hold"/>
                                            <p:tgtEl>
                                              <p:spTgt spid="125"/>
                                            </p:tgtEl>
                                            <p:attrNameLst>
                                              <p:attrName>ppt_y</p:attrName>
                                            </p:attrNameLst>
                                          </p:cBhvr>
                                          <p:tavLst>
                                            <p:tav tm="0">
                                              <p:val>
                                                <p:strVal val="0-#ppt_h/2"/>
                                              </p:val>
                                            </p:tav>
                                            <p:tav tm="100000">
                                              <p:val>
                                                <p:strVal val="#ppt_y"/>
                                              </p:val>
                                            </p:tav>
                                          </p:tavLst>
                                        </p:anim>
                                      </p:childTnLst>
                                    </p:cTn>
                                  </p:par>
                                  <p:par>
                                    <p:cTn id="234" presetID="2" presetClass="entr" presetSubtype="1" fill="hold" nodeType="withEffect">
                                      <p:stCondLst>
                                        <p:cond delay="750"/>
                                      </p:stCondLst>
                                      <p:childTnLst>
                                        <p:set>
                                          <p:cBhvr>
                                            <p:cTn id="235" dur="1" fill="hold">
                                              <p:stCondLst>
                                                <p:cond delay="0"/>
                                              </p:stCondLst>
                                            </p:cTn>
                                            <p:tgtEl>
                                              <p:spTgt spid="121"/>
                                            </p:tgtEl>
                                            <p:attrNameLst>
                                              <p:attrName>style.visibility</p:attrName>
                                            </p:attrNameLst>
                                          </p:cBhvr>
                                          <p:to>
                                            <p:strVal val="visible"/>
                                          </p:to>
                                        </p:set>
                                        <p:anim calcmode="lin" valueType="num">
                                          <p:cBhvr additive="base">
                                            <p:cTn id="236" dur="250" fill="hold"/>
                                            <p:tgtEl>
                                              <p:spTgt spid="121"/>
                                            </p:tgtEl>
                                            <p:attrNameLst>
                                              <p:attrName>ppt_x</p:attrName>
                                            </p:attrNameLst>
                                          </p:cBhvr>
                                          <p:tavLst>
                                            <p:tav tm="0">
                                              <p:val>
                                                <p:strVal val="#ppt_x"/>
                                              </p:val>
                                            </p:tav>
                                            <p:tav tm="100000">
                                              <p:val>
                                                <p:strVal val="#ppt_x"/>
                                              </p:val>
                                            </p:tav>
                                          </p:tavLst>
                                        </p:anim>
                                        <p:anim calcmode="lin" valueType="num">
                                          <p:cBhvr additive="base">
                                            <p:cTn id="237" dur="250" fill="hold"/>
                                            <p:tgtEl>
                                              <p:spTgt spid="121"/>
                                            </p:tgtEl>
                                            <p:attrNameLst>
                                              <p:attrName>ppt_y</p:attrName>
                                            </p:attrNameLst>
                                          </p:cBhvr>
                                          <p:tavLst>
                                            <p:tav tm="0">
                                              <p:val>
                                                <p:strVal val="0-#ppt_h/2"/>
                                              </p:val>
                                            </p:tav>
                                            <p:tav tm="100000">
                                              <p:val>
                                                <p:strVal val="#ppt_y"/>
                                              </p:val>
                                            </p:tav>
                                          </p:tavLst>
                                        </p:anim>
                                      </p:childTnLst>
                                    </p:cTn>
                                  </p:par>
                                </p:childTnLst>
                              </p:cTn>
                            </p:par>
                            <p:par>
                              <p:cTn id="238" fill="hold">
                                <p:stCondLst>
                                  <p:cond delay="1417"/>
                                </p:stCondLst>
                                <p:childTnLst>
                                  <p:par>
                                    <p:cTn id="239" presetID="10" presetClass="entr" presetSubtype="0" fill="hold" grpId="0" nodeType="afterEffect">
                                      <p:stCondLst>
                                        <p:cond delay="0"/>
                                      </p:stCondLst>
                                      <p:childTnLst>
                                        <p:set>
                                          <p:cBhvr>
                                            <p:cTn id="240" dur="1" fill="hold">
                                              <p:stCondLst>
                                                <p:cond delay="0"/>
                                              </p:stCondLst>
                                            </p:cTn>
                                            <p:tgtEl>
                                              <p:spTgt spid="140"/>
                                            </p:tgtEl>
                                            <p:attrNameLst>
                                              <p:attrName>style.visibility</p:attrName>
                                            </p:attrNameLst>
                                          </p:cBhvr>
                                          <p:to>
                                            <p:strVal val="visible"/>
                                          </p:to>
                                        </p:set>
                                        <p:animEffect transition="in" filter="fade">
                                          <p:cBhvr>
                                            <p:cTn id="24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2" fill="hold" display="0">
                      <p:stCondLst>
                        <p:cond delay="indefinite"/>
                      </p:stCondLst>
                      <p:endCondLst>
                        <p:cond evt="onStopAudio" delay="0">
                          <p:tgtEl>
                            <p:sldTgt/>
                          </p:tgtEl>
                        </p:cond>
                      </p:endCondLst>
                    </p:cTn>
                    <p:tgtEl>
                      <p:spTgt spid="16"/>
                    </p:tgtEl>
                  </p:cMediaNode>
                </p:audio>
                <p:audio>
                  <p:cMediaNode vol="100000">
                    <p:cTn id="243" fill="hold" display="0">
                      <p:stCondLst>
                        <p:cond delay="indefinite"/>
                      </p:stCondLst>
                      <p:endCondLst>
                        <p:cond evt="onStopAudio" delay="0">
                          <p:tgtEl>
                            <p:sldTgt/>
                          </p:tgtEl>
                        </p:cond>
                      </p:endCondLst>
                    </p:cTn>
                    <p:tgtEl>
                      <p:spTgt spid="133"/>
                    </p:tgtEl>
                  </p:cMediaNode>
                </p:audio>
                <p:audio>
                  <p:cMediaNode vol="100000">
                    <p:cTn id="244" fill="hold" display="0">
                      <p:stCondLst>
                        <p:cond delay="indefinite"/>
                      </p:stCondLst>
                      <p:endCondLst>
                        <p:cond evt="onStopAudio" delay="0">
                          <p:tgtEl>
                            <p:sldTgt/>
                          </p:tgtEl>
                        </p:cond>
                      </p:endCondLst>
                    </p:cTn>
                    <p:tgtEl>
                      <p:spTgt spid="134"/>
                    </p:tgtEl>
                  </p:cMediaNode>
                </p:audio>
                <p:audio>
                  <p:cMediaNode vol="80000">
                    <p:cTn id="245" fill="hold" display="0">
                      <p:stCondLst>
                        <p:cond delay="indefinite"/>
                      </p:stCondLst>
                      <p:endCondLst>
                        <p:cond evt="onStopAudio" delay="0">
                          <p:tgtEl>
                            <p:sldTgt/>
                          </p:tgtEl>
                        </p:cond>
                      </p:endCondLst>
                    </p:cTn>
                    <p:tgtEl>
                      <p:spTgt spid="135"/>
                    </p:tgtEl>
                  </p:cMediaNode>
                </p:audio>
                <p:audio>
                  <p:cMediaNode vol="80000">
                    <p:cTn id="246" fill="hold" display="0">
                      <p:stCondLst>
                        <p:cond delay="indefinite"/>
                      </p:stCondLst>
                      <p:endCondLst>
                        <p:cond evt="onStopAudio" delay="0">
                          <p:tgtEl>
                            <p:sldTgt/>
                          </p:tgtEl>
                        </p:cond>
                      </p:endCondLst>
                    </p:cTn>
                    <p:tgtEl>
                      <p:spTgt spid="39"/>
                    </p:tgtEl>
                  </p:cMediaNode>
                </p:audio>
                <p:audio>
                  <p:cMediaNode vol="80000">
                    <p:cTn id="247" fill="hold" display="0">
                      <p:stCondLst>
                        <p:cond delay="indefinite"/>
                      </p:stCondLst>
                      <p:endCondLst>
                        <p:cond evt="onStopAudio" delay="0">
                          <p:tgtEl>
                            <p:sldTgt/>
                          </p:tgtEl>
                        </p:cond>
                      </p:endCondLst>
                    </p:cTn>
                    <p:tgtEl>
                      <p:spTgt spid="40"/>
                    </p:tgtEl>
                  </p:cMediaNode>
                </p:audio>
                <p:audio>
                  <p:cMediaNode vol="80000">
                    <p:cTn id="248" fill="hold" display="0">
                      <p:stCondLst>
                        <p:cond delay="indefinite"/>
                      </p:stCondLst>
                      <p:endCondLst>
                        <p:cond evt="onStopAudio" delay="0">
                          <p:tgtEl>
                            <p:sldTgt/>
                          </p:tgtEl>
                        </p:cond>
                      </p:endCondLst>
                    </p:cTn>
                    <p:tgtEl>
                      <p:spTgt spid="2"/>
                    </p:tgtEl>
                  </p:cMediaNode>
                </p:audio>
                <p:audio>
                  <p:cMediaNode vol="80000">
                    <p:cTn id="249" fill="hold" display="0">
                      <p:stCondLst>
                        <p:cond delay="indefinite"/>
                      </p:stCondLst>
                      <p:endCondLst>
                        <p:cond evt="onStopAudio" delay="0">
                          <p:tgtEl>
                            <p:sldTgt/>
                          </p:tgtEl>
                        </p:cond>
                      </p:endCondLst>
                    </p:cTn>
                    <p:tgtEl>
                      <p:spTgt spid="3"/>
                    </p:tgtEl>
                  </p:cMediaNode>
                </p:audio>
              </p:childTnLst>
            </p:cTn>
          </p:par>
        </p:tnLst>
        <p:bldLst>
          <p:bldP spid="136" grpId="0" animBg="1"/>
          <p:bldP spid="136" grpId="1" animBg="1"/>
          <p:bldP spid="137" grpId="0" animBg="1"/>
          <p:bldP spid="138" grpId="0" animBg="1"/>
          <p:bldP spid="139" grpId="0" animBg="1"/>
          <p:bldP spid="14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62"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0"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2"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4"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8"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 name="Gold Coin 1">
            <a:extLst>
              <a:ext uri="{FF2B5EF4-FFF2-40B4-BE49-F238E27FC236}">
                <a16:creationId xmlns="" xmlns:a16="http://schemas.microsoft.com/office/drawing/2014/main" id="{3C65B74D-3D06-8B0A-A30B-7ACE8E92CBC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3" name="Gold Coin 2">
            <a:extLst>
              <a:ext uri="{FF2B5EF4-FFF2-40B4-BE49-F238E27FC236}">
                <a16:creationId xmlns="" xmlns:a16="http://schemas.microsoft.com/office/drawing/2014/main" id="{869513C2-8D6B-0D4D-F3EF-3D4F24542EC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795202" y="268833"/>
            <a:ext cx="400420" cy="374904"/>
          </a:xfrm>
          <a:prstGeom prst="rect">
            <a:avLst/>
          </a:prstGeom>
        </p:spPr>
      </p:pic>
      <p:pic>
        <p:nvPicPr>
          <p:cNvPr id="4" name="Gold Coin 3">
            <a:extLst>
              <a:ext uri="{FF2B5EF4-FFF2-40B4-BE49-F238E27FC236}">
                <a16:creationId xmlns="" xmlns:a16="http://schemas.microsoft.com/office/drawing/2014/main" id="{A1CE3A65-B605-1F2A-9DFD-CE24E8F9A44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02798" y="958984"/>
            <a:ext cx="400420" cy="374904"/>
          </a:xfrm>
          <a:prstGeom prst="rect">
            <a:avLst/>
          </a:prstGeom>
        </p:spPr>
      </p:pic>
      <p:pic>
        <p:nvPicPr>
          <p:cNvPr id="6" name="Gold Coin 4">
            <a:extLst>
              <a:ext uri="{FF2B5EF4-FFF2-40B4-BE49-F238E27FC236}">
                <a16:creationId xmlns="" xmlns:a16="http://schemas.microsoft.com/office/drawing/2014/main" id="{DB471E19-08E4-7F6A-9A71-4D0271DF550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831778" y="965080"/>
            <a:ext cx="400420" cy="374904"/>
          </a:xfrm>
          <a:prstGeom prst="rect">
            <a:avLst/>
          </a:prstGeom>
        </p:spPr>
      </p:pic>
      <p:pic>
        <p:nvPicPr>
          <p:cNvPr id="9" name="Gold Coin 1">
            <a:extLst>
              <a:ext uri="{FF2B5EF4-FFF2-40B4-BE49-F238E27FC236}">
                <a16:creationId xmlns="" xmlns:a16="http://schemas.microsoft.com/office/drawing/2014/main" id="{853568B6-03E0-F38F-A2E6-B96B81CC25B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81831" y="2338060"/>
            <a:ext cx="400420" cy="374904"/>
          </a:xfrm>
          <a:prstGeom prst="rect">
            <a:avLst/>
          </a:prstGeom>
        </p:spPr>
      </p:pic>
      <p:pic>
        <p:nvPicPr>
          <p:cNvPr id="10" name="Gold Coin 2">
            <a:extLst>
              <a:ext uri="{FF2B5EF4-FFF2-40B4-BE49-F238E27FC236}">
                <a16:creationId xmlns="" xmlns:a16="http://schemas.microsoft.com/office/drawing/2014/main" id="{78A7A5F2-0E50-76FE-9A2A-3F18D8563B9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909717" y="2344156"/>
            <a:ext cx="400420" cy="374904"/>
          </a:xfrm>
          <a:prstGeom prst="rect">
            <a:avLst/>
          </a:prstGeom>
        </p:spPr>
      </p:pic>
      <p:pic>
        <p:nvPicPr>
          <p:cNvPr id="11" name="Gold Coin 3">
            <a:extLst>
              <a:ext uri="{FF2B5EF4-FFF2-40B4-BE49-F238E27FC236}">
                <a16:creationId xmlns="" xmlns:a16="http://schemas.microsoft.com/office/drawing/2014/main" id="{F768EC25-8173-1BDA-7D8C-0A27E0BD249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217313" y="3034307"/>
            <a:ext cx="400420" cy="374904"/>
          </a:xfrm>
          <a:prstGeom prst="rect">
            <a:avLst/>
          </a:prstGeom>
        </p:spPr>
      </p:pic>
      <p:pic>
        <p:nvPicPr>
          <p:cNvPr id="17" name="Gold Coin 1">
            <a:extLst>
              <a:ext uri="{FF2B5EF4-FFF2-40B4-BE49-F238E27FC236}">
                <a16:creationId xmlns="" xmlns:a16="http://schemas.microsoft.com/office/drawing/2014/main" id="{22B482C9-FCE8-5BA8-A89E-2018A900176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22" name="Gold Coin 1">
            <a:extLst>
              <a:ext uri="{FF2B5EF4-FFF2-40B4-BE49-F238E27FC236}">
                <a16:creationId xmlns="" xmlns:a16="http://schemas.microsoft.com/office/drawing/2014/main" id="{02FC920A-38AC-A80F-9CCF-119816CD96F9}"/>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407277" y="6466553"/>
            <a:ext cx="400420" cy="374904"/>
          </a:xfrm>
          <a:prstGeom prst="rect">
            <a:avLst/>
          </a:prstGeom>
        </p:spPr>
      </p:pic>
      <p:pic>
        <p:nvPicPr>
          <p:cNvPr id="23" name="Gold Coin 2">
            <a:extLst>
              <a:ext uri="{FF2B5EF4-FFF2-40B4-BE49-F238E27FC236}">
                <a16:creationId xmlns="" xmlns:a16="http://schemas.microsoft.com/office/drawing/2014/main" id="{DC6948A3-BF4F-04A3-8117-B7B3636D79E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135163" y="6472649"/>
            <a:ext cx="400420" cy="374904"/>
          </a:xfrm>
          <a:prstGeom prst="rect">
            <a:avLst/>
          </a:prstGeom>
        </p:spPr>
      </p:pic>
      <p:pic>
        <p:nvPicPr>
          <p:cNvPr id="24" name="Gold Coin 3">
            <a:extLst>
              <a:ext uri="{FF2B5EF4-FFF2-40B4-BE49-F238E27FC236}">
                <a16:creationId xmlns="" xmlns:a16="http://schemas.microsoft.com/office/drawing/2014/main" id="{D649010C-041A-E578-F232-743337971E92}"/>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442759" y="7162800"/>
            <a:ext cx="400420" cy="374904"/>
          </a:xfrm>
          <a:prstGeom prst="rect">
            <a:avLst/>
          </a:prstGeom>
        </p:spPr>
      </p:pic>
      <p:pic>
        <p:nvPicPr>
          <p:cNvPr id="25" name="Gold Coin 4">
            <a:extLst>
              <a:ext uri="{FF2B5EF4-FFF2-40B4-BE49-F238E27FC236}">
                <a16:creationId xmlns="" xmlns:a16="http://schemas.microsoft.com/office/drawing/2014/main" id="{C7B3804C-2DE4-E118-BD8A-BC56545BC5D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171739" y="7168896"/>
            <a:ext cx="400420" cy="374904"/>
          </a:xfrm>
          <a:prstGeom prst="rect">
            <a:avLst/>
          </a:prstGeom>
        </p:spPr>
      </p:pic>
      <p:pic>
        <p:nvPicPr>
          <p:cNvPr id="26" name="Gold Coin 5">
            <a:extLst>
              <a:ext uri="{FF2B5EF4-FFF2-40B4-BE49-F238E27FC236}">
                <a16:creationId xmlns="" xmlns:a16="http://schemas.microsoft.com/office/drawing/2014/main" id="{2A227692-6CA6-A8F8-E816-0FC662B184B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789273" y="6822033"/>
            <a:ext cx="400420" cy="374904"/>
          </a:xfrm>
          <a:prstGeom prst="rect">
            <a:avLst/>
          </a:prstGeom>
        </p:spPr>
      </p:pic>
      <p:pic>
        <p:nvPicPr>
          <p:cNvPr id="60" name="Gold Coin 1">
            <a:extLst>
              <a:ext uri="{FF2B5EF4-FFF2-40B4-BE49-F238E27FC236}">
                <a16:creationId xmlns="" xmlns:a16="http://schemas.microsoft.com/office/drawing/2014/main" id="{33F162D1-96A8-A648-FF33-7753F93BBED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66" name="Gold Coin 2">
            <a:extLst>
              <a:ext uri="{FF2B5EF4-FFF2-40B4-BE49-F238E27FC236}">
                <a16:creationId xmlns="" xmlns:a16="http://schemas.microsoft.com/office/drawing/2014/main" id="{4368B9A9-122A-8CBA-384D-DFD6E78E620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70" name="Gold Coin 1">
            <a:extLst>
              <a:ext uri="{FF2B5EF4-FFF2-40B4-BE49-F238E27FC236}">
                <a16:creationId xmlns="" xmlns:a16="http://schemas.microsoft.com/office/drawing/2014/main" id="{3B7D0744-80A8-1FC2-442C-222189E5278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86" name="Gold Coin 1">
            <a:extLst>
              <a:ext uri="{FF2B5EF4-FFF2-40B4-BE49-F238E27FC236}">
                <a16:creationId xmlns="" xmlns:a16="http://schemas.microsoft.com/office/drawing/2014/main" id="{00EB5791-C116-5603-3196-58CCC7D8FB8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87" name="Gold Coin 2">
            <a:extLst>
              <a:ext uri="{FF2B5EF4-FFF2-40B4-BE49-F238E27FC236}">
                <a16:creationId xmlns="" xmlns:a16="http://schemas.microsoft.com/office/drawing/2014/main" id="{04EE849F-B259-3214-96DE-E0857E35694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94" name="Gold Coin 3">
            <a:extLst>
              <a:ext uri="{FF2B5EF4-FFF2-40B4-BE49-F238E27FC236}">
                <a16:creationId xmlns="" xmlns:a16="http://schemas.microsoft.com/office/drawing/2014/main" id="{86EEADDC-F81E-7EDF-ED12-EFB1099C80F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29981" y="5116098"/>
            <a:ext cx="400420" cy="374904"/>
          </a:xfrm>
          <a:prstGeom prst="rect">
            <a:avLst/>
          </a:prstGeom>
        </p:spPr>
      </p:pic>
      <p:pic>
        <p:nvPicPr>
          <p:cNvPr id="97" name="Gold Coin 4">
            <a:extLst>
              <a:ext uri="{FF2B5EF4-FFF2-40B4-BE49-F238E27FC236}">
                <a16:creationId xmlns="" xmlns:a16="http://schemas.microsoft.com/office/drawing/2014/main" id="{E32DF5E5-4592-7BD1-9418-B0FFBDCC2AD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858961" y="5122194"/>
            <a:ext cx="400420" cy="374904"/>
          </a:xfrm>
          <a:prstGeom prst="rect">
            <a:avLst/>
          </a:prstGeom>
        </p:spPr>
      </p:pic>
      <p:pic>
        <p:nvPicPr>
          <p:cNvPr id="99" name="Gold Coin 1">
            <a:extLst>
              <a:ext uri="{FF2B5EF4-FFF2-40B4-BE49-F238E27FC236}">
                <a16:creationId xmlns="" xmlns:a16="http://schemas.microsoft.com/office/drawing/2014/main" id="{26C7DEF5-57B1-7E4E-AA37-5710E70C47C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100" name="Gold Coin 2">
            <a:extLst>
              <a:ext uri="{FF2B5EF4-FFF2-40B4-BE49-F238E27FC236}">
                <a16:creationId xmlns="" xmlns:a16="http://schemas.microsoft.com/office/drawing/2014/main" id="{0A1D69C2-2E70-A424-E49E-54013EACCB1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101" name="Gold Coin 3">
            <a:extLst>
              <a:ext uri="{FF2B5EF4-FFF2-40B4-BE49-F238E27FC236}">
                <a16:creationId xmlns="" xmlns:a16="http://schemas.microsoft.com/office/drawing/2014/main" id="{97A89C44-7688-60B7-E71C-4DF20EE5099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pic>
        <p:nvPicPr>
          <p:cNvPr id="5"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905000" y="8528098"/>
            <a:ext cx="487363" cy="487363"/>
          </a:xfrm>
          <a:prstGeom prst="rect">
            <a:avLst/>
          </a:prstGeom>
        </p:spPr>
      </p:pic>
      <p:pic>
        <p:nvPicPr>
          <p:cNvPr id="7"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743200" y="8534400"/>
            <a:ext cx="487363" cy="487363"/>
          </a:xfrm>
          <a:prstGeom prst="rect">
            <a:avLst/>
          </a:prstGeom>
        </p:spPr>
      </p:pic>
      <p:pic>
        <p:nvPicPr>
          <p:cNvPr id="49" name="Walking Shoes.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4841362" y="8528097"/>
            <a:ext cx="487363" cy="487363"/>
          </a:xfrm>
          <a:prstGeom prst="rect">
            <a:avLst/>
          </a:prstGeom>
        </p:spPr>
      </p:pic>
      <p:pic>
        <p:nvPicPr>
          <p:cNvPr id="12" name="gold piece sequence (5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6459029" y="8562412"/>
            <a:ext cx="487363" cy="487363"/>
          </a:xfrm>
          <a:prstGeom prst="rect">
            <a:avLst/>
          </a:prstGeom>
        </p:spPr>
      </p:pic>
      <p:pic>
        <p:nvPicPr>
          <p:cNvPr id="16" name="gold piece sequence (4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8091691" y="8534399"/>
            <a:ext cx="487363" cy="487363"/>
          </a:xfrm>
          <a:prstGeom prst="rect">
            <a:avLst/>
          </a:prstGeom>
        </p:spPr>
      </p:pic>
    </p:spTree>
    <p:extLst>
      <p:ext uri="{BB962C8B-B14F-4D97-AF65-F5344CB8AC3E}">
        <p14:creationId xmlns:p14="http://schemas.microsoft.com/office/powerpoint/2010/main" val="422913709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49"/>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5"/>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12"/>
                                        </p:tgtEl>
                                      </p:cBhvr>
                                    </p:cmd>
                                  </p:childTnLst>
                                </p:cTn>
                              </p:par>
                              <p:par>
                                <p:cTn id="16" presetID="2"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250" fill="hold"/>
                                        <p:tgtEl>
                                          <p:spTgt spid="2"/>
                                        </p:tgtEl>
                                        <p:attrNameLst>
                                          <p:attrName>ppt_x</p:attrName>
                                        </p:attrNameLst>
                                      </p:cBhvr>
                                      <p:tavLst>
                                        <p:tav tm="0">
                                          <p:val>
                                            <p:strVal val="#ppt_x"/>
                                          </p:val>
                                        </p:tav>
                                        <p:tav tm="100000">
                                          <p:val>
                                            <p:strVal val="#ppt_x"/>
                                          </p:val>
                                        </p:tav>
                                      </p:tavLst>
                                    </p:anim>
                                    <p:anim calcmode="lin" valueType="num">
                                      <p:cBhvr additive="base">
                                        <p:cTn id="19" dur="250" fill="hold"/>
                                        <p:tgtEl>
                                          <p:spTgt spid="2"/>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250" fill="hold"/>
                                        <p:tgtEl>
                                          <p:spTgt spid="22"/>
                                        </p:tgtEl>
                                        <p:attrNameLst>
                                          <p:attrName>ppt_x</p:attrName>
                                        </p:attrNameLst>
                                      </p:cBhvr>
                                      <p:tavLst>
                                        <p:tav tm="0">
                                          <p:val>
                                            <p:strVal val="#ppt_x"/>
                                          </p:val>
                                        </p:tav>
                                        <p:tav tm="100000">
                                          <p:val>
                                            <p:strVal val="#ppt_x"/>
                                          </p:val>
                                        </p:tav>
                                      </p:tavLst>
                                    </p:anim>
                                    <p:anim calcmode="lin" valueType="num">
                                      <p:cBhvr additive="base">
                                        <p:cTn id="31" dur="250" fill="hold"/>
                                        <p:tgtEl>
                                          <p:spTgt spid="22"/>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250" fill="hold"/>
                                        <p:tgtEl>
                                          <p:spTgt spid="3"/>
                                        </p:tgtEl>
                                        <p:attrNameLst>
                                          <p:attrName>ppt_x</p:attrName>
                                        </p:attrNameLst>
                                      </p:cBhvr>
                                      <p:tavLst>
                                        <p:tav tm="0">
                                          <p:val>
                                            <p:strVal val="#ppt_x"/>
                                          </p:val>
                                        </p:tav>
                                        <p:tav tm="100000">
                                          <p:val>
                                            <p:strVal val="#ppt_x"/>
                                          </p:val>
                                        </p:tav>
                                      </p:tavLst>
                                    </p:anim>
                                    <p:anim calcmode="lin" valueType="num">
                                      <p:cBhvr additive="base">
                                        <p:cTn id="35" dur="250" fill="hold"/>
                                        <p:tgtEl>
                                          <p:spTgt spid="3"/>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250" fill="hold"/>
                                        <p:tgtEl>
                                          <p:spTgt spid="10"/>
                                        </p:tgtEl>
                                        <p:attrNameLst>
                                          <p:attrName>ppt_x</p:attrName>
                                        </p:attrNameLst>
                                      </p:cBhvr>
                                      <p:tavLst>
                                        <p:tav tm="0">
                                          <p:val>
                                            <p:strVal val="#ppt_x"/>
                                          </p:val>
                                        </p:tav>
                                        <p:tav tm="100000">
                                          <p:val>
                                            <p:strVal val="#ppt_x"/>
                                          </p:val>
                                        </p:tav>
                                      </p:tavLst>
                                    </p:anim>
                                    <p:anim calcmode="lin" valueType="num">
                                      <p:cBhvr additive="base">
                                        <p:cTn id="39" dur="250" fill="hold"/>
                                        <p:tgtEl>
                                          <p:spTgt spid="10"/>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250" fill="hold"/>
                                        <p:tgtEl>
                                          <p:spTgt spid="23"/>
                                        </p:tgtEl>
                                        <p:attrNameLst>
                                          <p:attrName>ppt_x</p:attrName>
                                        </p:attrNameLst>
                                      </p:cBhvr>
                                      <p:tavLst>
                                        <p:tav tm="0">
                                          <p:val>
                                            <p:strVal val="#ppt_x"/>
                                          </p:val>
                                        </p:tav>
                                        <p:tav tm="100000">
                                          <p:val>
                                            <p:strVal val="#ppt_x"/>
                                          </p:val>
                                        </p:tav>
                                      </p:tavLst>
                                    </p:anim>
                                    <p:anim calcmode="lin" valueType="num">
                                      <p:cBhvr additive="base">
                                        <p:cTn id="43" dur="250" fill="hold"/>
                                        <p:tgtEl>
                                          <p:spTgt spid="23"/>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250" fill="hold"/>
                                        <p:tgtEl>
                                          <p:spTgt spid="4"/>
                                        </p:tgtEl>
                                        <p:attrNameLst>
                                          <p:attrName>ppt_x</p:attrName>
                                        </p:attrNameLst>
                                      </p:cBhvr>
                                      <p:tavLst>
                                        <p:tav tm="0">
                                          <p:val>
                                            <p:strVal val="#ppt_x"/>
                                          </p:val>
                                        </p:tav>
                                        <p:tav tm="100000">
                                          <p:val>
                                            <p:strVal val="#ppt_x"/>
                                          </p:val>
                                        </p:tav>
                                      </p:tavLst>
                                    </p:anim>
                                    <p:anim calcmode="lin" valueType="num">
                                      <p:cBhvr additive="base">
                                        <p:cTn id="47" dur="250" fill="hold"/>
                                        <p:tgtEl>
                                          <p:spTgt spid="4"/>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250" fill="hold"/>
                                        <p:tgtEl>
                                          <p:spTgt spid="11"/>
                                        </p:tgtEl>
                                        <p:attrNameLst>
                                          <p:attrName>ppt_x</p:attrName>
                                        </p:attrNameLst>
                                      </p:cBhvr>
                                      <p:tavLst>
                                        <p:tav tm="0">
                                          <p:val>
                                            <p:strVal val="#ppt_x"/>
                                          </p:val>
                                        </p:tav>
                                        <p:tav tm="100000">
                                          <p:val>
                                            <p:strVal val="#ppt_x"/>
                                          </p:val>
                                        </p:tav>
                                      </p:tavLst>
                                    </p:anim>
                                    <p:anim calcmode="lin" valueType="num">
                                      <p:cBhvr additive="base">
                                        <p:cTn id="51" dur="25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250" fill="hold"/>
                                        <p:tgtEl>
                                          <p:spTgt spid="24"/>
                                        </p:tgtEl>
                                        <p:attrNameLst>
                                          <p:attrName>ppt_x</p:attrName>
                                        </p:attrNameLst>
                                      </p:cBhvr>
                                      <p:tavLst>
                                        <p:tav tm="0">
                                          <p:val>
                                            <p:strVal val="#ppt_x"/>
                                          </p:val>
                                        </p:tav>
                                        <p:tav tm="100000">
                                          <p:val>
                                            <p:strVal val="#ppt_x"/>
                                          </p:val>
                                        </p:tav>
                                      </p:tavLst>
                                    </p:anim>
                                    <p:anim calcmode="lin" valueType="num">
                                      <p:cBhvr additive="base">
                                        <p:cTn id="55" dur="250" fill="hold"/>
                                        <p:tgtEl>
                                          <p:spTgt spid="24"/>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250" fill="hold"/>
                                        <p:tgtEl>
                                          <p:spTgt spid="6"/>
                                        </p:tgtEl>
                                        <p:attrNameLst>
                                          <p:attrName>ppt_x</p:attrName>
                                        </p:attrNameLst>
                                      </p:cBhvr>
                                      <p:tavLst>
                                        <p:tav tm="0">
                                          <p:val>
                                            <p:strVal val="#ppt_x"/>
                                          </p:val>
                                        </p:tav>
                                        <p:tav tm="100000">
                                          <p:val>
                                            <p:strVal val="#ppt_x"/>
                                          </p:val>
                                        </p:tav>
                                      </p:tavLst>
                                    </p:anim>
                                    <p:anim calcmode="lin" valueType="num">
                                      <p:cBhvr additive="base">
                                        <p:cTn id="59" dur="250" fill="hold"/>
                                        <p:tgtEl>
                                          <p:spTgt spid="6"/>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75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250" fill="hold"/>
                                        <p:tgtEl>
                                          <p:spTgt spid="25"/>
                                        </p:tgtEl>
                                        <p:attrNameLst>
                                          <p:attrName>ppt_x</p:attrName>
                                        </p:attrNameLst>
                                      </p:cBhvr>
                                      <p:tavLst>
                                        <p:tav tm="0">
                                          <p:val>
                                            <p:strVal val="#ppt_x"/>
                                          </p:val>
                                        </p:tav>
                                        <p:tav tm="100000">
                                          <p:val>
                                            <p:strVal val="#ppt_x"/>
                                          </p:val>
                                        </p:tav>
                                      </p:tavLst>
                                    </p:anim>
                                    <p:anim calcmode="lin" valueType="num">
                                      <p:cBhvr additive="base">
                                        <p:cTn id="63" dur="250" fill="hold"/>
                                        <p:tgtEl>
                                          <p:spTgt spid="25"/>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100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250" fill="hold"/>
                                        <p:tgtEl>
                                          <p:spTgt spid="26"/>
                                        </p:tgtEl>
                                        <p:attrNameLst>
                                          <p:attrName>ppt_x</p:attrName>
                                        </p:attrNameLst>
                                      </p:cBhvr>
                                      <p:tavLst>
                                        <p:tav tm="0">
                                          <p:val>
                                            <p:strVal val="#ppt_x"/>
                                          </p:val>
                                        </p:tav>
                                        <p:tav tm="100000">
                                          <p:val>
                                            <p:strVal val="#ppt_x"/>
                                          </p:val>
                                        </p:tav>
                                      </p:tavLst>
                                    </p:anim>
                                    <p:anim calcmode="lin" valueType="num">
                                      <p:cBhvr additive="base">
                                        <p:cTn id="67" dur="25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 presetClass="mediacall" presetSubtype="0" fill="hold" nodeType="clickEffect">
                                  <p:stCondLst>
                                    <p:cond delay="0"/>
                                  </p:stCondLst>
                                  <p:childTnLst>
                                    <p:cmd type="call" cmd="playFrom(0.0)">
                                      <p:cBhvr>
                                        <p:cTn id="71" dur="417" fill="hold"/>
                                        <p:tgtEl>
                                          <p:spTgt spid="7"/>
                                        </p:tgtEl>
                                      </p:cBhvr>
                                    </p:cmd>
                                  </p:childTnLst>
                                </p:cTn>
                              </p:par>
                            </p:childTnLst>
                          </p:cTn>
                        </p:par>
                        <p:par>
                          <p:cTn id="72" fill="hold">
                            <p:stCondLst>
                              <p:cond delay="417"/>
                            </p:stCondLst>
                            <p:childTnLst>
                              <p:par>
                                <p:cTn id="73" presetID="1" presetClass="mediacall" presetSubtype="0" fill="hold" nodeType="afterEffect">
                                  <p:stCondLst>
                                    <p:cond delay="0"/>
                                  </p:stCondLst>
                                  <p:childTnLst>
                                    <p:cmd type="call" cmd="playFrom(0.0)">
                                      <p:cBhvr>
                                        <p:cTn id="74" dur="888" fill="hold"/>
                                        <p:tgtEl>
                                          <p:spTgt spid="16"/>
                                        </p:tgtEl>
                                      </p:cBhvr>
                                    </p:cmd>
                                  </p:childTnLst>
                                </p:cTn>
                              </p:par>
                              <p:par>
                                <p:cTn id="75" presetID="2" presetClass="entr" presetSubtype="1" fill="hold"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250" fill="hold"/>
                                        <p:tgtEl>
                                          <p:spTgt spid="60"/>
                                        </p:tgtEl>
                                        <p:attrNameLst>
                                          <p:attrName>ppt_x</p:attrName>
                                        </p:attrNameLst>
                                      </p:cBhvr>
                                      <p:tavLst>
                                        <p:tav tm="0">
                                          <p:val>
                                            <p:strVal val="#ppt_x"/>
                                          </p:val>
                                        </p:tav>
                                        <p:tav tm="100000">
                                          <p:val>
                                            <p:strVal val="#ppt_x"/>
                                          </p:val>
                                        </p:tav>
                                      </p:tavLst>
                                    </p:anim>
                                    <p:anim calcmode="lin" valueType="num">
                                      <p:cBhvr additive="base">
                                        <p:cTn id="78" dur="250" fill="hold"/>
                                        <p:tgtEl>
                                          <p:spTgt spid="60"/>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additive="base">
                                        <p:cTn id="81" dur="250" fill="hold"/>
                                        <p:tgtEl>
                                          <p:spTgt spid="70"/>
                                        </p:tgtEl>
                                        <p:attrNameLst>
                                          <p:attrName>ppt_x</p:attrName>
                                        </p:attrNameLst>
                                      </p:cBhvr>
                                      <p:tavLst>
                                        <p:tav tm="0">
                                          <p:val>
                                            <p:strVal val="#ppt_x"/>
                                          </p:val>
                                        </p:tav>
                                        <p:tav tm="100000">
                                          <p:val>
                                            <p:strVal val="#ppt_x"/>
                                          </p:val>
                                        </p:tav>
                                      </p:tavLst>
                                    </p:anim>
                                    <p:anim calcmode="lin" valueType="num">
                                      <p:cBhvr additive="base">
                                        <p:cTn id="82" dur="250" fill="hold"/>
                                        <p:tgtEl>
                                          <p:spTgt spid="70"/>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86"/>
                                        </p:tgtEl>
                                        <p:attrNameLst>
                                          <p:attrName>style.visibility</p:attrName>
                                        </p:attrNameLst>
                                      </p:cBhvr>
                                      <p:to>
                                        <p:strVal val="visible"/>
                                      </p:to>
                                    </p:set>
                                    <p:anim calcmode="lin" valueType="num">
                                      <p:cBhvr additive="base">
                                        <p:cTn id="85" dur="250" fill="hold"/>
                                        <p:tgtEl>
                                          <p:spTgt spid="86"/>
                                        </p:tgtEl>
                                        <p:attrNameLst>
                                          <p:attrName>ppt_x</p:attrName>
                                        </p:attrNameLst>
                                      </p:cBhvr>
                                      <p:tavLst>
                                        <p:tav tm="0">
                                          <p:val>
                                            <p:strVal val="#ppt_x"/>
                                          </p:val>
                                        </p:tav>
                                        <p:tav tm="100000">
                                          <p:val>
                                            <p:strVal val="#ppt_x"/>
                                          </p:val>
                                        </p:tav>
                                      </p:tavLst>
                                    </p:anim>
                                    <p:anim calcmode="lin" valueType="num">
                                      <p:cBhvr additive="base">
                                        <p:cTn id="86" dur="250" fill="hold"/>
                                        <p:tgtEl>
                                          <p:spTgt spid="86"/>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0"/>
                                  </p:stCondLst>
                                  <p:childTnLst>
                                    <p:set>
                                      <p:cBhvr>
                                        <p:cTn id="88" dur="1" fill="hold">
                                          <p:stCondLst>
                                            <p:cond delay="0"/>
                                          </p:stCondLst>
                                        </p:cTn>
                                        <p:tgtEl>
                                          <p:spTgt spid="99"/>
                                        </p:tgtEl>
                                        <p:attrNameLst>
                                          <p:attrName>style.visibility</p:attrName>
                                        </p:attrNameLst>
                                      </p:cBhvr>
                                      <p:to>
                                        <p:strVal val="visible"/>
                                      </p:to>
                                    </p:set>
                                    <p:anim calcmode="lin" valueType="num">
                                      <p:cBhvr additive="base">
                                        <p:cTn id="89" dur="250" fill="hold"/>
                                        <p:tgtEl>
                                          <p:spTgt spid="99"/>
                                        </p:tgtEl>
                                        <p:attrNameLst>
                                          <p:attrName>ppt_x</p:attrName>
                                        </p:attrNameLst>
                                      </p:cBhvr>
                                      <p:tavLst>
                                        <p:tav tm="0">
                                          <p:val>
                                            <p:strVal val="#ppt_x"/>
                                          </p:val>
                                        </p:tav>
                                        <p:tav tm="100000">
                                          <p:val>
                                            <p:strVal val="#ppt_x"/>
                                          </p:val>
                                        </p:tav>
                                      </p:tavLst>
                                    </p:anim>
                                    <p:anim calcmode="lin" valueType="num">
                                      <p:cBhvr additive="base">
                                        <p:cTn id="90" dur="250" fill="hold"/>
                                        <p:tgtEl>
                                          <p:spTgt spid="99"/>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ppt_x"/>
                                          </p:val>
                                        </p:tav>
                                        <p:tav tm="100000">
                                          <p:val>
                                            <p:strVal val="#ppt_x"/>
                                          </p:val>
                                        </p:tav>
                                      </p:tavLst>
                                    </p:anim>
                                    <p:anim calcmode="lin" valueType="num">
                                      <p:cBhvr additive="base">
                                        <p:cTn id="94" dur="250" fill="hold"/>
                                        <p:tgtEl>
                                          <p:spTgt spid="66"/>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87"/>
                                        </p:tgtEl>
                                        <p:attrNameLst>
                                          <p:attrName>style.visibility</p:attrName>
                                        </p:attrNameLst>
                                      </p:cBhvr>
                                      <p:to>
                                        <p:strVal val="visible"/>
                                      </p:to>
                                    </p:set>
                                    <p:anim calcmode="lin" valueType="num">
                                      <p:cBhvr additive="base">
                                        <p:cTn id="97" dur="250" fill="hold"/>
                                        <p:tgtEl>
                                          <p:spTgt spid="87"/>
                                        </p:tgtEl>
                                        <p:attrNameLst>
                                          <p:attrName>ppt_x</p:attrName>
                                        </p:attrNameLst>
                                      </p:cBhvr>
                                      <p:tavLst>
                                        <p:tav tm="0">
                                          <p:val>
                                            <p:strVal val="#ppt_x"/>
                                          </p:val>
                                        </p:tav>
                                        <p:tav tm="100000">
                                          <p:val>
                                            <p:strVal val="#ppt_x"/>
                                          </p:val>
                                        </p:tav>
                                      </p:tavLst>
                                    </p:anim>
                                    <p:anim calcmode="lin" valueType="num">
                                      <p:cBhvr additive="base">
                                        <p:cTn id="98" dur="250" fill="hold"/>
                                        <p:tgtEl>
                                          <p:spTgt spid="87"/>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250"/>
                                  </p:stCondLst>
                                  <p:childTnLst>
                                    <p:set>
                                      <p:cBhvr>
                                        <p:cTn id="100" dur="1" fill="hold">
                                          <p:stCondLst>
                                            <p:cond delay="0"/>
                                          </p:stCondLst>
                                        </p:cTn>
                                        <p:tgtEl>
                                          <p:spTgt spid="100"/>
                                        </p:tgtEl>
                                        <p:attrNameLst>
                                          <p:attrName>style.visibility</p:attrName>
                                        </p:attrNameLst>
                                      </p:cBhvr>
                                      <p:to>
                                        <p:strVal val="visible"/>
                                      </p:to>
                                    </p:set>
                                    <p:anim calcmode="lin" valueType="num">
                                      <p:cBhvr additive="base">
                                        <p:cTn id="101" dur="250" fill="hold"/>
                                        <p:tgtEl>
                                          <p:spTgt spid="100"/>
                                        </p:tgtEl>
                                        <p:attrNameLst>
                                          <p:attrName>ppt_x</p:attrName>
                                        </p:attrNameLst>
                                      </p:cBhvr>
                                      <p:tavLst>
                                        <p:tav tm="0">
                                          <p:val>
                                            <p:strVal val="#ppt_x"/>
                                          </p:val>
                                        </p:tav>
                                        <p:tav tm="100000">
                                          <p:val>
                                            <p:strVal val="#ppt_x"/>
                                          </p:val>
                                        </p:tav>
                                      </p:tavLst>
                                    </p:anim>
                                    <p:anim calcmode="lin" valueType="num">
                                      <p:cBhvr additive="base">
                                        <p:cTn id="102" dur="250" fill="hold"/>
                                        <p:tgtEl>
                                          <p:spTgt spid="100"/>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94"/>
                                        </p:tgtEl>
                                        <p:attrNameLst>
                                          <p:attrName>style.visibility</p:attrName>
                                        </p:attrNameLst>
                                      </p:cBhvr>
                                      <p:to>
                                        <p:strVal val="visible"/>
                                      </p:to>
                                    </p:set>
                                    <p:anim calcmode="lin" valueType="num">
                                      <p:cBhvr additive="base">
                                        <p:cTn id="105" dur="250" fill="hold"/>
                                        <p:tgtEl>
                                          <p:spTgt spid="94"/>
                                        </p:tgtEl>
                                        <p:attrNameLst>
                                          <p:attrName>ppt_x</p:attrName>
                                        </p:attrNameLst>
                                      </p:cBhvr>
                                      <p:tavLst>
                                        <p:tav tm="0">
                                          <p:val>
                                            <p:strVal val="#ppt_x"/>
                                          </p:val>
                                        </p:tav>
                                        <p:tav tm="100000">
                                          <p:val>
                                            <p:strVal val="#ppt_x"/>
                                          </p:val>
                                        </p:tav>
                                      </p:tavLst>
                                    </p:anim>
                                    <p:anim calcmode="lin" valueType="num">
                                      <p:cBhvr additive="base">
                                        <p:cTn id="106" dur="250" fill="hold"/>
                                        <p:tgtEl>
                                          <p:spTgt spid="94"/>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101"/>
                                        </p:tgtEl>
                                        <p:attrNameLst>
                                          <p:attrName>style.visibility</p:attrName>
                                        </p:attrNameLst>
                                      </p:cBhvr>
                                      <p:to>
                                        <p:strVal val="visible"/>
                                      </p:to>
                                    </p:set>
                                    <p:anim calcmode="lin" valueType="num">
                                      <p:cBhvr additive="base">
                                        <p:cTn id="109" dur="250" fill="hold"/>
                                        <p:tgtEl>
                                          <p:spTgt spid="101"/>
                                        </p:tgtEl>
                                        <p:attrNameLst>
                                          <p:attrName>ppt_x</p:attrName>
                                        </p:attrNameLst>
                                      </p:cBhvr>
                                      <p:tavLst>
                                        <p:tav tm="0">
                                          <p:val>
                                            <p:strVal val="#ppt_x"/>
                                          </p:val>
                                        </p:tav>
                                        <p:tav tm="100000">
                                          <p:val>
                                            <p:strVal val="#ppt_x"/>
                                          </p:val>
                                        </p:tav>
                                      </p:tavLst>
                                    </p:anim>
                                    <p:anim calcmode="lin" valueType="num">
                                      <p:cBhvr additive="base">
                                        <p:cTn id="110" dur="250" fill="hold"/>
                                        <p:tgtEl>
                                          <p:spTgt spid="101"/>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97"/>
                                        </p:tgtEl>
                                        <p:attrNameLst>
                                          <p:attrName>style.visibility</p:attrName>
                                        </p:attrNameLst>
                                      </p:cBhvr>
                                      <p:to>
                                        <p:strVal val="visible"/>
                                      </p:to>
                                    </p:set>
                                    <p:anim calcmode="lin" valueType="num">
                                      <p:cBhvr additive="base">
                                        <p:cTn id="113" dur="250" fill="hold"/>
                                        <p:tgtEl>
                                          <p:spTgt spid="97"/>
                                        </p:tgtEl>
                                        <p:attrNameLst>
                                          <p:attrName>ppt_x</p:attrName>
                                        </p:attrNameLst>
                                      </p:cBhvr>
                                      <p:tavLst>
                                        <p:tav tm="0">
                                          <p:val>
                                            <p:strVal val="#ppt_x"/>
                                          </p:val>
                                        </p:tav>
                                        <p:tav tm="100000">
                                          <p:val>
                                            <p:strVal val="#ppt_x"/>
                                          </p:val>
                                        </p:tav>
                                      </p:tavLst>
                                    </p:anim>
                                    <p:anim calcmode="lin" valueType="num">
                                      <p:cBhvr additive="base">
                                        <p:cTn id="114" dur="250" fill="hold"/>
                                        <p:tgtEl>
                                          <p:spTgt spid="9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5" fill="hold" display="0">
                  <p:stCondLst>
                    <p:cond delay="indefinite"/>
                  </p:stCondLst>
                  <p:endCondLst>
                    <p:cond evt="onStopAudio" delay="0">
                      <p:tgtEl>
                        <p:sldTgt/>
                      </p:tgtEl>
                    </p:cond>
                  </p:endCondLst>
                </p:cTn>
                <p:tgtEl>
                  <p:spTgt spid="5"/>
                </p:tgtEl>
              </p:cMediaNode>
            </p:audio>
            <p:audio>
              <p:cMediaNode vol="100000">
                <p:cTn id="116" fill="hold" display="0">
                  <p:stCondLst>
                    <p:cond delay="indefinite"/>
                  </p:stCondLst>
                  <p:endCondLst>
                    <p:cond evt="onStopAudio" delay="0">
                      <p:tgtEl>
                        <p:sldTgt/>
                      </p:tgtEl>
                    </p:cond>
                  </p:endCondLst>
                </p:cTn>
                <p:tgtEl>
                  <p:spTgt spid="7"/>
                </p:tgtEl>
              </p:cMediaNode>
            </p:audio>
            <p:audio>
              <p:cMediaNode vol="80303">
                <p:cTn id="117" fill="hold" display="0">
                  <p:stCondLst>
                    <p:cond delay="indefinite"/>
                  </p:stCondLst>
                  <p:endCondLst>
                    <p:cond evt="onStopAudio" delay="0">
                      <p:tgtEl>
                        <p:sldTgt/>
                      </p:tgtEl>
                    </p:cond>
                    <p:cond evt="onNext" delay="0">
                      <p:tgtEl>
                        <p:sldTgt/>
                      </p:tgtEl>
                    </p:cond>
                  </p:endCondLst>
                </p:cTn>
                <p:tgtEl>
                  <p:spTgt spid="49"/>
                </p:tgtEl>
              </p:cMediaNode>
            </p:audio>
            <p:audio>
              <p:cMediaNode vol="80000">
                <p:cTn id="118" fill="hold" display="0">
                  <p:stCondLst>
                    <p:cond delay="indefinite"/>
                  </p:stCondLst>
                  <p:endCondLst>
                    <p:cond evt="onStopAudio" delay="0">
                      <p:tgtEl>
                        <p:sldTgt/>
                      </p:tgtEl>
                    </p:cond>
                  </p:endCondLst>
                </p:cTn>
                <p:tgtEl>
                  <p:spTgt spid="12"/>
                </p:tgtEl>
              </p:cMediaNode>
            </p:audio>
            <p:audio>
              <p:cMediaNode vol="80000">
                <p:cTn id="119" fill="hold" display="0">
                  <p:stCondLst>
                    <p:cond delay="indefinite"/>
                  </p:stCondLst>
                  <p:endCondLst>
                    <p:cond evt="onStopAudio" delay="0">
                      <p:tgtEl>
                        <p:sldTgt/>
                      </p:tgtEl>
                    </p:cond>
                  </p:endCondLst>
                </p:cTn>
                <p:tgtEl>
                  <p:spTgt spid="1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5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8911" y="6500690"/>
            <a:ext cx="3461795" cy="1724155"/>
          </a:xfrm>
          <a:prstGeom prst="rect">
            <a:avLst/>
          </a:prstGeom>
        </p:spPr>
      </p:pic>
      <p:sp>
        <p:nvSpPr>
          <p:cNvPr id="87" name="Blue Cap 4"/>
          <p:cNvSpPr>
            <a:spLocks noChangeAspect="1"/>
          </p:cNvSpPr>
          <p:nvPr/>
        </p:nvSpPr>
        <p:spPr>
          <a:xfrm>
            <a:off x="412722" y="639248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268" y="3074923"/>
            <a:ext cx="3461795" cy="1724154"/>
          </a:xfrm>
          <a:prstGeom prst="rect">
            <a:avLst/>
          </a:prstGeom>
        </p:spPr>
      </p:pic>
      <p:sp>
        <p:nvSpPr>
          <p:cNvPr id="18" name="Red Cap 1"/>
          <p:cNvSpPr>
            <a:spLocks noChangeAspect="1"/>
          </p:cNvSpPr>
          <p:nvPr/>
        </p:nvSpPr>
        <p:spPr>
          <a:xfrm>
            <a:off x="6017769" y="2966720"/>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5942" y="294709"/>
            <a:ext cx="3461795" cy="1724155"/>
          </a:xfrm>
          <a:prstGeom prst="rect">
            <a:avLst/>
          </a:prstGeom>
        </p:spPr>
      </p:pic>
      <p:sp>
        <p:nvSpPr>
          <p:cNvPr id="67" name="Blue Cap 1"/>
          <p:cNvSpPr>
            <a:spLocks noChangeAspect="1"/>
          </p:cNvSpPr>
          <p:nvPr/>
        </p:nvSpPr>
        <p:spPr>
          <a:xfrm>
            <a:off x="77869" y="18650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8" name="Blue Bricks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0" y="2362559"/>
            <a:ext cx="3461795" cy="1724155"/>
          </a:xfrm>
          <a:prstGeom prst="rect">
            <a:avLst/>
          </a:prstGeom>
        </p:spPr>
      </p:pic>
      <p:sp>
        <p:nvSpPr>
          <p:cNvPr id="69" name="Blue Cap 2"/>
          <p:cNvSpPr>
            <a:spLocks noChangeAspect="1"/>
          </p:cNvSpPr>
          <p:nvPr/>
        </p:nvSpPr>
        <p:spPr>
          <a:xfrm>
            <a:off x="198911" y="225435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7" name="Blue Bricks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780" y="4435850"/>
            <a:ext cx="3461795" cy="1724155"/>
          </a:xfrm>
          <a:prstGeom prst="rect">
            <a:avLst/>
          </a:prstGeom>
        </p:spPr>
      </p:pic>
      <p:sp>
        <p:nvSpPr>
          <p:cNvPr id="78" name="Blue Cap 3"/>
          <p:cNvSpPr>
            <a:spLocks noChangeAspect="1"/>
          </p:cNvSpPr>
          <p:nvPr/>
        </p:nvSpPr>
        <p:spPr>
          <a:xfrm>
            <a:off x="305591" y="4327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1" name="Gold Coin 1">
            <a:extLst>
              <a:ext uri="{FF2B5EF4-FFF2-40B4-BE49-F238E27FC236}">
                <a16:creationId xmlns="" xmlns:a16="http://schemas.microsoft.com/office/drawing/2014/main" id="{2944527D-9841-8E40-BC73-5D484850BFF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433739" y="255787"/>
            <a:ext cx="400420" cy="374904"/>
          </a:xfrm>
          <a:prstGeom prst="rect">
            <a:avLst/>
          </a:prstGeom>
        </p:spPr>
      </p:pic>
      <p:pic>
        <p:nvPicPr>
          <p:cNvPr id="12" name="Gold Coin 2">
            <a:extLst>
              <a:ext uri="{FF2B5EF4-FFF2-40B4-BE49-F238E27FC236}">
                <a16:creationId xmlns="" xmlns:a16="http://schemas.microsoft.com/office/drawing/2014/main" id="{2CE485D7-32DA-16B4-7367-0D233A189989}"/>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161625" y="261883"/>
            <a:ext cx="400420" cy="374904"/>
          </a:xfrm>
          <a:prstGeom prst="rect">
            <a:avLst/>
          </a:prstGeom>
        </p:spPr>
      </p:pic>
      <p:pic>
        <p:nvPicPr>
          <p:cNvPr id="16" name="Gold Coin 3">
            <a:extLst>
              <a:ext uri="{FF2B5EF4-FFF2-40B4-BE49-F238E27FC236}">
                <a16:creationId xmlns="" xmlns:a16="http://schemas.microsoft.com/office/drawing/2014/main" id="{CF796C3F-B013-4551-DBAC-A175063F717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469221" y="952034"/>
            <a:ext cx="400420" cy="374904"/>
          </a:xfrm>
          <a:prstGeom prst="rect">
            <a:avLst/>
          </a:prstGeom>
        </p:spPr>
      </p:pic>
      <p:pic>
        <p:nvPicPr>
          <p:cNvPr id="21" name="Gold Coin 1">
            <a:extLst>
              <a:ext uri="{FF2B5EF4-FFF2-40B4-BE49-F238E27FC236}">
                <a16:creationId xmlns="" xmlns:a16="http://schemas.microsoft.com/office/drawing/2014/main" id="{01FCF8D1-6451-FEA2-04F0-46621B7889A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48254" y="2331110"/>
            <a:ext cx="400420" cy="374904"/>
          </a:xfrm>
          <a:prstGeom prst="rect">
            <a:avLst/>
          </a:prstGeom>
        </p:spPr>
      </p:pic>
      <p:pic>
        <p:nvPicPr>
          <p:cNvPr id="26" name="Gold Coin 1">
            <a:extLst>
              <a:ext uri="{FF2B5EF4-FFF2-40B4-BE49-F238E27FC236}">
                <a16:creationId xmlns="" xmlns:a16="http://schemas.microsoft.com/office/drawing/2014/main" id="{C635270D-6525-FA67-E555-83AFB852227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666257" y="4395908"/>
            <a:ext cx="400420" cy="374904"/>
          </a:xfrm>
          <a:prstGeom prst="rect">
            <a:avLst/>
          </a:prstGeom>
        </p:spPr>
      </p:pic>
      <p:pic>
        <p:nvPicPr>
          <p:cNvPr id="27" name="Gold Coin 2">
            <a:extLst>
              <a:ext uri="{FF2B5EF4-FFF2-40B4-BE49-F238E27FC236}">
                <a16:creationId xmlns="" xmlns:a16="http://schemas.microsoft.com/office/drawing/2014/main" id="{CC8643EA-715A-F723-CEAB-6DBEEFD719F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94143" y="4402004"/>
            <a:ext cx="400420" cy="374904"/>
          </a:xfrm>
          <a:prstGeom prst="rect">
            <a:avLst/>
          </a:prstGeom>
        </p:spPr>
      </p:pic>
      <p:pic>
        <p:nvPicPr>
          <p:cNvPr id="28" name="Gold Coin 3">
            <a:extLst>
              <a:ext uri="{FF2B5EF4-FFF2-40B4-BE49-F238E27FC236}">
                <a16:creationId xmlns="" xmlns:a16="http://schemas.microsoft.com/office/drawing/2014/main" id="{74DCE017-5A76-8C36-DB53-B63630C8BA0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01739" y="5092155"/>
            <a:ext cx="400420" cy="374904"/>
          </a:xfrm>
          <a:prstGeom prst="rect">
            <a:avLst/>
          </a:prstGeom>
        </p:spPr>
      </p:pic>
      <p:pic>
        <p:nvPicPr>
          <p:cNvPr id="29" name="Gold Coin 4">
            <a:extLst>
              <a:ext uri="{FF2B5EF4-FFF2-40B4-BE49-F238E27FC236}">
                <a16:creationId xmlns="" xmlns:a16="http://schemas.microsoft.com/office/drawing/2014/main" id="{BD8629A4-839A-A25B-03E8-0683E42D4BE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30719" y="5098251"/>
            <a:ext cx="400420" cy="374904"/>
          </a:xfrm>
          <a:prstGeom prst="rect">
            <a:avLst/>
          </a:prstGeom>
        </p:spPr>
      </p:pic>
      <p:pic>
        <p:nvPicPr>
          <p:cNvPr id="35" name="Gold Coin 1">
            <a:extLst>
              <a:ext uri="{FF2B5EF4-FFF2-40B4-BE49-F238E27FC236}">
                <a16:creationId xmlns="" xmlns:a16="http://schemas.microsoft.com/office/drawing/2014/main" id="{C84583A5-D49E-94E0-CB5E-C7E31590FCE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73700" y="6459603"/>
            <a:ext cx="400420" cy="374904"/>
          </a:xfrm>
          <a:prstGeom prst="rect">
            <a:avLst/>
          </a:prstGeom>
        </p:spPr>
      </p:pic>
      <p:pic>
        <p:nvPicPr>
          <p:cNvPr id="38" name="Gold Coin 2">
            <a:extLst>
              <a:ext uri="{FF2B5EF4-FFF2-40B4-BE49-F238E27FC236}">
                <a16:creationId xmlns="" xmlns:a16="http://schemas.microsoft.com/office/drawing/2014/main" id="{8471FBB4-0B6B-3F25-B147-D4BD47C4DF4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501586" y="6465699"/>
            <a:ext cx="400420" cy="374904"/>
          </a:xfrm>
          <a:prstGeom prst="rect">
            <a:avLst/>
          </a:prstGeom>
        </p:spPr>
      </p:pic>
      <p:pic>
        <p:nvPicPr>
          <p:cNvPr id="39" name="Gold Coin 3">
            <a:extLst>
              <a:ext uri="{FF2B5EF4-FFF2-40B4-BE49-F238E27FC236}">
                <a16:creationId xmlns="" xmlns:a16="http://schemas.microsoft.com/office/drawing/2014/main" id="{85E79E38-8EA1-C01F-9DEF-7408A25E559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809182" y="7155850"/>
            <a:ext cx="400420" cy="374904"/>
          </a:xfrm>
          <a:prstGeom prst="rect">
            <a:avLst/>
          </a:prstGeom>
        </p:spPr>
      </p:pic>
      <p:pic>
        <p:nvPicPr>
          <p:cNvPr id="42" name="Gold Coin 1">
            <a:extLst>
              <a:ext uri="{FF2B5EF4-FFF2-40B4-BE49-F238E27FC236}">
                <a16:creationId xmlns="" xmlns:a16="http://schemas.microsoft.com/office/drawing/2014/main" id="{B519E1ED-137D-1E12-CE45-775BC3726AC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861981" y="279730"/>
            <a:ext cx="400420" cy="374904"/>
          </a:xfrm>
          <a:prstGeom prst="rect">
            <a:avLst/>
          </a:prstGeom>
        </p:spPr>
      </p:pic>
      <p:pic>
        <p:nvPicPr>
          <p:cNvPr id="43" name="Gold Coin 2">
            <a:extLst>
              <a:ext uri="{FF2B5EF4-FFF2-40B4-BE49-F238E27FC236}">
                <a16:creationId xmlns="" xmlns:a16="http://schemas.microsoft.com/office/drawing/2014/main" id="{582AA26C-68A8-31A4-1900-CBD9788D489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589867" y="285826"/>
            <a:ext cx="400420" cy="374904"/>
          </a:xfrm>
          <a:prstGeom prst="rect">
            <a:avLst/>
          </a:prstGeom>
        </p:spPr>
      </p:pic>
      <p:pic>
        <p:nvPicPr>
          <p:cNvPr id="44" name="Gold Coin 3">
            <a:extLst>
              <a:ext uri="{FF2B5EF4-FFF2-40B4-BE49-F238E27FC236}">
                <a16:creationId xmlns="" xmlns:a16="http://schemas.microsoft.com/office/drawing/2014/main" id="{C0268305-40AC-B2F4-F69E-4BCECEDCE8A3}"/>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897463" y="975977"/>
            <a:ext cx="400420" cy="374904"/>
          </a:xfrm>
          <a:prstGeom prst="rect">
            <a:avLst/>
          </a:prstGeom>
        </p:spPr>
      </p:pic>
      <p:pic>
        <p:nvPicPr>
          <p:cNvPr id="45" name="Gold Coin 4">
            <a:extLst>
              <a:ext uri="{FF2B5EF4-FFF2-40B4-BE49-F238E27FC236}">
                <a16:creationId xmlns="" xmlns:a16="http://schemas.microsoft.com/office/drawing/2014/main" id="{F039EC81-57BC-98C8-937A-D249469FD44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626443" y="982073"/>
            <a:ext cx="400420" cy="374904"/>
          </a:xfrm>
          <a:prstGeom prst="rect">
            <a:avLst/>
          </a:prstGeom>
        </p:spPr>
      </p:pic>
      <p:pic>
        <p:nvPicPr>
          <p:cNvPr id="47" name="Gold Coin 1">
            <a:extLst>
              <a:ext uri="{FF2B5EF4-FFF2-40B4-BE49-F238E27FC236}">
                <a16:creationId xmlns="" xmlns:a16="http://schemas.microsoft.com/office/drawing/2014/main" id="{8B7A3FF4-DEED-AB40-0853-6A0CD696DD85}"/>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976496" y="2355053"/>
            <a:ext cx="400420" cy="374904"/>
          </a:xfrm>
          <a:prstGeom prst="rect">
            <a:avLst/>
          </a:prstGeom>
        </p:spPr>
      </p:pic>
      <p:pic>
        <p:nvPicPr>
          <p:cNvPr id="48" name="Gold Coin 2">
            <a:extLst>
              <a:ext uri="{FF2B5EF4-FFF2-40B4-BE49-F238E27FC236}">
                <a16:creationId xmlns="" xmlns:a16="http://schemas.microsoft.com/office/drawing/2014/main" id="{5235CDF8-05A8-5A21-1AC4-5150C90AC0E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704382" y="2361149"/>
            <a:ext cx="400420" cy="374904"/>
          </a:xfrm>
          <a:prstGeom prst="rect">
            <a:avLst/>
          </a:prstGeom>
        </p:spPr>
      </p:pic>
      <p:pic>
        <p:nvPicPr>
          <p:cNvPr id="81" name="Gold Coin 1">
            <a:extLst>
              <a:ext uri="{FF2B5EF4-FFF2-40B4-BE49-F238E27FC236}">
                <a16:creationId xmlns="" xmlns:a16="http://schemas.microsoft.com/office/drawing/2014/main" id="{60BD5144-73A1-F3B7-784A-28ABD0D4707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094499" y="4419851"/>
            <a:ext cx="400420" cy="374904"/>
          </a:xfrm>
          <a:prstGeom prst="rect">
            <a:avLst/>
          </a:prstGeom>
        </p:spPr>
      </p:pic>
      <p:pic>
        <p:nvPicPr>
          <p:cNvPr id="82" name="Gold Coin 2">
            <a:extLst>
              <a:ext uri="{FF2B5EF4-FFF2-40B4-BE49-F238E27FC236}">
                <a16:creationId xmlns="" xmlns:a16="http://schemas.microsoft.com/office/drawing/2014/main" id="{98CDDFE1-7228-7502-E4DE-EA53C5FF6C5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822385" y="4425947"/>
            <a:ext cx="400420" cy="374904"/>
          </a:xfrm>
          <a:prstGeom prst="rect">
            <a:avLst/>
          </a:prstGeom>
        </p:spPr>
      </p:pic>
      <p:pic>
        <p:nvPicPr>
          <p:cNvPr id="88" name="Gold Coin 1">
            <a:extLst>
              <a:ext uri="{FF2B5EF4-FFF2-40B4-BE49-F238E27FC236}">
                <a16:creationId xmlns="" xmlns:a16="http://schemas.microsoft.com/office/drawing/2014/main" id="{99F11F17-3DDD-EC5A-F24E-8E4F673FE65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01942" y="6483546"/>
            <a:ext cx="400420" cy="374904"/>
          </a:xfrm>
          <a:prstGeom prst="rect">
            <a:avLst/>
          </a:prstGeom>
        </p:spPr>
      </p:pic>
      <p:pic>
        <p:nvPicPr>
          <p:cNvPr id="89" name="Gold Coin 2">
            <a:extLst>
              <a:ext uri="{FF2B5EF4-FFF2-40B4-BE49-F238E27FC236}">
                <a16:creationId xmlns="" xmlns:a16="http://schemas.microsoft.com/office/drawing/2014/main" id="{84A56950-E01E-B3B1-F4C0-693CB5E6895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29828" y="6489642"/>
            <a:ext cx="400420" cy="374904"/>
          </a:xfrm>
          <a:prstGeom prst="rect">
            <a:avLst/>
          </a:prstGeom>
        </p:spPr>
      </p:pic>
      <p:pic>
        <p:nvPicPr>
          <p:cNvPr id="90" name="Gold Coin 3">
            <a:extLst>
              <a:ext uri="{FF2B5EF4-FFF2-40B4-BE49-F238E27FC236}">
                <a16:creationId xmlns="" xmlns:a16="http://schemas.microsoft.com/office/drawing/2014/main" id="{84C15DDC-7F4B-84D2-0344-330AF045FFF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37424" y="7179793"/>
            <a:ext cx="400420" cy="374904"/>
          </a:xfrm>
          <a:prstGeom prst="rect">
            <a:avLst/>
          </a:prstGeom>
        </p:spPr>
      </p:pic>
      <p:pic>
        <p:nvPicPr>
          <p:cNvPr id="91" name="Gold Coin 4">
            <a:extLst>
              <a:ext uri="{FF2B5EF4-FFF2-40B4-BE49-F238E27FC236}">
                <a16:creationId xmlns="" xmlns:a16="http://schemas.microsoft.com/office/drawing/2014/main" id="{7E54ECFD-A833-6A11-B083-C027E026904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66404" y="7185889"/>
            <a:ext cx="400420" cy="374904"/>
          </a:xfrm>
          <a:prstGeom prst="rect">
            <a:avLst/>
          </a:prstGeom>
        </p:spPr>
      </p:pic>
      <p:pic>
        <p:nvPicPr>
          <p:cNvPr id="49"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905000" y="8528098"/>
            <a:ext cx="487363" cy="487363"/>
          </a:xfrm>
          <a:prstGeom prst="rect">
            <a:avLst/>
          </a:prstGeom>
        </p:spPr>
      </p:pic>
      <p:pic>
        <p:nvPicPr>
          <p:cNvPr id="50"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743200" y="8534400"/>
            <a:ext cx="487363" cy="487363"/>
          </a:xfrm>
          <a:prstGeom prst="rect">
            <a:avLst/>
          </a:prstGeom>
        </p:spPr>
      </p:pic>
      <p:pic>
        <p:nvPicPr>
          <p:cNvPr id="2" name="Align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4794563" y="8534400"/>
            <a:ext cx="487363" cy="487363"/>
          </a:xfrm>
          <a:prstGeom prst="rect">
            <a:avLst/>
          </a:prstGeom>
        </p:spPr>
      </p:pic>
      <p:pic>
        <p:nvPicPr>
          <p:cNvPr id="3" name="gold piece sequence (4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6062695" y="8528097"/>
            <a:ext cx="487363" cy="487363"/>
          </a:xfrm>
          <a:prstGeom prst="rect">
            <a:avLst/>
          </a:prstGeom>
        </p:spPr>
      </p:pic>
      <p:pic>
        <p:nvPicPr>
          <p:cNvPr id="4" name="gold piece sequence (4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7227982" y="8539196"/>
            <a:ext cx="487363" cy="487363"/>
          </a:xfrm>
          <a:prstGeom prst="rect">
            <a:avLst/>
          </a:prstGeom>
        </p:spPr>
      </p:pic>
    </p:spTree>
    <p:extLst>
      <p:ext uri="{BB962C8B-B14F-4D97-AF65-F5344CB8AC3E}">
        <p14:creationId xmlns:p14="http://schemas.microsoft.com/office/powerpoint/2010/main" val="138810941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24" fill="hold"/>
                                        <p:tgtEl>
                                          <p:spTgt spid="2"/>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5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49"/>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3"/>
                                        </p:tgtEl>
                                      </p:cBhvr>
                                    </p:cmd>
                                  </p:childTnLst>
                                </p:cTn>
                              </p:par>
                              <p:par>
                                <p:cTn id="16" presetID="2"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50" fill="hold"/>
                                        <p:tgtEl>
                                          <p:spTgt spid="11"/>
                                        </p:tgtEl>
                                        <p:attrNameLst>
                                          <p:attrName>ppt_x</p:attrName>
                                        </p:attrNameLst>
                                      </p:cBhvr>
                                      <p:tavLst>
                                        <p:tav tm="0">
                                          <p:val>
                                            <p:strVal val="#ppt_x"/>
                                          </p:val>
                                        </p:tav>
                                        <p:tav tm="100000">
                                          <p:val>
                                            <p:strVal val="#ppt_x"/>
                                          </p:val>
                                        </p:tav>
                                      </p:tavLst>
                                    </p:anim>
                                    <p:anim calcmode="lin" valueType="num">
                                      <p:cBhvr additive="base">
                                        <p:cTn id="19" dur="250" fill="hold"/>
                                        <p:tgtEl>
                                          <p:spTgt spid="11"/>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ppt_x"/>
                                          </p:val>
                                        </p:tav>
                                        <p:tav tm="100000">
                                          <p:val>
                                            <p:strVal val="#ppt_x"/>
                                          </p:val>
                                        </p:tav>
                                      </p:tavLst>
                                    </p:anim>
                                    <p:anim calcmode="lin" valueType="num">
                                      <p:cBhvr additive="base">
                                        <p:cTn id="23" dur="250" fill="hold"/>
                                        <p:tgtEl>
                                          <p:spTgt spid="21"/>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250" fill="hold"/>
                                        <p:tgtEl>
                                          <p:spTgt spid="26"/>
                                        </p:tgtEl>
                                        <p:attrNameLst>
                                          <p:attrName>ppt_x</p:attrName>
                                        </p:attrNameLst>
                                      </p:cBhvr>
                                      <p:tavLst>
                                        <p:tav tm="0">
                                          <p:val>
                                            <p:strVal val="#ppt_x"/>
                                          </p:val>
                                        </p:tav>
                                        <p:tav tm="100000">
                                          <p:val>
                                            <p:strVal val="#ppt_x"/>
                                          </p:val>
                                        </p:tav>
                                      </p:tavLst>
                                    </p:anim>
                                    <p:anim calcmode="lin" valueType="num">
                                      <p:cBhvr additive="base">
                                        <p:cTn id="27" dur="250" fill="hold"/>
                                        <p:tgtEl>
                                          <p:spTgt spid="26"/>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250" fill="hold"/>
                                        <p:tgtEl>
                                          <p:spTgt spid="12"/>
                                        </p:tgtEl>
                                        <p:attrNameLst>
                                          <p:attrName>ppt_x</p:attrName>
                                        </p:attrNameLst>
                                      </p:cBhvr>
                                      <p:tavLst>
                                        <p:tav tm="0">
                                          <p:val>
                                            <p:strVal val="#ppt_x"/>
                                          </p:val>
                                        </p:tav>
                                        <p:tav tm="100000">
                                          <p:val>
                                            <p:strVal val="#ppt_x"/>
                                          </p:val>
                                        </p:tav>
                                      </p:tavLst>
                                    </p:anim>
                                    <p:anim calcmode="lin" valueType="num">
                                      <p:cBhvr additive="base">
                                        <p:cTn id="35" dur="250" fill="hold"/>
                                        <p:tgtEl>
                                          <p:spTgt spid="12"/>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250" fill="hold"/>
                                        <p:tgtEl>
                                          <p:spTgt spid="27"/>
                                        </p:tgtEl>
                                        <p:attrNameLst>
                                          <p:attrName>ppt_x</p:attrName>
                                        </p:attrNameLst>
                                      </p:cBhvr>
                                      <p:tavLst>
                                        <p:tav tm="0">
                                          <p:val>
                                            <p:strVal val="#ppt_x"/>
                                          </p:val>
                                        </p:tav>
                                        <p:tav tm="100000">
                                          <p:val>
                                            <p:strVal val="#ppt_x"/>
                                          </p:val>
                                        </p:tav>
                                      </p:tavLst>
                                    </p:anim>
                                    <p:anim calcmode="lin" valueType="num">
                                      <p:cBhvr additive="base">
                                        <p:cTn id="39" dur="250" fill="hold"/>
                                        <p:tgtEl>
                                          <p:spTgt spid="2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250" fill="hold"/>
                                        <p:tgtEl>
                                          <p:spTgt spid="38"/>
                                        </p:tgtEl>
                                        <p:attrNameLst>
                                          <p:attrName>ppt_x</p:attrName>
                                        </p:attrNameLst>
                                      </p:cBhvr>
                                      <p:tavLst>
                                        <p:tav tm="0">
                                          <p:val>
                                            <p:strVal val="#ppt_x"/>
                                          </p:val>
                                        </p:tav>
                                        <p:tav tm="100000">
                                          <p:val>
                                            <p:strVal val="#ppt_x"/>
                                          </p:val>
                                        </p:tav>
                                      </p:tavLst>
                                    </p:anim>
                                    <p:anim calcmode="lin" valueType="num">
                                      <p:cBhvr additive="base">
                                        <p:cTn id="43" dur="250" fill="hold"/>
                                        <p:tgtEl>
                                          <p:spTgt spid="38"/>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250" fill="hold"/>
                                        <p:tgtEl>
                                          <p:spTgt spid="16"/>
                                        </p:tgtEl>
                                        <p:attrNameLst>
                                          <p:attrName>ppt_x</p:attrName>
                                        </p:attrNameLst>
                                      </p:cBhvr>
                                      <p:tavLst>
                                        <p:tav tm="0">
                                          <p:val>
                                            <p:strVal val="#ppt_x"/>
                                          </p:val>
                                        </p:tav>
                                        <p:tav tm="100000">
                                          <p:val>
                                            <p:strVal val="#ppt_x"/>
                                          </p:val>
                                        </p:tav>
                                      </p:tavLst>
                                    </p:anim>
                                    <p:anim calcmode="lin" valueType="num">
                                      <p:cBhvr additive="base">
                                        <p:cTn id="47" dur="250" fill="hold"/>
                                        <p:tgtEl>
                                          <p:spTgt spid="16"/>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250" fill="hold"/>
                                        <p:tgtEl>
                                          <p:spTgt spid="28"/>
                                        </p:tgtEl>
                                        <p:attrNameLst>
                                          <p:attrName>ppt_x</p:attrName>
                                        </p:attrNameLst>
                                      </p:cBhvr>
                                      <p:tavLst>
                                        <p:tav tm="0">
                                          <p:val>
                                            <p:strVal val="#ppt_x"/>
                                          </p:val>
                                        </p:tav>
                                        <p:tav tm="100000">
                                          <p:val>
                                            <p:strVal val="#ppt_x"/>
                                          </p:val>
                                        </p:tav>
                                      </p:tavLst>
                                    </p:anim>
                                    <p:anim calcmode="lin" valueType="num">
                                      <p:cBhvr additive="base">
                                        <p:cTn id="51" dur="250" fill="hold"/>
                                        <p:tgtEl>
                                          <p:spTgt spid="28"/>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50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250" fill="hold"/>
                                        <p:tgtEl>
                                          <p:spTgt spid="39"/>
                                        </p:tgtEl>
                                        <p:attrNameLst>
                                          <p:attrName>ppt_x</p:attrName>
                                        </p:attrNameLst>
                                      </p:cBhvr>
                                      <p:tavLst>
                                        <p:tav tm="0">
                                          <p:val>
                                            <p:strVal val="#ppt_x"/>
                                          </p:val>
                                        </p:tav>
                                        <p:tav tm="100000">
                                          <p:val>
                                            <p:strVal val="#ppt_x"/>
                                          </p:val>
                                        </p:tav>
                                      </p:tavLst>
                                    </p:anim>
                                    <p:anim calcmode="lin" valueType="num">
                                      <p:cBhvr additive="base">
                                        <p:cTn id="55" dur="250" fill="hold"/>
                                        <p:tgtEl>
                                          <p:spTgt spid="39"/>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250" fill="hold"/>
                                        <p:tgtEl>
                                          <p:spTgt spid="29"/>
                                        </p:tgtEl>
                                        <p:attrNameLst>
                                          <p:attrName>ppt_x</p:attrName>
                                        </p:attrNameLst>
                                      </p:cBhvr>
                                      <p:tavLst>
                                        <p:tav tm="0">
                                          <p:val>
                                            <p:strVal val="#ppt_x"/>
                                          </p:val>
                                        </p:tav>
                                        <p:tav tm="100000">
                                          <p:val>
                                            <p:strVal val="#ppt_x"/>
                                          </p:val>
                                        </p:tav>
                                      </p:tavLst>
                                    </p:anim>
                                    <p:anim calcmode="lin" valueType="num">
                                      <p:cBhvr additive="base">
                                        <p:cTn id="59" dur="25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mediacall" presetSubtype="0" fill="hold" nodeType="clickEffect">
                                  <p:stCondLst>
                                    <p:cond delay="0"/>
                                  </p:stCondLst>
                                  <p:childTnLst>
                                    <p:cmd type="call" cmd="playFrom(0.0)">
                                      <p:cBhvr>
                                        <p:cTn id="63" dur="417" fill="hold"/>
                                        <p:tgtEl>
                                          <p:spTgt spid="50"/>
                                        </p:tgtEl>
                                      </p:cBhvr>
                                    </p:cmd>
                                  </p:childTnLst>
                                </p:cTn>
                              </p:par>
                            </p:childTnLst>
                          </p:cTn>
                        </p:par>
                        <p:par>
                          <p:cTn id="64" fill="hold">
                            <p:stCondLst>
                              <p:cond delay="417"/>
                            </p:stCondLst>
                            <p:childTnLst>
                              <p:par>
                                <p:cTn id="65" presetID="1" presetClass="mediacall" presetSubtype="0" fill="hold" nodeType="afterEffect">
                                  <p:stCondLst>
                                    <p:cond delay="0"/>
                                  </p:stCondLst>
                                  <p:childTnLst>
                                    <p:cmd type="call" cmd="playFrom(0.0)">
                                      <p:cBhvr>
                                        <p:cTn id="66" dur="888" fill="hold"/>
                                        <p:tgtEl>
                                          <p:spTgt spid="4"/>
                                        </p:tgtEl>
                                      </p:cBhvr>
                                    </p:cmd>
                                  </p:childTnLst>
                                </p:cTn>
                              </p:par>
                              <p:par>
                                <p:cTn id="67" presetID="2" presetClass="entr" presetSubtype="1"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additive="base">
                                        <p:cTn id="69" dur="250" fill="hold"/>
                                        <p:tgtEl>
                                          <p:spTgt spid="42"/>
                                        </p:tgtEl>
                                        <p:attrNameLst>
                                          <p:attrName>ppt_x</p:attrName>
                                        </p:attrNameLst>
                                      </p:cBhvr>
                                      <p:tavLst>
                                        <p:tav tm="0">
                                          <p:val>
                                            <p:strVal val="#ppt_x"/>
                                          </p:val>
                                        </p:tav>
                                        <p:tav tm="100000">
                                          <p:val>
                                            <p:strVal val="#ppt_x"/>
                                          </p:val>
                                        </p:tav>
                                      </p:tavLst>
                                    </p:anim>
                                    <p:anim calcmode="lin" valueType="num">
                                      <p:cBhvr additive="base">
                                        <p:cTn id="70" dur="250" fill="hold"/>
                                        <p:tgtEl>
                                          <p:spTgt spid="42"/>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250" fill="hold"/>
                                        <p:tgtEl>
                                          <p:spTgt spid="47"/>
                                        </p:tgtEl>
                                        <p:attrNameLst>
                                          <p:attrName>ppt_x</p:attrName>
                                        </p:attrNameLst>
                                      </p:cBhvr>
                                      <p:tavLst>
                                        <p:tav tm="0">
                                          <p:val>
                                            <p:strVal val="#ppt_x"/>
                                          </p:val>
                                        </p:tav>
                                        <p:tav tm="100000">
                                          <p:val>
                                            <p:strVal val="#ppt_x"/>
                                          </p:val>
                                        </p:tav>
                                      </p:tavLst>
                                    </p:anim>
                                    <p:anim calcmode="lin" valueType="num">
                                      <p:cBhvr additive="base">
                                        <p:cTn id="74" dur="250" fill="hold"/>
                                        <p:tgtEl>
                                          <p:spTgt spid="47"/>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250" fill="hold"/>
                                        <p:tgtEl>
                                          <p:spTgt spid="81"/>
                                        </p:tgtEl>
                                        <p:attrNameLst>
                                          <p:attrName>ppt_x</p:attrName>
                                        </p:attrNameLst>
                                      </p:cBhvr>
                                      <p:tavLst>
                                        <p:tav tm="0">
                                          <p:val>
                                            <p:strVal val="#ppt_x"/>
                                          </p:val>
                                        </p:tav>
                                        <p:tav tm="100000">
                                          <p:val>
                                            <p:strVal val="#ppt_x"/>
                                          </p:val>
                                        </p:tav>
                                      </p:tavLst>
                                    </p:anim>
                                    <p:anim calcmode="lin" valueType="num">
                                      <p:cBhvr additive="base">
                                        <p:cTn id="78" dur="250" fill="hold"/>
                                        <p:tgtEl>
                                          <p:spTgt spid="81"/>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88"/>
                                        </p:tgtEl>
                                        <p:attrNameLst>
                                          <p:attrName>style.visibility</p:attrName>
                                        </p:attrNameLst>
                                      </p:cBhvr>
                                      <p:to>
                                        <p:strVal val="visible"/>
                                      </p:to>
                                    </p:set>
                                    <p:anim calcmode="lin" valueType="num">
                                      <p:cBhvr additive="base">
                                        <p:cTn id="81" dur="250" fill="hold"/>
                                        <p:tgtEl>
                                          <p:spTgt spid="88"/>
                                        </p:tgtEl>
                                        <p:attrNameLst>
                                          <p:attrName>ppt_x</p:attrName>
                                        </p:attrNameLst>
                                      </p:cBhvr>
                                      <p:tavLst>
                                        <p:tav tm="0">
                                          <p:val>
                                            <p:strVal val="#ppt_x"/>
                                          </p:val>
                                        </p:tav>
                                        <p:tav tm="100000">
                                          <p:val>
                                            <p:strVal val="#ppt_x"/>
                                          </p:val>
                                        </p:tav>
                                      </p:tavLst>
                                    </p:anim>
                                    <p:anim calcmode="lin" valueType="num">
                                      <p:cBhvr additive="base">
                                        <p:cTn id="82" dur="250" fill="hold"/>
                                        <p:tgtEl>
                                          <p:spTgt spid="88"/>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250" fill="hold"/>
                                        <p:tgtEl>
                                          <p:spTgt spid="43"/>
                                        </p:tgtEl>
                                        <p:attrNameLst>
                                          <p:attrName>ppt_x</p:attrName>
                                        </p:attrNameLst>
                                      </p:cBhvr>
                                      <p:tavLst>
                                        <p:tav tm="0">
                                          <p:val>
                                            <p:strVal val="#ppt_x"/>
                                          </p:val>
                                        </p:tav>
                                        <p:tav tm="100000">
                                          <p:val>
                                            <p:strVal val="#ppt_x"/>
                                          </p:val>
                                        </p:tav>
                                      </p:tavLst>
                                    </p:anim>
                                    <p:anim calcmode="lin" valueType="num">
                                      <p:cBhvr additive="base">
                                        <p:cTn id="86" dur="250" fill="hold"/>
                                        <p:tgtEl>
                                          <p:spTgt spid="43"/>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250" fill="hold"/>
                                        <p:tgtEl>
                                          <p:spTgt spid="48"/>
                                        </p:tgtEl>
                                        <p:attrNameLst>
                                          <p:attrName>ppt_x</p:attrName>
                                        </p:attrNameLst>
                                      </p:cBhvr>
                                      <p:tavLst>
                                        <p:tav tm="0">
                                          <p:val>
                                            <p:strVal val="#ppt_x"/>
                                          </p:val>
                                        </p:tav>
                                        <p:tav tm="100000">
                                          <p:val>
                                            <p:strVal val="#ppt_x"/>
                                          </p:val>
                                        </p:tav>
                                      </p:tavLst>
                                    </p:anim>
                                    <p:anim calcmode="lin" valueType="num">
                                      <p:cBhvr additive="base">
                                        <p:cTn id="90" dur="250" fill="hold"/>
                                        <p:tgtEl>
                                          <p:spTgt spid="48"/>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82"/>
                                        </p:tgtEl>
                                        <p:attrNameLst>
                                          <p:attrName>style.visibility</p:attrName>
                                        </p:attrNameLst>
                                      </p:cBhvr>
                                      <p:to>
                                        <p:strVal val="visible"/>
                                      </p:to>
                                    </p:set>
                                    <p:anim calcmode="lin" valueType="num">
                                      <p:cBhvr additive="base">
                                        <p:cTn id="93" dur="250" fill="hold"/>
                                        <p:tgtEl>
                                          <p:spTgt spid="82"/>
                                        </p:tgtEl>
                                        <p:attrNameLst>
                                          <p:attrName>ppt_x</p:attrName>
                                        </p:attrNameLst>
                                      </p:cBhvr>
                                      <p:tavLst>
                                        <p:tav tm="0">
                                          <p:val>
                                            <p:strVal val="#ppt_x"/>
                                          </p:val>
                                        </p:tav>
                                        <p:tav tm="100000">
                                          <p:val>
                                            <p:strVal val="#ppt_x"/>
                                          </p:val>
                                        </p:tav>
                                      </p:tavLst>
                                    </p:anim>
                                    <p:anim calcmode="lin" valueType="num">
                                      <p:cBhvr additive="base">
                                        <p:cTn id="94" dur="250" fill="hold"/>
                                        <p:tgtEl>
                                          <p:spTgt spid="82"/>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89"/>
                                        </p:tgtEl>
                                        <p:attrNameLst>
                                          <p:attrName>style.visibility</p:attrName>
                                        </p:attrNameLst>
                                      </p:cBhvr>
                                      <p:to>
                                        <p:strVal val="visible"/>
                                      </p:to>
                                    </p:set>
                                    <p:anim calcmode="lin" valueType="num">
                                      <p:cBhvr additive="base">
                                        <p:cTn id="97" dur="250" fill="hold"/>
                                        <p:tgtEl>
                                          <p:spTgt spid="89"/>
                                        </p:tgtEl>
                                        <p:attrNameLst>
                                          <p:attrName>ppt_x</p:attrName>
                                        </p:attrNameLst>
                                      </p:cBhvr>
                                      <p:tavLst>
                                        <p:tav tm="0">
                                          <p:val>
                                            <p:strVal val="#ppt_x"/>
                                          </p:val>
                                        </p:tav>
                                        <p:tav tm="100000">
                                          <p:val>
                                            <p:strVal val="#ppt_x"/>
                                          </p:val>
                                        </p:tav>
                                      </p:tavLst>
                                    </p:anim>
                                    <p:anim calcmode="lin" valueType="num">
                                      <p:cBhvr additive="base">
                                        <p:cTn id="98" dur="250" fill="hold"/>
                                        <p:tgtEl>
                                          <p:spTgt spid="89"/>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250" fill="hold"/>
                                        <p:tgtEl>
                                          <p:spTgt spid="44"/>
                                        </p:tgtEl>
                                        <p:attrNameLst>
                                          <p:attrName>ppt_x</p:attrName>
                                        </p:attrNameLst>
                                      </p:cBhvr>
                                      <p:tavLst>
                                        <p:tav tm="0">
                                          <p:val>
                                            <p:strVal val="#ppt_x"/>
                                          </p:val>
                                        </p:tav>
                                        <p:tav tm="100000">
                                          <p:val>
                                            <p:strVal val="#ppt_x"/>
                                          </p:val>
                                        </p:tav>
                                      </p:tavLst>
                                    </p:anim>
                                    <p:anim calcmode="lin" valueType="num">
                                      <p:cBhvr additive="base">
                                        <p:cTn id="102" dur="250" fill="hold"/>
                                        <p:tgtEl>
                                          <p:spTgt spid="44"/>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90"/>
                                        </p:tgtEl>
                                        <p:attrNameLst>
                                          <p:attrName>style.visibility</p:attrName>
                                        </p:attrNameLst>
                                      </p:cBhvr>
                                      <p:to>
                                        <p:strVal val="visible"/>
                                      </p:to>
                                    </p:set>
                                    <p:anim calcmode="lin" valueType="num">
                                      <p:cBhvr additive="base">
                                        <p:cTn id="105" dur="250" fill="hold"/>
                                        <p:tgtEl>
                                          <p:spTgt spid="90"/>
                                        </p:tgtEl>
                                        <p:attrNameLst>
                                          <p:attrName>ppt_x</p:attrName>
                                        </p:attrNameLst>
                                      </p:cBhvr>
                                      <p:tavLst>
                                        <p:tav tm="0">
                                          <p:val>
                                            <p:strVal val="#ppt_x"/>
                                          </p:val>
                                        </p:tav>
                                        <p:tav tm="100000">
                                          <p:val>
                                            <p:strVal val="#ppt_x"/>
                                          </p:val>
                                        </p:tav>
                                      </p:tavLst>
                                    </p:anim>
                                    <p:anim calcmode="lin" valueType="num">
                                      <p:cBhvr additive="base">
                                        <p:cTn id="106" dur="250" fill="hold"/>
                                        <p:tgtEl>
                                          <p:spTgt spid="90"/>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750"/>
                                  </p:stCondLst>
                                  <p:childTnLst>
                                    <p:set>
                                      <p:cBhvr>
                                        <p:cTn id="108" dur="1" fill="hold">
                                          <p:stCondLst>
                                            <p:cond delay="0"/>
                                          </p:stCondLst>
                                        </p:cTn>
                                        <p:tgtEl>
                                          <p:spTgt spid="45"/>
                                        </p:tgtEl>
                                        <p:attrNameLst>
                                          <p:attrName>style.visibility</p:attrName>
                                        </p:attrNameLst>
                                      </p:cBhvr>
                                      <p:to>
                                        <p:strVal val="visible"/>
                                      </p:to>
                                    </p:set>
                                    <p:anim calcmode="lin" valueType="num">
                                      <p:cBhvr additive="base">
                                        <p:cTn id="109" dur="250" fill="hold"/>
                                        <p:tgtEl>
                                          <p:spTgt spid="45"/>
                                        </p:tgtEl>
                                        <p:attrNameLst>
                                          <p:attrName>ppt_x</p:attrName>
                                        </p:attrNameLst>
                                      </p:cBhvr>
                                      <p:tavLst>
                                        <p:tav tm="0">
                                          <p:val>
                                            <p:strVal val="#ppt_x"/>
                                          </p:val>
                                        </p:tav>
                                        <p:tav tm="100000">
                                          <p:val>
                                            <p:strVal val="#ppt_x"/>
                                          </p:val>
                                        </p:tav>
                                      </p:tavLst>
                                    </p:anim>
                                    <p:anim calcmode="lin" valueType="num">
                                      <p:cBhvr additive="base">
                                        <p:cTn id="110" dur="250" fill="hold"/>
                                        <p:tgtEl>
                                          <p:spTgt spid="45"/>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91"/>
                                        </p:tgtEl>
                                        <p:attrNameLst>
                                          <p:attrName>style.visibility</p:attrName>
                                        </p:attrNameLst>
                                      </p:cBhvr>
                                      <p:to>
                                        <p:strVal val="visible"/>
                                      </p:to>
                                    </p:set>
                                    <p:anim calcmode="lin" valueType="num">
                                      <p:cBhvr additive="base">
                                        <p:cTn id="113" dur="250" fill="hold"/>
                                        <p:tgtEl>
                                          <p:spTgt spid="91"/>
                                        </p:tgtEl>
                                        <p:attrNameLst>
                                          <p:attrName>ppt_x</p:attrName>
                                        </p:attrNameLst>
                                      </p:cBhvr>
                                      <p:tavLst>
                                        <p:tav tm="0">
                                          <p:val>
                                            <p:strVal val="#ppt_x"/>
                                          </p:val>
                                        </p:tav>
                                        <p:tav tm="100000">
                                          <p:val>
                                            <p:strVal val="#ppt_x"/>
                                          </p:val>
                                        </p:tav>
                                      </p:tavLst>
                                    </p:anim>
                                    <p:anim calcmode="lin" valueType="num">
                                      <p:cBhvr additive="base">
                                        <p:cTn id="114" dur="250" fill="hold"/>
                                        <p:tgtEl>
                                          <p:spTgt spid="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5" fill="hold" display="0">
                  <p:stCondLst>
                    <p:cond delay="indefinite"/>
                  </p:stCondLst>
                  <p:endCondLst>
                    <p:cond evt="onStopAudio" delay="0">
                      <p:tgtEl>
                        <p:sldTgt/>
                      </p:tgtEl>
                    </p:cond>
                  </p:endCondLst>
                </p:cTn>
                <p:tgtEl>
                  <p:spTgt spid="49"/>
                </p:tgtEl>
              </p:cMediaNode>
            </p:audio>
            <p:audio>
              <p:cMediaNode vol="100000">
                <p:cTn id="116" fill="hold" display="0">
                  <p:stCondLst>
                    <p:cond delay="indefinite"/>
                  </p:stCondLst>
                  <p:endCondLst>
                    <p:cond evt="onStopAudio" delay="0">
                      <p:tgtEl>
                        <p:sldTgt/>
                      </p:tgtEl>
                    </p:cond>
                  </p:endCondLst>
                </p:cTn>
                <p:tgtEl>
                  <p:spTgt spid="50"/>
                </p:tgtEl>
              </p:cMediaNode>
            </p:audio>
            <p:audio>
              <p:cMediaNode vol="80303">
                <p:cTn id="117" fill="hold" display="0">
                  <p:stCondLst>
                    <p:cond delay="indefinite"/>
                  </p:stCondLst>
                  <p:endCondLst>
                    <p:cond evt="onStopAudio" delay="0">
                      <p:tgtEl>
                        <p:sldTgt/>
                      </p:tgtEl>
                    </p:cond>
                    <p:cond evt="onNext" delay="0">
                      <p:tgtEl>
                        <p:sldTgt/>
                      </p:tgtEl>
                    </p:cond>
                  </p:endCondLst>
                </p:cTn>
                <p:tgtEl>
                  <p:spTgt spid="2"/>
                </p:tgtEl>
              </p:cMediaNode>
            </p:audio>
            <p:audio>
              <p:cMediaNode vol="80000">
                <p:cTn id="118" fill="hold" display="0">
                  <p:stCondLst>
                    <p:cond delay="indefinite"/>
                  </p:stCondLst>
                  <p:endCondLst>
                    <p:cond evt="onStopAudio" delay="0">
                      <p:tgtEl>
                        <p:sldTgt/>
                      </p:tgtEl>
                    </p:cond>
                  </p:endCondLst>
                </p:cTn>
                <p:tgtEl>
                  <p:spTgt spid="3"/>
                </p:tgtEl>
              </p:cMediaNode>
            </p:audio>
            <p:audio>
              <p:cMediaNode vol="80000">
                <p:cTn id="119"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65"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87"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4668" y="2024150"/>
            <a:ext cx="3461795" cy="1724154"/>
          </a:xfrm>
          <a:prstGeom prst="rect">
            <a:avLst/>
          </a:prstGeom>
        </p:spPr>
      </p:pic>
      <p:sp>
        <p:nvSpPr>
          <p:cNvPr id="18" name="Red Cap 2"/>
          <p:cNvSpPr>
            <a:spLocks noChangeAspect="1"/>
          </p:cNvSpPr>
          <p:nvPr/>
        </p:nvSpPr>
        <p:spPr>
          <a:xfrm>
            <a:off x="4138169" y="19159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0"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02936" y="4451850"/>
            <a:ext cx="3461795" cy="1724154"/>
          </a:xfrm>
          <a:prstGeom prst="rect">
            <a:avLst/>
          </a:prstGeom>
        </p:spPr>
      </p:pic>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385162" y="2034761"/>
            <a:ext cx="3456007" cy="1724155"/>
          </a:xfrm>
          <a:prstGeom prst="rect">
            <a:avLst/>
          </a:prstGeom>
        </p:spPr>
      </p:pic>
      <p:sp>
        <p:nvSpPr>
          <p:cNvPr id="31" name="Green Cap 2"/>
          <p:cNvSpPr>
            <a:spLocks noChangeAspect="1"/>
          </p:cNvSpPr>
          <p:nvPr/>
        </p:nvSpPr>
        <p:spPr>
          <a:xfrm>
            <a:off x="9948419" y="192655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grpSp>
        <p:nvGrpSpPr>
          <p:cNvPr id="6" name="Black Line"/>
          <p:cNvGrpSpPr/>
          <p:nvPr/>
        </p:nvGrpSpPr>
        <p:grpSpPr>
          <a:xfrm>
            <a:off x="3661927" y="3906918"/>
            <a:ext cx="9525041" cy="555037"/>
            <a:chOff x="3661927" y="3906918"/>
            <a:chExt cx="9525041" cy="555037"/>
          </a:xfrm>
        </p:grpSpPr>
        <p:pic>
          <p:nvPicPr>
            <p:cNvPr id="39"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1632488" y="3922459"/>
              <a:ext cx="1554480" cy="539496"/>
            </a:xfrm>
            <a:prstGeom prst="rect">
              <a:avLst/>
            </a:prstGeom>
          </p:spPr>
        </p:pic>
        <p:sp>
          <p:nvSpPr>
            <p:cNvPr id="46" name="Shade"/>
            <p:cNvSpPr>
              <a:spLocks/>
            </p:cNvSpPr>
            <p:nvPr/>
          </p:nvSpPr>
          <p:spPr>
            <a:xfrm>
              <a:off x="11462385" y="4004327"/>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0183992" y="3919521"/>
              <a:ext cx="1554480" cy="539496"/>
            </a:xfrm>
            <a:prstGeom prst="rect">
              <a:avLst/>
            </a:prstGeom>
          </p:spPr>
        </p:pic>
        <p:sp>
          <p:nvSpPr>
            <p:cNvPr id="45" name="Shade"/>
            <p:cNvSpPr>
              <a:spLocks/>
            </p:cNvSpPr>
            <p:nvPr/>
          </p:nvSpPr>
          <p:spPr>
            <a:xfrm>
              <a:off x="9988296" y="4000500"/>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8725337" y="3917738"/>
              <a:ext cx="1554480" cy="539496"/>
            </a:xfrm>
            <a:prstGeom prst="rect">
              <a:avLst/>
            </a:prstGeom>
          </p:spPr>
        </p:pic>
        <p:sp>
          <p:nvSpPr>
            <p:cNvPr id="44" name="Shade"/>
            <p:cNvSpPr>
              <a:spLocks/>
            </p:cNvSpPr>
            <p:nvPr/>
          </p:nvSpPr>
          <p:spPr>
            <a:xfrm>
              <a:off x="8526780" y="4002151"/>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Black 1x2"/>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7990269" y="3916427"/>
              <a:ext cx="832104" cy="534978"/>
            </a:xfrm>
            <a:prstGeom prst="rect">
              <a:avLst/>
            </a:prstGeom>
          </p:spPr>
        </p:pic>
        <p:sp>
          <p:nvSpPr>
            <p:cNvPr id="43" name="Shade"/>
            <p:cNvSpPr>
              <a:spLocks/>
            </p:cNvSpPr>
            <p:nvPr/>
          </p:nvSpPr>
          <p:spPr>
            <a:xfrm>
              <a:off x="7792720" y="3996436"/>
              <a:ext cx="502920" cy="374904"/>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543678" y="3912409"/>
              <a:ext cx="1545336" cy="539496"/>
            </a:xfrm>
            <a:prstGeom prst="rect">
              <a:avLst/>
            </a:prstGeom>
          </p:spPr>
        </p:pic>
        <p:sp>
          <p:nvSpPr>
            <p:cNvPr id="47" name="Shade"/>
            <p:cNvSpPr>
              <a:spLocks/>
            </p:cNvSpPr>
            <p:nvPr/>
          </p:nvSpPr>
          <p:spPr>
            <a:xfrm>
              <a:off x="6367526" y="4002398"/>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02802" y="3909856"/>
              <a:ext cx="1545336" cy="539496"/>
            </a:xfrm>
            <a:prstGeom prst="rect">
              <a:avLst/>
            </a:prstGeom>
          </p:spPr>
        </p:pic>
        <p:sp>
          <p:nvSpPr>
            <p:cNvPr id="48" name="Shade"/>
            <p:cNvSpPr>
              <a:spLocks/>
            </p:cNvSpPr>
            <p:nvPr/>
          </p:nvSpPr>
          <p:spPr>
            <a:xfrm>
              <a:off x="4925060" y="4004056"/>
              <a:ext cx="466344" cy="365760"/>
            </a:xfrm>
            <a:prstGeom prst="rect">
              <a:avLst/>
            </a:prstGeom>
            <a:solidFill>
              <a:schemeClr val="tx1">
                <a:alpha val="50000"/>
              </a:schemeClr>
            </a:solidFill>
            <a:ln>
              <a:noFill/>
            </a:ln>
            <a:scene3d>
              <a:camera prst="orthographicFront">
                <a:rot lat="20400000" lon="4800000" rev="197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lack 1x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661927" y="3906918"/>
              <a:ext cx="1545336" cy="539496"/>
            </a:xfrm>
            <a:prstGeom prst="rect">
              <a:avLst/>
            </a:prstGeom>
          </p:spPr>
        </p:pic>
      </p:grpSp>
      <p:sp>
        <p:nvSpPr>
          <p:cNvPr id="21" name="Red Cap 3"/>
          <p:cNvSpPr>
            <a:spLocks noChangeAspect="1"/>
          </p:cNvSpPr>
          <p:nvPr/>
        </p:nvSpPr>
        <p:spPr>
          <a:xfrm>
            <a:off x="426720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23"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24019" y="6157175"/>
            <a:ext cx="3461795" cy="1724154"/>
          </a:xfrm>
          <a:prstGeom prst="rect">
            <a:avLst/>
          </a:prstGeom>
        </p:spPr>
      </p:pic>
      <p:sp>
        <p:nvSpPr>
          <p:cNvPr id="24" name="Red Cap 4"/>
          <p:cNvSpPr>
            <a:spLocks noChangeAspect="1"/>
          </p:cNvSpPr>
          <p:nvPr/>
        </p:nvSpPr>
        <p:spPr>
          <a:xfrm>
            <a:off x="4389629" y="604897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24953" y="6178006"/>
            <a:ext cx="3456007" cy="1724155"/>
          </a:xfrm>
          <a:prstGeom prst="rect">
            <a:avLst/>
          </a:prstGeom>
        </p:spPr>
      </p:pic>
      <p:sp>
        <p:nvSpPr>
          <p:cNvPr id="37" name="Green Cap 4"/>
          <p:cNvSpPr>
            <a:spLocks noChangeAspect="1"/>
          </p:cNvSpPr>
          <p:nvPr/>
        </p:nvSpPr>
        <p:spPr>
          <a:xfrm>
            <a:off x="10190989" y="606980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5" name="Gold Coin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067316" y="262737"/>
            <a:ext cx="400420" cy="374904"/>
          </a:xfrm>
          <a:prstGeom prst="rect">
            <a:avLst/>
          </a:prstGeom>
        </p:spPr>
      </p:pic>
      <p:pic>
        <p:nvPicPr>
          <p:cNvPr id="9" name="Gold Coin 1">
            <a:extLst>
              <a:ext uri="{FF2B5EF4-FFF2-40B4-BE49-F238E27FC236}">
                <a16:creationId xmlns="" xmlns:a16="http://schemas.microsoft.com/office/drawing/2014/main" id="{26103899-77E1-70D7-89CA-9C3AC63071C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166643" y="1993016"/>
            <a:ext cx="400420" cy="374904"/>
          </a:xfrm>
          <a:prstGeom prst="rect">
            <a:avLst/>
          </a:prstGeom>
        </p:spPr>
      </p:pic>
      <p:pic>
        <p:nvPicPr>
          <p:cNvPr id="11" name="Gold Coin 2">
            <a:extLst>
              <a:ext uri="{FF2B5EF4-FFF2-40B4-BE49-F238E27FC236}">
                <a16:creationId xmlns="" xmlns:a16="http://schemas.microsoft.com/office/drawing/2014/main" id="{CA2FE3A8-15E2-764C-B5A0-1B4E8E1D117F}"/>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894529" y="1999112"/>
            <a:ext cx="400420" cy="374904"/>
          </a:xfrm>
          <a:prstGeom prst="rect">
            <a:avLst/>
          </a:prstGeom>
        </p:spPr>
      </p:pic>
      <p:pic>
        <p:nvPicPr>
          <p:cNvPr id="12" name="Gold Coin 3">
            <a:extLst>
              <a:ext uri="{FF2B5EF4-FFF2-40B4-BE49-F238E27FC236}">
                <a16:creationId xmlns="" xmlns:a16="http://schemas.microsoft.com/office/drawing/2014/main" id="{8D7CD4DD-054C-DA48-CC76-89FCC248609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202125" y="2689263"/>
            <a:ext cx="400420" cy="374904"/>
          </a:xfrm>
          <a:prstGeom prst="rect">
            <a:avLst/>
          </a:prstGeom>
        </p:spPr>
      </p:pic>
      <p:pic>
        <p:nvPicPr>
          <p:cNvPr id="16" name="Gold Coin 4">
            <a:extLst>
              <a:ext uri="{FF2B5EF4-FFF2-40B4-BE49-F238E27FC236}">
                <a16:creationId xmlns="" xmlns:a16="http://schemas.microsoft.com/office/drawing/2014/main" id="{D9FB7568-C0C5-C640-13F4-4FD9006BB03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931105" y="2695359"/>
            <a:ext cx="400420" cy="374904"/>
          </a:xfrm>
          <a:prstGeom prst="rect">
            <a:avLst/>
          </a:prstGeom>
        </p:spPr>
      </p:pic>
      <p:pic>
        <p:nvPicPr>
          <p:cNvPr id="19" name="Gold Coin 5">
            <a:extLst>
              <a:ext uri="{FF2B5EF4-FFF2-40B4-BE49-F238E27FC236}">
                <a16:creationId xmlns="" xmlns:a16="http://schemas.microsoft.com/office/drawing/2014/main" id="{DEE4B0D8-2AA0-A0F7-746F-86B452F80E4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548639" y="2348496"/>
            <a:ext cx="400420" cy="374904"/>
          </a:xfrm>
          <a:prstGeom prst="rect">
            <a:avLst/>
          </a:prstGeom>
        </p:spPr>
      </p:pic>
      <p:pic>
        <p:nvPicPr>
          <p:cNvPr id="22" name="Gold Coin 1">
            <a:extLst>
              <a:ext uri="{FF2B5EF4-FFF2-40B4-BE49-F238E27FC236}">
                <a16:creationId xmlns="" xmlns:a16="http://schemas.microsoft.com/office/drawing/2014/main" id="{A6F20320-E142-964A-8DDD-BC9C07BC7595}"/>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299834" y="4402858"/>
            <a:ext cx="400420" cy="374904"/>
          </a:xfrm>
          <a:prstGeom prst="rect">
            <a:avLst/>
          </a:prstGeom>
        </p:spPr>
      </p:pic>
      <p:pic>
        <p:nvPicPr>
          <p:cNvPr id="25" name="Gold Coin 2">
            <a:extLst>
              <a:ext uri="{FF2B5EF4-FFF2-40B4-BE49-F238E27FC236}">
                <a16:creationId xmlns="" xmlns:a16="http://schemas.microsoft.com/office/drawing/2014/main" id="{B320D66F-7221-2FD2-1BED-E8CB07004512}"/>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027720" y="4408954"/>
            <a:ext cx="400420" cy="374904"/>
          </a:xfrm>
          <a:prstGeom prst="rect">
            <a:avLst/>
          </a:prstGeom>
        </p:spPr>
      </p:pic>
      <p:pic>
        <p:nvPicPr>
          <p:cNvPr id="26" name="Gold Coin 3">
            <a:extLst>
              <a:ext uri="{FF2B5EF4-FFF2-40B4-BE49-F238E27FC236}">
                <a16:creationId xmlns="" xmlns:a16="http://schemas.microsoft.com/office/drawing/2014/main" id="{88764D99-C1B4-5F7C-557A-11608182B18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335316" y="5099105"/>
            <a:ext cx="400420" cy="374904"/>
          </a:xfrm>
          <a:prstGeom prst="rect">
            <a:avLst/>
          </a:prstGeom>
        </p:spPr>
      </p:pic>
      <p:pic>
        <p:nvPicPr>
          <p:cNvPr id="27" name="Gold Coin 4">
            <a:extLst>
              <a:ext uri="{FF2B5EF4-FFF2-40B4-BE49-F238E27FC236}">
                <a16:creationId xmlns="" xmlns:a16="http://schemas.microsoft.com/office/drawing/2014/main" id="{6C96CEEC-3ED6-D1FC-30C7-B172433FD327}"/>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064296" y="5105201"/>
            <a:ext cx="400420" cy="374904"/>
          </a:xfrm>
          <a:prstGeom prst="rect">
            <a:avLst/>
          </a:prstGeom>
        </p:spPr>
      </p:pic>
      <p:pic>
        <p:nvPicPr>
          <p:cNvPr id="29" name="Gold Coin 1">
            <a:extLst>
              <a:ext uri="{FF2B5EF4-FFF2-40B4-BE49-F238E27FC236}">
                <a16:creationId xmlns="" xmlns:a16="http://schemas.microsoft.com/office/drawing/2014/main" id="{1CF3B381-CFC2-3BA3-00A6-178102C96F29}"/>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392089" y="6121509"/>
            <a:ext cx="400420" cy="374904"/>
          </a:xfrm>
          <a:prstGeom prst="rect">
            <a:avLst/>
          </a:prstGeom>
        </p:spPr>
      </p:pic>
      <p:pic>
        <p:nvPicPr>
          <p:cNvPr id="32" name="Gold Coin 2">
            <a:extLst>
              <a:ext uri="{FF2B5EF4-FFF2-40B4-BE49-F238E27FC236}">
                <a16:creationId xmlns="" xmlns:a16="http://schemas.microsoft.com/office/drawing/2014/main" id="{4DDDBB6F-F44D-1843-437B-13C09BE68B82}"/>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19975" y="6127605"/>
            <a:ext cx="400420" cy="374904"/>
          </a:xfrm>
          <a:prstGeom prst="rect">
            <a:avLst/>
          </a:prstGeom>
        </p:spPr>
      </p:pic>
      <p:pic>
        <p:nvPicPr>
          <p:cNvPr id="68" name="Gold Coin 1">
            <a:extLst>
              <a:ext uri="{FF2B5EF4-FFF2-40B4-BE49-F238E27FC236}">
                <a16:creationId xmlns="" xmlns:a16="http://schemas.microsoft.com/office/drawing/2014/main" id="{7B4EC529-DF0C-587C-0FB1-0B9D44C9A3F7}"/>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861305" y="270930"/>
            <a:ext cx="400420" cy="374904"/>
          </a:xfrm>
          <a:prstGeom prst="rect">
            <a:avLst/>
          </a:prstGeom>
        </p:spPr>
      </p:pic>
      <p:pic>
        <p:nvPicPr>
          <p:cNvPr id="69" name="Gold Coin 2">
            <a:extLst>
              <a:ext uri="{FF2B5EF4-FFF2-40B4-BE49-F238E27FC236}">
                <a16:creationId xmlns="" xmlns:a16="http://schemas.microsoft.com/office/drawing/2014/main" id="{DB723EEB-5B26-7647-4195-2227B5FFB32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589191" y="277026"/>
            <a:ext cx="400420" cy="374904"/>
          </a:xfrm>
          <a:prstGeom prst="rect">
            <a:avLst/>
          </a:prstGeom>
        </p:spPr>
      </p:pic>
      <p:pic>
        <p:nvPicPr>
          <p:cNvPr id="77" name="Gold Coin 3">
            <a:extLst>
              <a:ext uri="{FF2B5EF4-FFF2-40B4-BE49-F238E27FC236}">
                <a16:creationId xmlns="" xmlns:a16="http://schemas.microsoft.com/office/drawing/2014/main" id="{3E9EBC7F-69A5-5222-D07E-5631D84741FB}"/>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896787" y="967177"/>
            <a:ext cx="400420" cy="374904"/>
          </a:xfrm>
          <a:prstGeom prst="rect">
            <a:avLst/>
          </a:prstGeom>
        </p:spPr>
      </p:pic>
      <p:pic>
        <p:nvPicPr>
          <p:cNvPr id="80" name="Gold Coin 1">
            <a:extLst>
              <a:ext uri="{FF2B5EF4-FFF2-40B4-BE49-F238E27FC236}">
                <a16:creationId xmlns="" xmlns:a16="http://schemas.microsoft.com/office/drawing/2014/main" id="{CBEBAB15-FBC4-9A79-EBC6-D5157C962B4C}"/>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960632" y="2001209"/>
            <a:ext cx="400420" cy="374904"/>
          </a:xfrm>
          <a:prstGeom prst="rect">
            <a:avLst/>
          </a:prstGeom>
        </p:spPr>
      </p:pic>
      <p:pic>
        <p:nvPicPr>
          <p:cNvPr id="81" name="Gold Coin 2">
            <a:extLst>
              <a:ext uri="{FF2B5EF4-FFF2-40B4-BE49-F238E27FC236}">
                <a16:creationId xmlns="" xmlns:a16="http://schemas.microsoft.com/office/drawing/2014/main" id="{CFC72290-BB31-FBF9-35CC-00B62B9A23D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688518" y="2007305"/>
            <a:ext cx="400420" cy="374904"/>
          </a:xfrm>
          <a:prstGeom prst="rect">
            <a:avLst/>
          </a:prstGeom>
        </p:spPr>
      </p:pic>
      <p:pic>
        <p:nvPicPr>
          <p:cNvPr id="82" name="Gold Coin 3">
            <a:extLst>
              <a:ext uri="{FF2B5EF4-FFF2-40B4-BE49-F238E27FC236}">
                <a16:creationId xmlns="" xmlns:a16="http://schemas.microsoft.com/office/drawing/2014/main" id="{4AA43693-9EFC-20F5-7184-19A0D2C1B2F5}"/>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996114" y="2697456"/>
            <a:ext cx="400420" cy="374904"/>
          </a:xfrm>
          <a:prstGeom prst="rect">
            <a:avLst/>
          </a:prstGeom>
        </p:spPr>
      </p:pic>
      <p:pic>
        <p:nvPicPr>
          <p:cNvPr id="83" name="Gold Coin 4">
            <a:extLst>
              <a:ext uri="{FF2B5EF4-FFF2-40B4-BE49-F238E27FC236}">
                <a16:creationId xmlns="" xmlns:a16="http://schemas.microsoft.com/office/drawing/2014/main" id="{551B71B5-87BC-C3C4-2525-19AC5C4708D7}"/>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725094" y="2703552"/>
            <a:ext cx="400420" cy="374904"/>
          </a:xfrm>
          <a:prstGeom prst="rect">
            <a:avLst/>
          </a:prstGeom>
        </p:spPr>
      </p:pic>
      <p:pic>
        <p:nvPicPr>
          <p:cNvPr id="85" name="Gold Coin 1">
            <a:extLst>
              <a:ext uri="{FF2B5EF4-FFF2-40B4-BE49-F238E27FC236}">
                <a16:creationId xmlns="" xmlns:a16="http://schemas.microsoft.com/office/drawing/2014/main" id="{6E81771A-8AE9-4B34-0DEB-C5C816858D7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093823" y="4411051"/>
            <a:ext cx="400420" cy="374904"/>
          </a:xfrm>
          <a:prstGeom prst="rect">
            <a:avLst/>
          </a:prstGeom>
        </p:spPr>
      </p:pic>
      <p:pic>
        <p:nvPicPr>
          <p:cNvPr id="92" name="Gold Coin 1">
            <a:extLst>
              <a:ext uri="{FF2B5EF4-FFF2-40B4-BE49-F238E27FC236}">
                <a16:creationId xmlns="" xmlns:a16="http://schemas.microsoft.com/office/drawing/2014/main" id="{CFE20E3A-77D5-CDCC-28FC-DD46651A784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186078" y="6129702"/>
            <a:ext cx="400420" cy="374904"/>
          </a:xfrm>
          <a:prstGeom prst="rect">
            <a:avLst/>
          </a:prstGeom>
        </p:spPr>
      </p:pic>
      <p:pic>
        <p:nvPicPr>
          <p:cNvPr id="93" name="Gold Coin 2">
            <a:extLst>
              <a:ext uri="{FF2B5EF4-FFF2-40B4-BE49-F238E27FC236}">
                <a16:creationId xmlns="" xmlns:a16="http://schemas.microsoft.com/office/drawing/2014/main" id="{88842323-E093-5ABB-E7CD-85A7D58E69A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913964" y="6135798"/>
            <a:ext cx="400420" cy="374904"/>
          </a:xfrm>
          <a:prstGeom prst="rect">
            <a:avLst/>
          </a:prstGeom>
        </p:spPr>
      </p:pic>
      <p:pic>
        <p:nvPicPr>
          <p:cNvPr id="94" name="Gold Coin 3">
            <a:extLst>
              <a:ext uri="{FF2B5EF4-FFF2-40B4-BE49-F238E27FC236}">
                <a16:creationId xmlns="" xmlns:a16="http://schemas.microsoft.com/office/drawing/2014/main" id="{95A2A0F0-FE86-4CF3-546E-E66FEA771AC5}"/>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221560" y="6825949"/>
            <a:ext cx="400420" cy="374904"/>
          </a:xfrm>
          <a:prstGeom prst="rect">
            <a:avLst/>
          </a:prstGeom>
        </p:spPr>
      </p:pic>
      <p:pic>
        <p:nvPicPr>
          <p:cNvPr id="95" name="Gold Coin 4">
            <a:extLst>
              <a:ext uri="{FF2B5EF4-FFF2-40B4-BE49-F238E27FC236}">
                <a16:creationId xmlns="" xmlns:a16="http://schemas.microsoft.com/office/drawing/2014/main" id="{EA833DCD-51AC-6953-3384-D510BCE4AD5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950540" y="6832045"/>
            <a:ext cx="400420" cy="374904"/>
          </a:xfrm>
          <a:prstGeom prst="rect">
            <a:avLst/>
          </a:prstGeom>
        </p:spPr>
      </p:pic>
      <p:pic>
        <p:nvPicPr>
          <p:cNvPr id="96" name="Gold Coin 5">
            <a:extLst>
              <a:ext uri="{FF2B5EF4-FFF2-40B4-BE49-F238E27FC236}">
                <a16:creationId xmlns="" xmlns:a16="http://schemas.microsoft.com/office/drawing/2014/main" id="{C1C695F5-F9A4-F0D1-E855-C0E763C7BC7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568074" y="6485182"/>
            <a:ext cx="400420" cy="374904"/>
          </a:xfrm>
          <a:prstGeom prst="rect">
            <a:avLst/>
          </a:prstGeom>
        </p:spPr>
      </p:pic>
      <p:pic>
        <p:nvPicPr>
          <p:cNvPr id="63"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905000" y="8528098"/>
            <a:ext cx="487363" cy="487363"/>
          </a:xfrm>
          <a:prstGeom prst="rect">
            <a:avLst/>
          </a:prstGeom>
        </p:spPr>
      </p:pic>
      <p:pic>
        <p:nvPicPr>
          <p:cNvPr id="64"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2743200" y="8534400"/>
            <a:ext cx="487363" cy="487363"/>
          </a:xfrm>
          <a:prstGeom prst="rect">
            <a:avLst/>
          </a:prstGeom>
        </p:spPr>
      </p:pic>
      <p:pic>
        <p:nvPicPr>
          <p:cNvPr id="10" name="Robotic Emotion.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4437697" y="8528097"/>
            <a:ext cx="487363" cy="487363"/>
          </a:xfrm>
          <a:prstGeom prst="rect">
            <a:avLst/>
          </a:prstGeom>
        </p:spPr>
      </p:pic>
      <p:pic>
        <p:nvPicPr>
          <p:cNvPr id="5" name="gold piece sequence (5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3"/>
          <a:stretch>
            <a:fillRect/>
          </a:stretch>
        </p:blipFill>
        <p:spPr>
          <a:xfrm>
            <a:off x="6346507" y="8534399"/>
            <a:ext cx="487363" cy="487363"/>
          </a:xfrm>
          <a:prstGeom prst="rect">
            <a:avLst/>
          </a:prstGeom>
        </p:spPr>
      </p:pic>
      <p:pic>
        <p:nvPicPr>
          <p:cNvPr id="28" name="gold piece sequence (5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7650847" y="8534398"/>
            <a:ext cx="487363" cy="487363"/>
          </a:xfrm>
          <a:prstGeom prst="rect">
            <a:avLst/>
          </a:prstGeom>
        </p:spPr>
      </p:pic>
    </p:spTree>
    <p:extLst>
      <p:ext uri="{BB962C8B-B14F-4D97-AF65-F5344CB8AC3E}">
        <p14:creationId xmlns:p14="http://schemas.microsoft.com/office/powerpoint/2010/main" val="264846880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97" fill="hold"/>
                                        <p:tgtEl>
                                          <p:spTgt spid="10"/>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65"/>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3"/>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5"/>
                                        </p:tgtEl>
                                      </p:cBhvr>
                                    </p:cmd>
                                  </p:childTnLst>
                                </p:cTn>
                              </p:par>
                              <p:par>
                                <p:cTn id="16" presetID="2" presetClass="entr" presetSubtype="1"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250" fill="hold"/>
                                        <p:tgtEl>
                                          <p:spTgt spid="55"/>
                                        </p:tgtEl>
                                        <p:attrNameLst>
                                          <p:attrName>ppt_x</p:attrName>
                                        </p:attrNameLst>
                                      </p:cBhvr>
                                      <p:tavLst>
                                        <p:tav tm="0">
                                          <p:val>
                                            <p:strVal val="#ppt_x"/>
                                          </p:val>
                                        </p:tav>
                                        <p:tav tm="100000">
                                          <p:val>
                                            <p:strVal val="#ppt_x"/>
                                          </p:val>
                                        </p:tav>
                                      </p:tavLst>
                                    </p:anim>
                                    <p:anim calcmode="lin" valueType="num">
                                      <p:cBhvr additive="base">
                                        <p:cTn id="19" dur="250" fill="hold"/>
                                        <p:tgtEl>
                                          <p:spTgt spid="55"/>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250" fill="hold"/>
                                        <p:tgtEl>
                                          <p:spTgt spid="22"/>
                                        </p:tgtEl>
                                        <p:attrNameLst>
                                          <p:attrName>ppt_x</p:attrName>
                                        </p:attrNameLst>
                                      </p:cBhvr>
                                      <p:tavLst>
                                        <p:tav tm="0">
                                          <p:val>
                                            <p:strVal val="#ppt_x"/>
                                          </p:val>
                                        </p:tav>
                                        <p:tav tm="100000">
                                          <p:val>
                                            <p:strVal val="#ppt_x"/>
                                          </p:val>
                                        </p:tav>
                                      </p:tavLst>
                                    </p:anim>
                                    <p:anim calcmode="lin" valueType="num">
                                      <p:cBhvr additive="base">
                                        <p:cTn id="27" dur="250" fill="hold"/>
                                        <p:tgtEl>
                                          <p:spTgt spid="2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250" fill="hold"/>
                                        <p:tgtEl>
                                          <p:spTgt spid="29"/>
                                        </p:tgtEl>
                                        <p:attrNameLst>
                                          <p:attrName>ppt_x</p:attrName>
                                        </p:attrNameLst>
                                      </p:cBhvr>
                                      <p:tavLst>
                                        <p:tav tm="0">
                                          <p:val>
                                            <p:strVal val="#ppt_x"/>
                                          </p:val>
                                        </p:tav>
                                        <p:tav tm="100000">
                                          <p:val>
                                            <p:strVal val="#ppt_x"/>
                                          </p:val>
                                        </p:tav>
                                      </p:tavLst>
                                    </p:anim>
                                    <p:anim calcmode="lin" valueType="num">
                                      <p:cBhvr additive="base">
                                        <p:cTn id="31" dur="250" fill="hold"/>
                                        <p:tgtEl>
                                          <p:spTgt spid="2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250" fill="hold"/>
                                        <p:tgtEl>
                                          <p:spTgt spid="11"/>
                                        </p:tgtEl>
                                        <p:attrNameLst>
                                          <p:attrName>ppt_x</p:attrName>
                                        </p:attrNameLst>
                                      </p:cBhvr>
                                      <p:tavLst>
                                        <p:tav tm="0">
                                          <p:val>
                                            <p:strVal val="#ppt_x"/>
                                          </p:val>
                                        </p:tav>
                                        <p:tav tm="100000">
                                          <p:val>
                                            <p:strVal val="#ppt_x"/>
                                          </p:val>
                                        </p:tav>
                                      </p:tavLst>
                                    </p:anim>
                                    <p:anim calcmode="lin" valueType="num">
                                      <p:cBhvr additive="base">
                                        <p:cTn id="35" dur="25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250" fill="hold"/>
                                        <p:tgtEl>
                                          <p:spTgt spid="25"/>
                                        </p:tgtEl>
                                        <p:attrNameLst>
                                          <p:attrName>ppt_x</p:attrName>
                                        </p:attrNameLst>
                                      </p:cBhvr>
                                      <p:tavLst>
                                        <p:tav tm="0">
                                          <p:val>
                                            <p:strVal val="#ppt_x"/>
                                          </p:val>
                                        </p:tav>
                                        <p:tav tm="100000">
                                          <p:val>
                                            <p:strVal val="#ppt_x"/>
                                          </p:val>
                                        </p:tav>
                                      </p:tavLst>
                                    </p:anim>
                                    <p:anim calcmode="lin" valueType="num">
                                      <p:cBhvr additive="base">
                                        <p:cTn id="39" dur="250" fill="hold"/>
                                        <p:tgtEl>
                                          <p:spTgt spid="25"/>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50" fill="hold"/>
                                        <p:tgtEl>
                                          <p:spTgt spid="32"/>
                                        </p:tgtEl>
                                        <p:attrNameLst>
                                          <p:attrName>ppt_x</p:attrName>
                                        </p:attrNameLst>
                                      </p:cBhvr>
                                      <p:tavLst>
                                        <p:tav tm="0">
                                          <p:val>
                                            <p:strVal val="#ppt_x"/>
                                          </p:val>
                                        </p:tav>
                                        <p:tav tm="100000">
                                          <p:val>
                                            <p:strVal val="#ppt_x"/>
                                          </p:val>
                                        </p:tav>
                                      </p:tavLst>
                                    </p:anim>
                                    <p:anim calcmode="lin" valueType="num">
                                      <p:cBhvr additive="base">
                                        <p:cTn id="43" dur="250" fill="hold"/>
                                        <p:tgtEl>
                                          <p:spTgt spid="32"/>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250" fill="hold"/>
                                        <p:tgtEl>
                                          <p:spTgt spid="12"/>
                                        </p:tgtEl>
                                        <p:attrNameLst>
                                          <p:attrName>ppt_x</p:attrName>
                                        </p:attrNameLst>
                                      </p:cBhvr>
                                      <p:tavLst>
                                        <p:tav tm="0">
                                          <p:val>
                                            <p:strVal val="#ppt_x"/>
                                          </p:val>
                                        </p:tav>
                                        <p:tav tm="100000">
                                          <p:val>
                                            <p:strVal val="#ppt_x"/>
                                          </p:val>
                                        </p:tav>
                                      </p:tavLst>
                                    </p:anim>
                                    <p:anim calcmode="lin" valueType="num">
                                      <p:cBhvr additive="base">
                                        <p:cTn id="47" dur="250" fill="hold"/>
                                        <p:tgtEl>
                                          <p:spTgt spid="12"/>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250" fill="hold"/>
                                        <p:tgtEl>
                                          <p:spTgt spid="26"/>
                                        </p:tgtEl>
                                        <p:attrNameLst>
                                          <p:attrName>ppt_x</p:attrName>
                                        </p:attrNameLst>
                                      </p:cBhvr>
                                      <p:tavLst>
                                        <p:tav tm="0">
                                          <p:val>
                                            <p:strVal val="#ppt_x"/>
                                          </p:val>
                                        </p:tav>
                                        <p:tav tm="100000">
                                          <p:val>
                                            <p:strVal val="#ppt_x"/>
                                          </p:val>
                                        </p:tav>
                                      </p:tavLst>
                                    </p:anim>
                                    <p:anim calcmode="lin" valueType="num">
                                      <p:cBhvr additive="base">
                                        <p:cTn id="51" dur="25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250" fill="hold"/>
                                        <p:tgtEl>
                                          <p:spTgt spid="16"/>
                                        </p:tgtEl>
                                        <p:attrNameLst>
                                          <p:attrName>ppt_x</p:attrName>
                                        </p:attrNameLst>
                                      </p:cBhvr>
                                      <p:tavLst>
                                        <p:tav tm="0">
                                          <p:val>
                                            <p:strVal val="#ppt_x"/>
                                          </p:val>
                                        </p:tav>
                                        <p:tav tm="100000">
                                          <p:val>
                                            <p:strVal val="#ppt_x"/>
                                          </p:val>
                                        </p:tav>
                                      </p:tavLst>
                                    </p:anim>
                                    <p:anim calcmode="lin" valueType="num">
                                      <p:cBhvr additive="base">
                                        <p:cTn id="55" dur="250" fill="hold"/>
                                        <p:tgtEl>
                                          <p:spTgt spid="16"/>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75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250" fill="hold"/>
                                        <p:tgtEl>
                                          <p:spTgt spid="27"/>
                                        </p:tgtEl>
                                        <p:attrNameLst>
                                          <p:attrName>ppt_x</p:attrName>
                                        </p:attrNameLst>
                                      </p:cBhvr>
                                      <p:tavLst>
                                        <p:tav tm="0">
                                          <p:val>
                                            <p:strVal val="#ppt_x"/>
                                          </p:val>
                                        </p:tav>
                                        <p:tav tm="100000">
                                          <p:val>
                                            <p:strVal val="#ppt_x"/>
                                          </p:val>
                                        </p:tav>
                                      </p:tavLst>
                                    </p:anim>
                                    <p:anim calcmode="lin" valueType="num">
                                      <p:cBhvr additive="base">
                                        <p:cTn id="59" dur="250" fill="hold"/>
                                        <p:tgtEl>
                                          <p:spTgt spid="27"/>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100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17" fill="hold"/>
                                        <p:tgtEl>
                                          <p:spTgt spid="64"/>
                                        </p:tgtEl>
                                      </p:cBhvr>
                                    </p:cmd>
                                  </p:childTnLst>
                                </p:cTn>
                              </p:par>
                            </p:childTnLst>
                          </p:cTn>
                        </p:par>
                        <p:par>
                          <p:cTn id="68" fill="hold">
                            <p:stCondLst>
                              <p:cond delay="417"/>
                            </p:stCondLst>
                            <p:childTnLst>
                              <p:par>
                                <p:cTn id="69" presetID="1" presetClass="mediacall" presetSubtype="0" fill="hold" nodeType="afterEffect">
                                  <p:stCondLst>
                                    <p:cond delay="0"/>
                                  </p:stCondLst>
                                  <p:childTnLst>
                                    <p:cmd type="call" cmd="playFrom(0.0)">
                                      <p:cBhvr>
                                        <p:cTn id="70" dur="1152" fill="hold"/>
                                        <p:tgtEl>
                                          <p:spTgt spid="28"/>
                                        </p:tgtEl>
                                      </p:cBhvr>
                                    </p:cmd>
                                  </p:childTnLst>
                                </p:cTn>
                              </p:par>
                              <p:par>
                                <p:cTn id="71" presetID="2" presetClass="entr" presetSubtype="1"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additive="base">
                                        <p:cTn id="73" dur="250" fill="hold"/>
                                        <p:tgtEl>
                                          <p:spTgt spid="68"/>
                                        </p:tgtEl>
                                        <p:attrNameLst>
                                          <p:attrName>ppt_x</p:attrName>
                                        </p:attrNameLst>
                                      </p:cBhvr>
                                      <p:tavLst>
                                        <p:tav tm="0">
                                          <p:val>
                                            <p:strVal val="#ppt_x"/>
                                          </p:val>
                                        </p:tav>
                                        <p:tav tm="100000">
                                          <p:val>
                                            <p:strVal val="#ppt_x"/>
                                          </p:val>
                                        </p:tav>
                                      </p:tavLst>
                                    </p:anim>
                                    <p:anim calcmode="lin" valueType="num">
                                      <p:cBhvr additive="base">
                                        <p:cTn id="74" dur="250" fill="hold"/>
                                        <p:tgtEl>
                                          <p:spTgt spid="68"/>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250" fill="hold"/>
                                        <p:tgtEl>
                                          <p:spTgt spid="80"/>
                                        </p:tgtEl>
                                        <p:attrNameLst>
                                          <p:attrName>ppt_x</p:attrName>
                                        </p:attrNameLst>
                                      </p:cBhvr>
                                      <p:tavLst>
                                        <p:tav tm="0">
                                          <p:val>
                                            <p:strVal val="#ppt_x"/>
                                          </p:val>
                                        </p:tav>
                                        <p:tav tm="100000">
                                          <p:val>
                                            <p:strVal val="#ppt_x"/>
                                          </p:val>
                                        </p:tav>
                                      </p:tavLst>
                                    </p:anim>
                                    <p:anim calcmode="lin" valueType="num">
                                      <p:cBhvr additive="base">
                                        <p:cTn id="78" dur="250" fill="hold"/>
                                        <p:tgtEl>
                                          <p:spTgt spid="80"/>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250" fill="hold"/>
                                        <p:tgtEl>
                                          <p:spTgt spid="85"/>
                                        </p:tgtEl>
                                        <p:attrNameLst>
                                          <p:attrName>ppt_x</p:attrName>
                                        </p:attrNameLst>
                                      </p:cBhvr>
                                      <p:tavLst>
                                        <p:tav tm="0">
                                          <p:val>
                                            <p:strVal val="#ppt_x"/>
                                          </p:val>
                                        </p:tav>
                                        <p:tav tm="100000">
                                          <p:val>
                                            <p:strVal val="#ppt_x"/>
                                          </p:val>
                                        </p:tav>
                                      </p:tavLst>
                                    </p:anim>
                                    <p:anim calcmode="lin" valueType="num">
                                      <p:cBhvr additive="base">
                                        <p:cTn id="82" dur="250" fill="hold"/>
                                        <p:tgtEl>
                                          <p:spTgt spid="85"/>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additive="base">
                                        <p:cTn id="85" dur="250" fill="hold"/>
                                        <p:tgtEl>
                                          <p:spTgt spid="92"/>
                                        </p:tgtEl>
                                        <p:attrNameLst>
                                          <p:attrName>ppt_x</p:attrName>
                                        </p:attrNameLst>
                                      </p:cBhvr>
                                      <p:tavLst>
                                        <p:tav tm="0">
                                          <p:val>
                                            <p:strVal val="#ppt_x"/>
                                          </p:val>
                                        </p:tav>
                                        <p:tav tm="100000">
                                          <p:val>
                                            <p:strVal val="#ppt_x"/>
                                          </p:val>
                                        </p:tav>
                                      </p:tavLst>
                                    </p:anim>
                                    <p:anim calcmode="lin" valueType="num">
                                      <p:cBhvr additive="base">
                                        <p:cTn id="86" dur="250" fill="hold"/>
                                        <p:tgtEl>
                                          <p:spTgt spid="92"/>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69"/>
                                        </p:tgtEl>
                                        <p:attrNameLst>
                                          <p:attrName>style.visibility</p:attrName>
                                        </p:attrNameLst>
                                      </p:cBhvr>
                                      <p:to>
                                        <p:strVal val="visible"/>
                                      </p:to>
                                    </p:set>
                                    <p:anim calcmode="lin" valueType="num">
                                      <p:cBhvr additive="base">
                                        <p:cTn id="89" dur="250" fill="hold"/>
                                        <p:tgtEl>
                                          <p:spTgt spid="69"/>
                                        </p:tgtEl>
                                        <p:attrNameLst>
                                          <p:attrName>ppt_x</p:attrName>
                                        </p:attrNameLst>
                                      </p:cBhvr>
                                      <p:tavLst>
                                        <p:tav tm="0">
                                          <p:val>
                                            <p:strVal val="#ppt_x"/>
                                          </p:val>
                                        </p:tav>
                                        <p:tav tm="100000">
                                          <p:val>
                                            <p:strVal val="#ppt_x"/>
                                          </p:val>
                                        </p:tav>
                                      </p:tavLst>
                                    </p:anim>
                                    <p:anim calcmode="lin" valueType="num">
                                      <p:cBhvr additive="base">
                                        <p:cTn id="90" dur="250" fill="hold"/>
                                        <p:tgtEl>
                                          <p:spTgt spid="69"/>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81"/>
                                        </p:tgtEl>
                                        <p:attrNameLst>
                                          <p:attrName>style.visibility</p:attrName>
                                        </p:attrNameLst>
                                      </p:cBhvr>
                                      <p:to>
                                        <p:strVal val="visible"/>
                                      </p:to>
                                    </p:set>
                                    <p:anim calcmode="lin" valueType="num">
                                      <p:cBhvr additive="base">
                                        <p:cTn id="93" dur="250" fill="hold"/>
                                        <p:tgtEl>
                                          <p:spTgt spid="81"/>
                                        </p:tgtEl>
                                        <p:attrNameLst>
                                          <p:attrName>ppt_x</p:attrName>
                                        </p:attrNameLst>
                                      </p:cBhvr>
                                      <p:tavLst>
                                        <p:tav tm="0">
                                          <p:val>
                                            <p:strVal val="#ppt_x"/>
                                          </p:val>
                                        </p:tav>
                                        <p:tav tm="100000">
                                          <p:val>
                                            <p:strVal val="#ppt_x"/>
                                          </p:val>
                                        </p:tav>
                                      </p:tavLst>
                                    </p:anim>
                                    <p:anim calcmode="lin" valueType="num">
                                      <p:cBhvr additive="base">
                                        <p:cTn id="94" dur="250" fill="hold"/>
                                        <p:tgtEl>
                                          <p:spTgt spid="81"/>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93"/>
                                        </p:tgtEl>
                                        <p:attrNameLst>
                                          <p:attrName>style.visibility</p:attrName>
                                        </p:attrNameLst>
                                      </p:cBhvr>
                                      <p:to>
                                        <p:strVal val="visible"/>
                                      </p:to>
                                    </p:set>
                                    <p:anim calcmode="lin" valueType="num">
                                      <p:cBhvr additive="base">
                                        <p:cTn id="97" dur="250" fill="hold"/>
                                        <p:tgtEl>
                                          <p:spTgt spid="93"/>
                                        </p:tgtEl>
                                        <p:attrNameLst>
                                          <p:attrName>ppt_x</p:attrName>
                                        </p:attrNameLst>
                                      </p:cBhvr>
                                      <p:tavLst>
                                        <p:tav tm="0">
                                          <p:val>
                                            <p:strVal val="#ppt_x"/>
                                          </p:val>
                                        </p:tav>
                                        <p:tav tm="100000">
                                          <p:val>
                                            <p:strVal val="#ppt_x"/>
                                          </p:val>
                                        </p:tav>
                                      </p:tavLst>
                                    </p:anim>
                                    <p:anim calcmode="lin" valueType="num">
                                      <p:cBhvr additive="base">
                                        <p:cTn id="98" dur="250" fill="hold"/>
                                        <p:tgtEl>
                                          <p:spTgt spid="93"/>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77"/>
                                        </p:tgtEl>
                                        <p:attrNameLst>
                                          <p:attrName>style.visibility</p:attrName>
                                        </p:attrNameLst>
                                      </p:cBhvr>
                                      <p:to>
                                        <p:strVal val="visible"/>
                                      </p:to>
                                    </p:set>
                                    <p:anim calcmode="lin" valueType="num">
                                      <p:cBhvr additive="base">
                                        <p:cTn id="101" dur="250" fill="hold"/>
                                        <p:tgtEl>
                                          <p:spTgt spid="77"/>
                                        </p:tgtEl>
                                        <p:attrNameLst>
                                          <p:attrName>ppt_x</p:attrName>
                                        </p:attrNameLst>
                                      </p:cBhvr>
                                      <p:tavLst>
                                        <p:tav tm="0">
                                          <p:val>
                                            <p:strVal val="#ppt_x"/>
                                          </p:val>
                                        </p:tav>
                                        <p:tav tm="100000">
                                          <p:val>
                                            <p:strVal val="#ppt_x"/>
                                          </p:val>
                                        </p:tav>
                                      </p:tavLst>
                                    </p:anim>
                                    <p:anim calcmode="lin" valueType="num">
                                      <p:cBhvr additive="base">
                                        <p:cTn id="102" dur="250" fill="hold"/>
                                        <p:tgtEl>
                                          <p:spTgt spid="77"/>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82"/>
                                        </p:tgtEl>
                                        <p:attrNameLst>
                                          <p:attrName>style.visibility</p:attrName>
                                        </p:attrNameLst>
                                      </p:cBhvr>
                                      <p:to>
                                        <p:strVal val="visible"/>
                                      </p:to>
                                    </p:set>
                                    <p:anim calcmode="lin" valueType="num">
                                      <p:cBhvr additive="base">
                                        <p:cTn id="105" dur="250" fill="hold"/>
                                        <p:tgtEl>
                                          <p:spTgt spid="82"/>
                                        </p:tgtEl>
                                        <p:attrNameLst>
                                          <p:attrName>ppt_x</p:attrName>
                                        </p:attrNameLst>
                                      </p:cBhvr>
                                      <p:tavLst>
                                        <p:tav tm="0">
                                          <p:val>
                                            <p:strVal val="#ppt_x"/>
                                          </p:val>
                                        </p:tav>
                                        <p:tav tm="100000">
                                          <p:val>
                                            <p:strVal val="#ppt_x"/>
                                          </p:val>
                                        </p:tav>
                                      </p:tavLst>
                                    </p:anim>
                                    <p:anim calcmode="lin" valueType="num">
                                      <p:cBhvr additive="base">
                                        <p:cTn id="106" dur="250" fill="hold"/>
                                        <p:tgtEl>
                                          <p:spTgt spid="82"/>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94"/>
                                        </p:tgtEl>
                                        <p:attrNameLst>
                                          <p:attrName>style.visibility</p:attrName>
                                        </p:attrNameLst>
                                      </p:cBhvr>
                                      <p:to>
                                        <p:strVal val="visible"/>
                                      </p:to>
                                    </p:set>
                                    <p:anim calcmode="lin" valueType="num">
                                      <p:cBhvr additive="base">
                                        <p:cTn id="109" dur="250" fill="hold"/>
                                        <p:tgtEl>
                                          <p:spTgt spid="94"/>
                                        </p:tgtEl>
                                        <p:attrNameLst>
                                          <p:attrName>ppt_x</p:attrName>
                                        </p:attrNameLst>
                                      </p:cBhvr>
                                      <p:tavLst>
                                        <p:tav tm="0">
                                          <p:val>
                                            <p:strVal val="#ppt_x"/>
                                          </p:val>
                                        </p:tav>
                                        <p:tav tm="100000">
                                          <p:val>
                                            <p:strVal val="#ppt_x"/>
                                          </p:val>
                                        </p:tav>
                                      </p:tavLst>
                                    </p:anim>
                                    <p:anim calcmode="lin" valueType="num">
                                      <p:cBhvr additive="base">
                                        <p:cTn id="110" dur="250" fill="hold"/>
                                        <p:tgtEl>
                                          <p:spTgt spid="94"/>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83"/>
                                        </p:tgtEl>
                                        <p:attrNameLst>
                                          <p:attrName>style.visibility</p:attrName>
                                        </p:attrNameLst>
                                      </p:cBhvr>
                                      <p:to>
                                        <p:strVal val="visible"/>
                                      </p:to>
                                    </p:set>
                                    <p:anim calcmode="lin" valueType="num">
                                      <p:cBhvr additive="base">
                                        <p:cTn id="113" dur="250" fill="hold"/>
                                        <p:tgtEl>
                                          <p:spTgt spid="83"/>
                                        </p:tgtEl>
                                        <p:attrNameLst>
                                          <p:attrName>ppt_x</p:attrName>
                                        </p:attrNameLst>
                                      </p:cBhvr>
                                      <p:tavLst>
                                        <p:tav tm="0">
                                          <p:val>
                                            <p:strVal val="#ppt_x"/>
                                          </p:val>
                                        </p:tav>
                                        <p:tav tm="100000">
                                          <p:val>
                                            <p:strVal val="#ppt_x"/>
                                          </p:val>
                                        </p:tav>
                                      </p:tavLst>
                                    </p:anim>
                                    <p:anim calcmode="lin" valueType="num">
                                      <p:cBhvr additive="base">
                                        <p:cTn id="114" dur="250" fill="hold"/>
                                        <p:tgtEl>
                                          <p:spTgt spid="83"/>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750"/>
                                  </p:stCondLst>
                                  <p:childTnLst>
                                    <p:set>
                                      <p:cBhvr>
                                        <p:cTn id="116" dur="1" fill="hold">
                                          <p:stCondLst>
                                            <p:cond delay="0"/>
                                          </p:stCondLst>
                                        </p:cTn>
                                        <p:tgtEl>
                                          <p:spTgt spid="95"/>
                                        </p:tgtEl>
                                        <p:attrNameLst>
                                          <p:attrName>style.visibility</p:attrName>
                                        </p:attrNameLst>
                                      </p:cBhvr>
                                      <p:to>
                                        <p:strVal val="visible"/>
                                      </p:to>
                                    </p:set>
                                    <p:anim calcmode="lin" valueType="num">
                                      <p:cBhvr additive="base">
                                        <p:cTn id="117" dur="250" fill="hold"/>
                                        <p:tgtEl>
                                          <p:spTgt spid="95"/>
                                        </p:tgtEl>
                                        <p:attrNameLst>
                                          <p:attrName>ppt_x</p:attrName>
                                        </p:attrNameLst>
                                      </p:cBhvr>
                                      <p:tavLst>
                                        <p:tav tm="0">
                                          <p:val>
                                            <p:strVal val="#ppt_x"/>
                                          </p:val>
                                        </p:tav>
                                        <p:tav tm="100000">
                                          <p:val>
                                            <p:strVal val="#ppt_x"/>
                                          </p:val>
                                        </p:tav>
                                      </p:tavLst>
                                    </p:anim>
                                    <p:anim calcmode="lin" valueType="num">
                                      <p:cBhvr additive="base">
                                        <p:cTn id="118" dur="250" fill="hold"/>
                                        <p:tgtEl>
                                          <p:spTgt spid="95"/>
                                        </p:tgtEl>
                                        <p:attrNameLst>
                                          <p:attrName>ppt_y</p:attrName>
                                        </p:attrNameLst>
                                      </p:cBhvr>
                                      <p:tavLst>
                                        <p:tav tm="0">
                                          <p:val>
                                            <p:strVal val="0-#ppt_h/2"/>
                                          </p:val>
                                        </p:tav>
                                        <p:tav tm="100000">
                                          <p:val>
                                            <p:strVal val="#ppt_y"/>
                                          </p:val>
                                        </p:tav>
                                      </p:tavLst>
                                    </p:anim>
                                  </p:childTnLst>
                                </p:cTn>
                              </p:par>
                              <p:par>
                                <p:cTn id="119" presetID="2" presetClass="entr" presetSubtype="1" fill="hold" nodeType="withEffect">
                                  <p:stCondLst>
                                    <p:cond delay="1000"/>
                                  </p:stCondLst>
                                  <p:childTnLst>
                                    <p:set>
                                      <p:cBhvr>
                                        <p:cTn id="120" dur="1" fill="hold">
                                          <p:stCondLst>
                                            <p:cond delay="0"/>
                                          </p:stCondLst>
                                        </p:cTn>
                                        <p:tgtEl>
                                          <p:spTgt spid="96"/>
                                        </p:tgtEl>
                                        <p:attrNameLst>
                                          <p:attrName>style.visibility</p:attrName>
                                        </p:attrNameLst>
                                      </p:cBhvr>
                                      <p:to>
                                        <p:strVal val="visible"/>
                                      </p:to>
                                    </p:set>
                                    <p:anim calcmode="lin" valueType="num">
                                      <p:cBhvr additive="base">
                                        <p:cTn id="121" dur="250" fill="hold"/>
                                        <p:tgtEl>
                                          <p:spTgt spid="96"/>
                                        </p:tgtEl>
                                        <p:attrNameLst>
                                          <p:attrName>ppt_x</p:attrName>
                                        </p:attrNameLst>
                                      </p:cBhvr>
                                      <p:tavLst>
                                        <p:tav tm="0">
                                          <p:val>
                                            <p:strVal val="#ppt_x"/>
                                          </p:val>
                                        </p:tav>
                                        <p:tav tm="100000">
                                          <p:val>
                                            <p:strVal val="#ppt_x"/>
                                          </p:val>
                                        </p:tav>
                                      </p:tavLst>
                                    </p:anim>
                                    <p:anim calcmode="lin" valueType="num">
                                      <p:cBhvr additive="base">
                                        <p:cTn id="122" dur="250" fill="hold"/>
                                        <p:tgtEl>
                                          <p:spTgt spid="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23" fill="hold" display="0">
                  <p:stCondLst>
                    <p:cond delay="indefinite"/>
                  </p:stCondLst>
                  <p:endCondLst>
                    <p:cond evt="onStopAudio" delay="0">
                      <p:tgtEl>
                        <p:sldTgt/>
                      </p:tgtEl>
                    </p:cond>
                  </p:endCondLst>
                </p:cTn>
                <p:tgtEl>
                  <p:spTgt spid="63"/>
                </p:tgtEl>
              </p:cMediaNode>
            </p:audio>
            <p:audio>
              <p:cMediaNode vol="100000">
                <p:cTn id="124" fill="hold" display="0">
                  <p:stCondLst>
                    <p:cond delay="indefinite"/>
                  </p:stCondLst>
                  <p:endCondLst>
                    <p:cond evt="onStopAudio" delay="0">
                      <p:tgtEl>
                        <p:sldTgt/>
                      </p:tgtEl>
                    </p:cond>
                  </p:endCondLst>
                </p:cTn>
                <p:tgtEl>
                  <p:spTgt spid="64"/>
                </p:tgtEl>
              </p:cMediaNode>
            </p:audio>
            <p:audio>
              <p:cMediaNode vol="80303">
                <p:cTn id="125" fill="hold" display="0">
                  <p:stCondLst>
                    <p:cond delay="indefinite"/>
                  </p:stCondLst>
                  <p:endCondLst>
                    <p:cond evt="onStopAudio" delay="0">
                      <p:tgtEl>
                        <p:sldTgt/>
                      </p:tgtEl>
                    </p:cond>
                    <p:cond evt="onNext" delay="0">
                      <p:tgtEl>
                        <p:sldTgt/>
                      </p:tgtEl>
                    </p:cond>
                  </p:endCondLst>
                </p:cTn>
                <p:tgtEl>
                  <p:spTgt spid="10"/>
                </p:tgtEl>
              </p:cMediaNode>
            </p:audio>
            <p:audio>
              <p:cMediaNode vol="80000">
                <p:cTn id="126" fill="hold" display="0">
                  <p:stCondLst>
                    <p:cond delay="indefinite"/>
                  </p:stCondLst>
                  <p:endCondLst>
                    <p:cond evt="onStopAudio" delay="0">
                      <p:tgtEl>
                        <p:sldTgt/>
                      </p:tgtEl>
                    </p:cond>
                  </p:endCondLst>
                </p:cTn>
                <p:tgtEl>
                  <p:spTgt spid="5"/>
                </p:tgtEl>
              </p:cMediaNode>
            </p:audio>
            <p:audio>
              <p:cMediaNode vol="80000">
                <p:cTn id="127" fill="hold" display="0">
                  <p:stCondLst>
                    <p:cond delay="indefinite"/>
                  </p:stCondLst>
                  <p:endCondLst>
                    <p:cond evt="onStopAudio" delay="0">
                      <p:tgtEl>
                        <p:sldTgt/>
                      </p:tgtEl>
                    </p:cond>
                  </p:endCondLst>
                </p:cTn>
                <p:tgtEl>
                  <p:spTgt spid="2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47"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62"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3059476"/>
            <a:ext cx="3461795" cy="1724155"/>
          </a:xfrm>
          <a:prstGeom prst="rect">
            <a:avLst/>
          </a:prstGeom>
        </p:spPr>
      </p:pic>
      <p:sp>
        <p:nvSpPr>
          <p:cNvPr id="79" name="Blue Cap 1"/>
          <p:cNvSpPr>
            <a:spLocks noChangeAspect="1"/>
          </p:cNvSpPr>
          <p:nvPr/>
        </p:nvSpPr>
        <p:spPr>
          <a:xfrm>
            <a:off x="213811" y="295127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0"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75300" y="290455"/>
            <a:ext cx="3461795" cy="1724154"/>
          </a:xfrm>
          <a:prstGeom prst="rect">
            <a:avLst/>
          </a:prstGeom>
        </p:spPr>
      </p:pic>
      <p:sp>
        <p:nvSpPr>
          <p:cNvPr id="81" name="Red Cap 1"/>
          <p:cNvSpPr>
            <a:spLocks noChangeAspect="1"/>
          </p:cNvSpPr>
          <p:nvPr/>
        </p:nvSpPr>
        <p:spPr>
          <a:xfrm>
            <a:off x="4038601" y="18225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2" name="Red Bricks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99052" y="2372938"/>
            <a:ext cx="3461795" cy="1724154"/>
          </a:xfrm>
          <a:prstGeom prst="rect">
            <a:avLst/>
          </a:prstGeom>
        </p:spPr>
      </p:pic>
      <p:sp>
        <p:nvSpPr>
          <p:cNvPr id="83" name="Red Cap 2"/>
          <p:cNvSpPr>
            <a:spLocks noChangeAspect="1"/>
          </p:cNvSpPr>
          <p:nvPr/>
        </p:nvSpPr>
        <p:spPr>
          <a:xfrm>
            <a:off x="4162553" y="2264735"/>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4" name="Red Bricks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710556" y="4451850"/>
            <a:ext cx="3461795" cy="1724154"/>
          </a:xfrm>
          <a:prstGeom prst="rect">
            <a:avLst/>
          </a:prstGeom>
        </p:spPr>
      </p:pic>
      <p:sp>
        <p:nvSpPr>
          <p:cNvPr id="85" name="Red Cap 3"/>
          <p:cNvSpPr>
            <a:spLocks noChangeAspect="1"/>
          </p:cNvSpPr>
          <p:nvPr/>
        </p:nvSpPr>
        <p:spPr>
          <a:xfrm>
            <a:off x="4274820" y="4343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88" name="Red Bricks 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39259" y="6513066"/>
            <a:ext cx="3461795" cy="1724154"/>
          </a:xfrm>
          <a:prstGeom prst="rect">
            <a:avLst/>
          </a:prstGeom>
        </p:spPr>
      </p:pic>
      <p:sp>
        <p:nvSpPr>
          <p:cNvPr id="89" name="Red Cap 4"/>
          <p:cNvSpPr>
            <a:spLocks noChangeAspect="1"/>
          </p:cNvSpPr>
          <p:nvPr/>
        </p:nvSpPr>
        <p:spPr>
          <a:xfrm>
            <a:off x="4404869" y="640486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4"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074147" y="270380"/>
            <a:ext cx="400420" cy="374904"/>
          </a:xfrm>
          <a:prstGeom prst="rect">
            <a:avLst/>
          </a:prstGeom>
        </p:spPr>
      </p:pic>
      <p:pic>
        <p:nvPicPr>
          <p:cNvPr id="57"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794056" y="276476"/>
            <a:ext cx="400420" cy="374904"/>
          </a:xfrm>
          <a:prstGeom prst="rect">
            <a:avLst/>
          </a:prstGeom>
        </p:spPr>
      </p:pic>
      <p:pic>
        <p:nvPicPr>
          <p:cNvPr id="61"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14990" y="968918"/>
            <a:ext cx="400420" cy="374904"/>
          </a:xfrm>
          <a:prstGeom prst="rect">
            <a:avLst/>
          </a:prstGeom>
        </p:spPr>
      </p:pic>
      <p:pic>
        <p:nvPicPr>
          <p:cNvPr id="73"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93539" y="2344829"/>
            <a:ext cx="400420" cy="374904"/>
          </a:xfrm>
          <a:prstGeom prst="rect">
            <a:avLst/>
          </a:prstGeom>
        </p:spPr>
      </p:pic>
      <p:pic>
        <p:nvPicPr>
          <p:cNvPr id="90"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922020" y="2350624"/>
            <a:ext cx="400420" cy="374904"/>
          </a:xfrm>
          <a:prstGeom prst="rect">
            <a:avLst/>
          </a:prstGeom>
        </p:spPr>
      </p:pic>
      <p:pic>
        <p:nvPicPr>
          <p:cNvPr id="91"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236858" y="3043680"/>
            <a:ext cx="400420" cy="374904"/>
          </a:xfrm>
          <a:prstGeom prst="rect">
            <a:avLst/>
          </a:prstGeom>
        </p:spPr>
      </p:pic>
      <p:pic>
        <p:nvPicPr>
          <p:cNvPr id="92" name="Gold Coin 4">
            <a:extLst>
              <a:ext uri="{FF2B5EF4-FFF2-40B4-BE49-F238E27FC236}">
                <a16:creationId xmlns="" xmlns:a16="http://schemas.microsoft.com/office/drawing/2014/main" id="{A6CE7197-83FA-4892-599F-B990EF885015}"/>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961120" y="3043680"/>
            <a:ext cx="400420" cy="374904"/>
          </a:xfrm>
          <a:prstGeom prst="rect">
            <a:avLst/>
          </a:prstGeom>
        </p:spPr>
      </p:pic>
      <p:pic>
        <p:nvPicPr>
          <p:cNvPr id="49"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312641" y="4405194"/>
            <a:ext cx="400420" cy="374904"/>
          </a:xfrm>
          <a:prstGeom prst="rect">
            <a:avLst/>
          </a:prstGeom>
        </p:spPr>
      </p:pic>
      <p:pic>
        <p:nvPicPr>
          <p:cNvPr id="50"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035525" y="4405194"/>
            <a:ext cx="400420" cy="374904"/>
          </a:xfrm>
          <a:prstGeom prst="rect">
            <a:avLst/>
          </a:prstGeom>
        </p:spPr>
      </p:pic>
      <p:pic>
        <p:nvPicPr>
          <p:cNvPr id="52"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424824" y="6464888"/>
            <a:ext cx="400420" cy="374904"/>
          </a:xfrm>
          <a:prstGeom prst="rect">
            <a:avLst/>
          </a:prstGeom>
        </p:spPr>
      </p:pic>
      <p:pic>
        <p:nvPicPr>
          <p:cNvPr id="63"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858281" y="274601"/>
            <a:ext cx="400420" cy="374904"/>
          </a:xfrm>
          <a:prstGeom prst="rect">
            <a:avLst/>
          </a:prstGeom>
        </p:spPr>
      </p:pic>
      <p:pic>
        <p:nvPicPr>
          <p:cNvPr id="55"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987969" y="2349728"/>
            <a:ext cx="400420" cy="374904"/>
          </a:xfrm>
          <a:prstGeom prst="rect">
            <a:avLst/>
          </a:prstGeom>
        </p:spPr>
      </p:pic>
      <p:pic>
        <p:nvPicPr>
          <p:cNvPr id="56"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715855" y="2355824"/>
            <a:ext cx="400420" cy="374904"/>
          </a:xfrm>
          <a:prstGeom prst="rect">
            <a:avLst/>
          </a:prstGeom>
        </p:spPr>
      </p:pic>
      <p:pic>
        <p:nvPicPr>
          <p:cNvPr id="74"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08940" y="4420998"/>
            <a:ext cx="400420" cy="374904"/>
          </a:xfrm>
          <a:prstGeom prst="rect">
            <a:avLst/>
          </a:prstGeom>
        </p:spPr>
      </p:pic>
      <p:pic>
        <p:nvPicPr>
          <p:cNvPr id="75"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831824" y="4420998"/>
            <a:ext cx="400420" cy="374904"/>
          </a:xfrm>
          <a:prstGeom prst="rect">
            <a:avLst/>
          </a:prstGeom>
        </p:spPr>
      </p:pic>
      <p:pic>
        <p:nvPicPr>
          <p:cNvPr id="76"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46662" y="5114054"/>
            <a:ext cx="400420" cy="374904"/>
          </a:xfrm>
          <a:prstGeom prst="rect">
            <a:avLst/>
          </a:prstGeom>
        </p:spPr>
      </p:pic>
      <p:pic>
        <p:nvPicPr>
          <p:cNvPr id="64"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25112" y="6484466"/>
            <a:ext cx="400420" cy="374904"/>
          </a:xfrm>
          <a:prstGeom prst="rect">
            <a:avLst/>
          </a:prstGeom>
        </p:spPr>
      </p:pic>
      <p:pic>
        <p:nvPicPr>
          <p:cNvPr id="65"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45021" y="6490562"/>
            <a:ext cx="400420" cy="374904"/>
          </a:xfrm>
          <a:prstGeom prst="rect">
            <a:avLst/>
          </a:prstGeom>
        </p:spPr>
      </p:pic>
      <p:pic>
        <p:nvPicPr>
          <p:cNvPr id="95"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62736" y="7182318"/>
            <a:ext cx="400420" cy="374904"/>
          </a:xfrm>
          <a:prstGeom prst="rect">
            <a:avLst/>
          </a:prstGeom>
        </p:spPr>
      </p:pic>
      <p:pic>
        <p:nvPicPr>
          <p:cNvPr id="96" name="Gold Coin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91716" y="7183334"/>
            <a:ext cx="400420" cy="374904"/>
          </a:xfrm>
          <a:prstGeom prst="rect">
            <a:avLst/>
          </a:prstGeom>
        </p:spPr>
      </p:pic>
      <p:pic>
        <p:nvPicPr>
          <p:cNvPr id="44"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905000" y="8528098"/>
            <a:ext cx="487363" cy="487363"/>
          </a:xfrm>
          <a:prstGeom prst="rect">
            <a:avLst/>
          </a:prstGeom>
        </p:spPr>
      </p:pic>
      <p:pic>
        <p:nvPicPr>
          <p:cNvPr id="45"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743200" y="8534400"/>
            <a:ext cx="487363" cy="487363"/>
          </a:xfrm>
          <a:prstGeom prst="rect">
            <a:avLst/>
          </a:prstGeom>
        </p:spPr>
      </p:pic>
      <p:pic>
        <p:nvPicPr>
          <p:cNvPr id="46" name="A Quiet Day.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3986810" y="8534400"/>
            <a:ext cx="487363" cy="487363"/>
          </a:xfrm>
          <a:prstGeom prst="rect">
            <a:avLst/>
          </a:prstGeom>
        </p:spPr>
      </p:pic>
      <p:pic>
        <p:nvPicPr>
          <p:cNvPr id="2" name="gold piece sequence (4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5858764" y="8449454"/>
            <a:ext cx="487363" cy="487363"/>
          </a:xfrm>
          <a:prstGeom prst="rect">
            <a:avLst/>
          </a:prstGeom>
        </p:spPr>
      </p:pic>
      <p:pic>
        <p:nvPicPr>
          <p:cNvPr id="3" name="gold piece sequence (4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6928669" y="8449453"/>
            <a:ext cx="487363" cy="487363"/>
          </a:xfrm>
          <a:prstGeom prst="rect">
            <a:avLst/>
          </a:prstGeom>
        </p:spPr>
      </p:pic>
    </p:spTree>
    <p:extLst>
      <p:ext uri="{BB962C8B-B14F-4D97-AF65-F5344CB8AC3E}">
        <p14:creationId xmlns:p14="http://schemas.microsoft.com/office/powerpoint/2010/main" val="235520225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71" fill="hold"/>
                                        <p:tgtEl>
                                          <p:spTgt spid="46"/>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47"/>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44"/>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912" fill="hold"/>
                                        <p:tgtEl>
                                          <p:spTgt spid="2"/>
                                        </p:tgtEl>
                                      </p:cBhvr>
                                    </p:cmd>
                                  </p:childTnLst>
                                </p:cTn>
                              </p:par>
                              <p:par>
                                <p:cTn id="16" presetID="2" presetClass="entr" presetSubtype="1"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250" fill="hold"/>
                                        <p:tgtEl>
                                          <p:spTgt spid="54"/>
                                        </p:tgtEl>
                                        <p:attrNameLst>
                                          <p:attrName>ppt_x</p:attrName>
                                        </p:attrNameLst>
                                      </p:cBhvr>
                                      <p:tavLst>
                                        <p:tav tm="0">
                                          <p:val>
                                            <p:strVal val="#ppt_x"/>
                                          </p:val>
                                        </p:tav>
                                        <p:tav tm="100000">
                                          <p:val>
                                            <p:strVal val="#ppt_x"/>
                                          </p:val>
                                        </p:tav>
                                      </p:tavLst>
                                    </p:anim>
                                    <p:anim calcmode="lin" valueType="num">
                                      <p:cBhvr additive="base">
                                        <p:cTn id="19" dur="250" fill="hold"/>
                                        <p:tgtEl>
                                          <p:spTgt spid="54"/>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250" fill="hold"/>
                                        <p:tgtEl>
                                          <p:spTgt spid="73"/>
                                        </p:tgtEl>
                                        <p:attrNameLst>
                                          <p:attrName>ppt_x</p:attrName>
                                        </p:attrNameLst>
                                      </p:cBhvr>
                                      <p:tavLst>
                                        <p:tav tm="0">
                                          <p:val>
                                            <p:strVal val="#ppt_x"/>
                                          </p:val>
                                        </p:tav>
                                        <p:tav tm="100000">
                                          <p:val>
                                            <p:strVal val="#ppt_x"/>
                                          </p:val>
                                        </p:tav>
                                      </p:tavLst>
                                    </p:anim>
                                    <p:anim calcmode="lin" valueType="num">
                                      <p:cBhvr additive="base">
                                        <p:cTn id="23" dur="250" fill="hold"/>
                                        <p:tgtEl>
                                          <p:spTgt spid="73"/>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250" fill="hold"/>
                                        <p:tgtEl>
                                          <p:spTgt spid="52"/>
                                        </p:tgtEl>
                                        <p:attrNameLst>
                                          <p:attrName>ppt_x</p:attrName>
                                        </p:attrNameLst>
                                      </p:cBhvr>
                                      <p:tavLst>
                                        <p:tav tm="0">
                                          <p:val>
                                            <p:strVal val="#ppt_x"/>
                                          </p:val>
                                        </p:tav>
                                        <p:tav tm="100000">
                                          <p:val>
                                            <p:strVal val="#ppt_x"/>
                                          </p:val>
                                        </p:tav>
                                      </p:tavLst>
                                    </p:anim>
                                    <p:anim calcmode="lin" valueType="num">
                                      <p:cBhvr additive="base">
                                        <p:cTn id="27" dur="250" fill="hold"/>
                                        <p:tgtEl>
                                          <p:spTgt spid="5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250" fill="hold"/>
                                        <p:tgtEl>
                                          <p:spTgt spid="49"/>
                                        </p:tgtEl>
                                        <p:attrNameLst>
                                          <p:attrName>ppt_x</p:attrName>
                                        </p:attrNameLst>
                                      </p:cBhvr>
                                      <p:tavLst>
                                        <p:tav tm="0">
                                          <p:val>
                                            <p:strVal val="#ppt_x"/>
                                          </p:val>
                                        </p:tav>
                                        <p:tav tm="100000">
                                          <p:val>
                                            <p:strVal val="#ppt_x"/>
                                          </p:val>
                                        </p:tav>
                                      </p:tavLst>
                                    </p:anim>
                                    <p:anim calcmode="lin" valueType="num">
                                      <p:cBhvr additive="base">
                                        <p:cTn id="31" dur="250" fill="hold"/>
                                        <p:tgtEl>
                                          <p:spTgt spid="4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250" fill="hold"/>
                                        <p:tgtEl>
                                          <p:spTgt spid="57"/>
                                        </p:tgtEl>
                                        <p:attrNameLst>
                                          <p:attrName>ppt_x</p:attrName>
                                        </p:attrNameLst>
                                      </p:cBhvr>
                                      <p:tavLst>
                                        <p:tav tm="0">
                                          <p:val>
                                            <p:strVal val="#ppt_x"/>
                                          </p:val>
                                        </p:tav>
                                        <p:tav tm="100000">
                                          <p:val>
                                            <p:strVal val="#ppt_x"/>
                                          </p:val>
                                        </p:tav>
                                      </p:tavLst>
                                    </p:anim>
                                    <p:anim calcmode="lin" valueType="num">
                                      <p:cBhvr additive="base">
                                        <p:cTn id="35" dur="250" fill="hold"/>
                                        <p:tgtEl>
                                          <p:spTgt spid="57"/>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250" fill="hold"/>
                                        <p:tgtEl>
                                          <p:spTgt spid="50"/>
                                        </p:tgtEl>
                                        <p:attrNameLst>
                                          <p:attrName>ppt_x</p:attrName>
                                        </p:attrNameLst>
                                      </p:cBhvr>
                                      <p:tavLst>
                                        <p:tav tm="0">
                                          <p:val>
                                            <p:strVal val="#ppt_x"/>
                                          </p:val>
                                        </p:tav>
                                        <p:tav tm="100000">
                                          <p:val>
                                            <p:strVal val="#ppt_x"/>
                                          </p:val>
                                        </p:tav>
                                      </p:tavLst>
                                    </p:anim>
                                    <p:anim calcmode="lin" valueType="num">
                                      <p:cBhvr additive="base">
                                        <p:cTn id="39" dur="250" fill="hold"/>
                                        <p:tgtEl>
                                          <p:spTgt spid="50"/>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90"/>
                                        </p:tgtEl>
                                        <p:attrNameLst>
                                          <p:attrName>style.visibility</p:attrName>
                                        </p:attrNameLst>
                                      </p:cBhvr>
                                      <p:to>
                                        <p:strVal val="visible"/>
                                      </p:to>
                                    </p:set>
                                    <p:anim calcmode="lin" valueType="num">
                                      <p:cBhvr additive="base">
                                        <p:cTn id="42" dur="250" fill="hold"/>
                                        <p:tgtEl>
                                          <p:spTgt spid="90"/>
                                        </p:tgtEl>
                                        <p:attrNameLst>
                                          <p:attrName>ppt_x</p:attrName>
                                        </p:attrNameLst>
                                      </p:cBhvr>
                                      <p:tavLst>
                                        <p:tav tm="0">
                                          <p:val>
                                            <p:strVal val="#ppt_x"/>
                                          </p:val>
                                        </p:tav>
                                        <p:tav tm="100000">
                                          <p:val>
                                            <p:strVal val="#ppt_x"/>
                                          </p:val>
                                        </p:tav>
                                      </p:tavLst>
                                    </p:anim>
                                    <p:anim calcmode="lin" valueType="num">
                                      <p:cBhvr additive="base">
                                        <p:cTn id="43" dur="250" fill="hold"/>
                                        <p:tgtEl>
                                          <p:spTgt spid="9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61"/>
                                        </p:tgtEl>
                                        <p:attrNameLst>
                                          <p:attrName>style.visibility</p:attrName>
                                        </p:attrNameLst>
                                      </p:cBhvr>
                                      <p:to>
                                        <p:strVal val="visible"/>
                                      </p:to>
                                    </p:set>
                                    <p:anim calcmode="lin" valueType="num">
                                      <p:cBhvr additive="base">
                                        <p:cTn id="46" dur="250" fill="hold"/>
                                        <p:tgtEl>
                                          <p:spTgt spid="61"/>
                                        </p:tgtEl>
                                        <p:attrNameLst>
                                          <p:attrName>ppt_x</p:attrName>
                                        </p:attrNameLst>
                                      </p:cBhvr>
                                      <p:tavLst>
                                        <p:tav tm="0">
                                          <p:val>
                                            <p:strVal val="#ppt_x"/>
                                          </p:val>
                                        </p:tav>
                                        <p:tav tm="100000">
                                          <p:val>
                                            <p:strVal val="#ppt_x"/>
                                          </p:val>
                                        </p:tav>
                                      </p:tavLst>
                                    </p:anim>
                                    <p:anim calcmode="lin" valueType="num">
                                      <p:cBhvr additive="base">
                                        <p:cTn id="47" dur="250" fill="hold"/>
                                        <p:tgtEl>
                                          <p:spTgt spid="61"/>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91"/>
                                        </p:tgtEl>
                                        <p:attrNameLst>
                                          <p:attrName>style.visibility</p:attrName>
                                        </p:attrNameLst>
                                      </p:cBhvr>
                                      <p:to>
                                        <p:strVal val="visible"/>
                                      </p:to>
                                    </p:set>
                                    <p:anim calcmode="lin" valueType="num">
                                      <p:cBhvr additive="base">
                                        <p:cTn id="50" dur="250" fill="hold"/>
                                        <p:tgtEl>
                                          <p:spTgt spid="91"/>
                                        </p:tgtEl>
                                        <p:attrNameLst>
                                          <p:attrName>ppt_x</p:attrName>
                                        </p:attrNameLst>
                                      </p:cBhvr>
                                      <p:tavLst>
                                        <p:tav tm="0">
                                          <p:val>
                                            <p:strVal val="#ppt_x"/>
                                          </p:val>
                                        </p:tav>
                                        <p:tav tm="100000">
                                          <p:val>
                                            <p:strVal val="#ppt_x"/>
                                          </p:val>
                                        </p:tav>
                                      </p:tavLst>
                                    </p:anim>
                                    <p:anim calcmode="lin" valueType="num">
                                      <p:cBhvr additive="base">
                                        <p:cTn id="51" dur="250" fill="hold"/>
                                        <p:tgtEl>
                                          <p:spTgt spid="91"/>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92"/>
                                        </p:tgtEl>
                                        <p:attrNameLst>
                                          <p:attrName>style.visibility</p:attrName>
                                        </p:attrNameLst>
                                      </p:cBhvr>
                                      <p:to>
                                        <p:strVal val="visible"/>
                                      </p:to>
                                    </p:set>
                                    <p:anim calcmode="lin" valueType="num">
                                      <p:cBhvr additive="base">
                                        <p:cTn id="54" dur="250" fill="hold"/>
                                        <p:tgtEl>
                                          <p:spTgt spid="92"/>
                                        </p:tgtEl>
                                        <p:attrNameLst>
                                          <p:attrName>ppt_x</p:attrName>
                                        </p:attrNameLst>
                                      </p:cBhvr>
                                      <p:tavLst>
                                        <p:tav tm="0">
                                          <p:val>
                                            <p:strVal val="#ppt_x"/>
                                          </p:val>
                                        </p:tav>
                                        <p:tav tm="100000">
                                          <p:val>
                                            <p:strVal val="#ppt_x"/>
                                          </p:val>
                                        </p:tav>
                                      </p:tavLst>
                                    </p:anim>
                                    <p:anim calcmode="lin" valueType="num">
                                      <p:cBhvr additive="base">
                                        <p:cTn id="55" dur="250" fill="hold"/>
                                        <p:tgtEl>
                                          <p:spTgt spid="92"/>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417" fill="hold"/>
                                        <p:tgtEl>
                                          <p:spTgt spid="45"/>
                                        </p:tgtEl>
                                      </p:cBhvr>
                                    </p:cmd>
                                  </p:childTnLst>
                                </p:cTn>
                              </p:par>
                            </p:childTnLst>
                          </p:cTn>
                        </p:par>
                        <p:par>
                          <p:cTn id="60" fill="hold">
                            <p:stCondLst>
                              <p:cond delay="417"/>
                            </p:stCondLst>
                            <p:childTnLst>
                              <p:par>
                                <p:cTn id="61" presetID="1" presetClass="mediacall" presetSubtype="0" fill="hold" nodeType="afterEffect">
                                  <p:stCondLst>
                                    <p:cond delay="0"/>
                                  </p:stCondLst>
                                  <p:childTnLst>
                                    <p:cmd type="call" cmd="playFrom(0.0)">
                                      <p:cBhvr>
                                        <p:cTn id="62" dur="888" fill="hold"/>
                                        <p:tgtEl>
                                          <p:spTgt spid="3"/>
                                        </p:tgtEl>
                                      </p:cBhvr>
                                    </p:cmd>
                                  </p:childTnLst>
                                </p:cTn>
                              </p:par>
                              <p:par>
                                <p:cTn id="63" presetID="2" presetClass="entr" presetSubtype="1" fill="hold" nodeType="with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250" fill="hold"/>
                                        <p:tgtEl>
                                          <p:spTgt spid="55"/>
                                        </p:tgtEl>
                                        <p:attrNameLst>
                                          <p:attrName>ppt_x</p:attrName>
                                        </p:attrNameLst>
                                      </p:cBhvr>
                                      <p:tavLst>
                                        <p:tav tm="0">
                                          <p:val>
                                            <p:strVal val="#ppt_x"/>
                                          </p:val>
                                        </p:tav>
                                        <p:tav tm="100000">
                                          <p:val>
                                            <p:strVal val="#ppt_x"/>
                                          </p:val>
                                        </p:tav>
                                      </p:tavLst>
                                    </p:anim>
                                    <p:anim calcmode="lin" valueType="num">
                                      <p:cBhvr additive="base">
                                        <p:cTn id="66" dur="250" fill="hold"/>
                                        <p:tgtEl>
                                          <p:spTgt spid="55"/>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250" fill="hold"/>
                                        <p:tgtEl>
                                          <p:spTgt spid="63"/>
                                        </p:tgtEl>
                                        <p:attrNameLst>
                                          <p:attrName>ppt_x</p:attrName>
                                        </p:attrNameLst>
                                      </p:cBhvr>
                                      <p:tavLst>
                                        <p:tav tm="0">
                                          <p:val>
                                            <p:strVal val="#ppt_x"/>
                                          </p:val>
                                        </p:tav>
                                        <p:tav tm="100000">
                                          <p:val>
                                            <p:strVal val="#ppt_x"/>
                                          </p:val>
                                        </p:tav>
                                      </p:tavLst>
                                    </p:anim>
                                    <p:anim calcmode="lin" valueType="num">
                                      <p:cBhvr additive="base">
                                        <p:cTn id="70" dur="250" fill="hold"/>
                                        <p:tgtEl>
                                          <p:spTgt spid="63"/>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additive="base">
                                        <p:cTn id="73" dur="250" fill="hold"/>
                                        <p:tgtEl>
                                          <p:spTgt spid="64"/>
                                        </p:tgtEl>
                                        <p:attrNameLst>
                                          <p:attrName>ppt_x</p:attrName>
                                        </p:attrNameLst>
                                      </p:cBhvr>
                                      <p:tavLst>
                                        <p:tav tm="0">
                                          <p:val>
                                            <p:strVal val="#ppt_x"/>
                                          </p:val>
                                        </p:tav>
                                        <p:tav tm="100000">
                                          <p:val>
                                            <p:strVal val="#ppt_x"/>
                                          </p:val>
                                        </p:tav>
                                      </p:tavLst>
                                    </p:anim>
                                    <p:anim calcmode="lin" valueType="num">
                                      <p:cBhvr additive="base">
                                        <p:cTn id="74" dur="250" fill="hold"/>
                                        <p:tgtEl>
                                          <p:spTgt spid="64"/>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250" fill="hold"/>
                                        <p:tgtEl>
                                          <p:spTgt spid="74"/>
                                        </p:tgtEl>
                                        <p:attrNameLst>
                                          <p:attrName>ppt_x</p:attrName>
                                        </p:attrNameLst>
                                      </p:cBhvr>
                                      <p:tavLst>
                                        <p:tav tm="0">
                                          <p:val>
                                            <p:strVal val="#ppt_x"/>
                                          </p:val>
                                        </p:tav>
                                        <p:tav tm="100000">
                                          <p:val>
                                            <p:strVal val="#ppt_x"/>
                                          </p:val>
                                        </p:tav>
                                      </p:tavLst>
                                    </p:anim>
                                    <p:anim calcmode="lin" valueType="num">
                                      <p:cBhvr additive="base">
                                        <p:cTn id="78" dur="250" fill="hold"/>
                                        <p:tgtEl>
                                          <p:spTgt spid="74"/>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250"/>
                                  </p:stCondLst>
                                  <p:childTnLst>
                                    <p:set>
                                      <p:cBhvr>
                                        <p:cTn id="80" dur="1" fill="hold">
                                          <p:stCondLst>
                                            <p:cond delay="0"/>
                                          </p:stCondLst>
                                        </p:cTn>
                                        <p:tgtEl>
                                          <p:spTgt spid="65"/>
                                        </p:tgtEl>
                                        <p:attrNameLst>
                                          <p:attrName>style.visibility</p:attrName>
                                        </p:attrNameLst>
                                      </p:cBhvr>
                                      <p:to>
                                        <p:strVal val="visible"/>
                                      </p:to>
                                    </p:set>
                                    <p:anim calcmode="lin" valueType="num">
                                      <p:cBhvr additive="base">
                                        <p:cTn id="81" dur="250" fill="hold"/>
                                        <p:tgtEl>
                                          <p:spTgt spid="65"/>
                                        </p:tgtEl>
                                        <p:attrNameLst>
                                          <p:attrName>ppt_x</p:attrName>
                                        </p:attrNameLst>
                                      </p:cBhvr>
                                      <p:tavLst>
                                        <p:tav tm="0">
                                          <p:val>
                                            <p:strVal val="#ppt_x"/>
                                          </p:val>
                                        </p:tav>
                                        <p:tav tm="100000">
                                          <p:val>
                                            <p:strVal val="#ppt_x"/>
                                          </p:val>
                                        </p:tav>
                                      </p:tavLst>
                                    </p:anim>
                                    <p:anim calcmode="lin" valueType="num">
                                      <p:cBhvr additive="base">
                                        <p:cTn id="82" dur="250" fill="hold"/>
                                        <p:tgtEl>
                                          <p:spTgt spid="65"/>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56"/>
                                        </p:tgtEl>
                                        <p:attrNameLst>
                                          <p:attrName>style.visibility</p:attrName>
                                        </p:attrNameLst>
                                      </p:cBhvr>
                                      <p:to>
                                        <p:strVal val="visible"/>
                                      </p:to>
                                    </p:set>
                                    <p:anim calcmode="lin" valueType="num">
                                      <p:cBhvr additive="base">
                                        <p:cTn id="85" dur="250" fill="hold"/>
                                        <p:tgtEl>
                                          <p:spTgt spid="56"/>
                                        </p:tgtEl>
                                        <p:attrNameLst>
                                          <p:attrName>ppt_x</p:attrName>
                                        </p:attrNameLst>
                                      </p:cBhvr>
                                      <p:tavLst>
                                        <p:tav tm="0">
                                          <p:val>
                                            <p:strVal val="#ppt_x"/>
                                          </p:val>
                                        </p:tav>
                                        <p:tav tm="100000">
                                          <p:val>
                                            <p:strVal val="#ppt_x"/>
                                          </p:val>
                                        </p:tav>
                                      </p:tavLst>
                                    </p:anim>
                                    <p:anim calcmode="lin" valueType="num">
                                      <p:cBhvr additive="base">
                                        <p:cTn id="86" dur="250" fill="hold"/>
                                        <p:tgtEl>
                                          <p:spTgt spid="56"/>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250" fill="hold"/>
                                        <p:tgtEl>
                                          <p:spTgt spid="75"/>
                                        </p:tgtEl>
                                        <p:attrNameLst>
                                          <p:attrName>ppt_x</p:attrName>
                                        </p:attrNameLst>
                                      </p:cBhvr>
                                      <p:tavLst>
                                        <p:tav tm="0">
                                          <p:val>
                                            <p:strVal val="#ppt_x"/>
                                          </p:val>
                                        </p:tav>
                                        <p:tav tm="100000">
                                          <p:val>
                                            <p:strVal val="#ppt_x"/>
                                          </p:val>
                                        </p:tav>
                                      </p:tavLst>
                                    </p:anim>
                                    <p:anim calcmode="lin" valueType="num">
                                      <p:cBhvr additive="base">
                                        <p:cTn id="90" dur="250" fill="hold"/>
                                        <p:tgtEl>
                                          <p:spTgt spid="75"/>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50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250" fill="hold"/>
                                        <p:tgtEl>
                                          <p:spTgt spid="76"/>
                                        </p:tgtEl>
                                        <p:attrNameLst>
                                          <p:attrName>ppt_x</p:attrName>
                                        </p:attrNameLst>
                                      </p:cBhvr>
                                      <p:tavLst>
                                        <p:tav tm="0">
                                          <p:val>
                                            <p:strVal val="#ppt_x"/>
                                          </p:val>
                                        </p:tav>
                                        <p:tav tm="100000">
                                          <p:val>
                                            <p:strVal val="#ppt_x"/>
                                          </p:val>
                                        </p:tav>
                                      </p:tavLst>
                                    </p:anim>
                                    <p:anim calcmode="lin" valueType="num">
                                      <p:cBhvr additive="base">
                                        <p:cTn id="94" dur="250" fill="hold"/>
                                        <p:tgtEl>
                                          <p:spTgt spid="76"/>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500"/>
                                  </p:stCondLst>
                                  <p:childTnLst>
                                    <p:set>
                                      <p:cBhvr>
                                        <p:cTn id="96" dur="1" fill="hold">
                                          <p:stCondLst>
                                            <p:cond delay="0"/>
                                          </p:stCondLst>
                                        </p:cTn>
                                        <p:tgtEl>
                                          <p:spTgt spid="95"/>
                                        </p:tgtEl>
                                        <p:attrNameLst>
                                          <p:attrName>style.visibility</p:attrName>
                                        </p:attrNameLst>
                                      </p:cBhvr>
                                      <p:to>
                                        <p:strVal val="visible"/>
                                      </p:to>
                                    </p:set>
                                    <p:anim calcmode="lin" valueType="num">
                                      <p:cBhvr additive="base">
                                        <p:cTn id="97" dur="250" fill="hold"/>
                                        <p:tgtEl>
                                          <p:spTgt spid="95"/>
                                        </p:tgtEl>
                                        <p:attrNameLst>
                                          <p:attrName>ppt_x</p:attrName>
                                        </p:attrNameLst>
                                      </p:cBhvr>
                                      <p:tavLst>
                                        <p:tav tm="0">
                                          <p:val>
                                            <p:strVal val="#ppt_x"/>
                                          </p:val>
                                        </p:tav>
                                        <p:tav tm="100000">
                                          <p:val>
                                            <p:strVal val="#ppt_x"/>
                                          </p:val>
                                        </p:tav>
                                      </p:tavLst>
                                    </p:anim>
                                    <p:anim calcmode="lin" valueType="num">
                                      <p:cBhvr additive="base">
                                        <p:cTn id="98" dur="250" fill="hold"/>
                                        <p:tgtEl>
                                          <p:spTgt spid="95"/>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750"/>
                                  </p:stCondLst>
                                  <p:childTnLst>
                                    <p:set>
                                      <p:cBhvr>
                                        <p:cTn id="100" dur="1" fill="hold">
                                          <p:stCondLst>
                                            <p:cond delay="0"/>
                                          </p:stCondLst>
                                        </p:cTn>
                                        <p:tgtEl>
                                          <p:spTgt spid="96"/>
                                        </p:tgtEl>
                                        <p:attrNameLst>
                                          <p:attrName>style.visibility</p:attrName>
                                        </p:attrNameLst>
                                      </p:cBhvr>
                                      <p:to>
                                        <p:strVal val="visible"/>
                                      </p:to>
                                    </p:set>
                                    <p:anim calcmode="lin" valueType="num">
                                      <p:cBhvr additive="base">
                                        <p:cTn id="101" dur="250" fill="hold"/>
                                        <p:tgtEl>
                                          <p:spTgt spid="96"/>
                                        </p:tgtEl>
                                        <p:attrNameLst>
                                          <p:attrName>ppt_x</p:attrName>
                                        </p:attrNameLst>
                                      </p:cBhvr>
                                      <p:tavLst>
                                        <p:tav tm="0">
                                          <p:val>
                                            <p:strVal val="#ppt_x"/>
                                          </p:val>
                                        </p:tav>
                                        <p:tav tm="100000">
                                          <p:val>
                                            <p:strVal val="#ppt_x"/>
                                          </p:val>
                                        </p:tav>
                                      </p:tavLst>
                                    </p:anim>
                                    <p:anim calcmode="lin" valueType="num">
                                      <p:cBhvr additive="base">
                                        <p:cTn id="102" dur="250" fill="hold"/>
                                        <p:tgtEl>
                                          <p:spTgt spid="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3" fill="hold" display="0">
                  <p:stCondLst>
                    <p:cond delay="indefinite"/>
                  </p:stCondLst>
                  <p:endCondLst>
                    <p:cond evt="onStopAudio" delay="0">
                      <p:tgtEl>
                        <p:sldTgt/>
                      </p:tgtEl>
                    </p:cond>
                  </p:endCondLst>
                </p:cTn>
                <p:tgtEl>
                  <p:spTgt spid="44"/>
                </p:tgtEl>
              </p:cMediaNode>
            </p:audio>
            <p:audio>
              <p:cMediaNode vol="100000">
                <p:cTn id="104" fill="hold" display="0">
                  <p:stCondLst>
                    <p:cond delay="indefinite"/>
                  </p:stCondLst>
                  <p:endCondLst>
                    <p:cond evt="onStopAudio" delay="0">
                      <p:tgtEl>
                        <p:sldTgt/>
                      </p:tgtEl>
                    </p:cond>
                  </p:endCondLst>
                </p:cTn>
                <p:tgtEl>
                  <p:spTgt spid="45"/>
                </p:tgtEl>
              </p:cMediaNode>
            </p:audio>
            <p:audio>
              <p:cMediaNode vol="78788">
                <p:cTn id="105" fill="hold" display="0">
                  <p:stCondLst>
                    <p:cond delay="indefinite"/>
                  </p:stCondLst>
                  <p:endCondLst>
                    <p:cond evt="onStopAudio" delay="0">
                      <p:tgtEl>
                        <p:sldTgt/>
                      </p:tgtEl>
                    </p:cond>
                    <p:cond evt="onNext" delay="0">
                      <p:tgtEl>
                        <p:sldTgt/>
                      </p:tgtEl>
                    </p:cond>
                  </p:endCondLst>
                </p:cTn>
                <p:tgtEl>
                  <p:spTgt spid="46"/>
                </p:tgtEl>
              </p:cMediaNode>
            </p:audio>
            <p:audio>
              <p:cMediaNode vol="80000">
                <p:cTn id="106" fill="hold" display="0">
                  <p:stCondLst>
                    <p:cond delay="indefinite"/>
                  </p:stCondLst>
                  <p:endCondLst>
                    <p:cond evt="onStopAudio" delay="0">
                      <p:tgtEl>
                        <p:sldTgt/>
                      </p:tgtEl>
                    </p:cond>
                  </p:endCondLst>
                </p:cTn>
                <p:tgtEl>
                  <p:spTgt spid="2"/>
                </p:tgtEl>
              </p:cMediaNode>
            </p:audio>
            <p:audio>
              <p:cMediaNode vol="80000">
                <p:cTn id="10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seplat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4469" y="-54465"/>
            <a:ext cx="15819338" cy="8503919"/>
          </a:xfrm>
          <a:prstGeom prst="rect">
            <a:avLst/>
          </a:prstGeom>
        </p:spPr>
      </p:pic>
      <p:pic>
        <p:nvPicPr>
          <p:cNvPr id="81" name="Timer 1x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13929822" y="-203906"/>
            <a:ext cx="832104" cy="529163"/>
          </a:xfrm>
          <a:prstGeom prst="rect">
            <a:avLst/>
          </a:prstGeom>
        </p:spPr>
      </p:pic>
      <p:pic>
        <p:nvPicPr>
          <p:cNvPr id="86" name="Blue Bricks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8911" y="6500690"/>
            <a:ext cx="3461795" cy="1724155"/>
          </a:xfrm>
          <a:prstGeom prst="rect">
            <a:avLst/>
          </a:prstGeom>
        </p:spPr>
      </p:pic>
      <p:sp>
        <p:nvSpPr>
          <p:cNvPr id="87" name="Blue Cap 4"/>
          <p:cNvSpPr>
            <a:spLocks noChangeAspect="1"/>
          </p:cNvSpPr>
          <p:nvPr/>
        </p:nvSpPr>
        <p:spPr>
          <a:xfrm>
            <a:off x="412722" y="639248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7" name="Red Bricks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268" y="3074923"/>
            <a:ext cx="3461795" cy="1724154"/>
          </a:xfrm>
          <a:prstGeom prst="rect">
            <a:avLst/>
          </a:prstGeom>
        </p:spPr>
      </p:pic>
      <p:sp>
        <p:nvSpPr>
          <p:cNvPr id="18" name="Red Cap 1"/>
          <p:cNvSpPr>
            <a:spLocks noChangeAspect="1"/>
          </p:cNvSpPr>
          <p:nvPr/>
        </p:nvSpPr>
        <p:spPr>
          <a:xfrm>
            <a:off x="6017769" y="2966720"/>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DD1A21"/>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13" name="Green Bricks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6304" y="312925"/>
            <a:ext cx="3456007" cy="1724155"/>
          </a:xfrm>
          <a:prstGeom prst="rect">
            <a:avLst/>
          </a:prstGeom>
        </p:spPr>
      </p:pic>
      <p:sp>
        <p:nvSpPr>
          <p:cNvPr id="15" name="Green Cap 1"/>
          <p:cNvSpPr>
            <a:spLocks noChangeAspect="1"/>
          </p:cNvSpPr>
          <p:nvPr/>
        </p:nvSpPr>
        <p:spPr>
          <a:xfrm>
            <a:off x="9850629" y="204722"/>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0" name="Green Bricks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05482" y="2380201"/>
            <a:ext cx="3456007" cy="1724155"/>
          </a:xfrm>
          <a:prstGeom prst="rect">
            <a:avLst/>
          </a:prstGeom>
        </p:spPr>
      </p:pic>
      <p:sp>
        <p:nvSpPr>
          <p:cNvPr id="31" name="Green Cap 2"/>
          <p:cNvSpPr>
            <a:spLocks noChangeAspect="1"/>
          </p:cNvSpPr>
          <p:nvPr/>
        </p:nvSpPr>
        <p:spPr>
          <a:xfrm>
            <a:off x="9968739" y="2271998"/>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3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3" name="Green Bricks 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526095" y="4456170"/>
            <a:ext cx="3456007" cy="1724155"/>
          </a:xfrm>
          <a:prstGeom prst="rect">
            <a:avLst/>
          </a:prstGeom>
        </p:spPr>
      </p:pic>
      <p:sp>
        <p:nvSpPr>
          <p:cNvPr id="34" name="Green Cap 3"/>
          <p:cNvSpPr>
            <a:spLocks noChangeAspect="1"/>
          </p:cNvSpPr>
          <p:nvPr/>
        </p:nvSpPr>
        <p:spPr>
          <a:xfrm>
            <a:off x="10091929" y="434796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36" name="Green Bricks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635113" y="6523446"/>
            <a:ext cx="3456007" cy="1724155"/>
          </a:xfrm>
          <a:prstGeom prst="rect">
            <a:avLst/>
          </a:prstGeom>
        </p:spPr>
      </p:pic>
      <p:sp>
        <p:nvSpPr>
          <p:cNvPr id="37" name="Green Cap 4"/>
          <p:cNvSpPr>
            <a:spLocks noChangeAspect="1"/>
          </p:cNvSpPr>
          <p:nvPr/>
        </p:nvSpPr>
        <p:spPr>
          <a:xfrm>
            <a:off x="10201149" y="6415243"/>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04A043"/>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54"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451598" y="259363"/>
            <a:ext cx="400420" cy="374904"/>
          </a:xfrm>
          <a:prstGeom prst="rect">
            <a:avLst/>
          </a:prstGeom>
        </p:spPr>
      </p:pic>
      <p:pic>
        <p:nvPicPr>
          <p:cNvPr id="57"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171507" y="265459"/>
            <a:ext cx="400420" cy="374904"/>
          </a:xfrm>
          <a:prstGeom prst="rect">
            <a:avLst/>
          </a:prstGeom>
        </p:spPr>
      </p:pic>
      <p:pic>
        <p:nvPicPr>
          <p:cNvPr id="73"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60830" y="2333812"/>
            <a:ext cx="400420" cy="374904"/>
          </a:xfrm>
          <a:prstGeom prst="rect">
            <a:avLst/>
          </a:prstGeom>
        </p:spPr>
      </p:pic>
      <p:pic>
        <p:nvPicPr>
          <p:cNvPr id="49"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679932" y="4394177"/>
            <a:ext cx="400420" cy="374904"/>
          </a:xfrm>
          <a:prstGeom prst="rect">
            <a:avLst/>
          </a:prstGeom>
        </p:spPr>
      </p:pic>
      <p:pic>
        <p:nvPicPr>
          <p:cNvPr id="50"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02816" y="4394177"/>
            <a:ext cx="400420" cy="374904"/>
          </a:xfrm>
          <a:prstGeom prst="rect">
            <a:avLst/>
          </a:prstGeom>
        </p:spPr>
      </p:pic>
      <p:pic>
        <p:nvPicPr>
          <p:cNvPr id="51"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17654" y="5087233"/>
            <a:ext cx="400420" cy="374904"/>
          </a:xfrm>
          <a:prstGeom prst="rect">
            <a:avLst/>
          </a:prstGeom>
        </p:spPr>
      </p:pic>
      <p:pic>
        <p:nvPicPr>
          <p:cNvPr id="2" name="Gold Coin 4">
            <a:extLst>
              <a:ext uri="{FF2B5EF4-FFF2-40B4-BE49-F238E27FC236}">
                <a16:creationId xmlns="" xmlns:a16="http://schemas.microsoft.com/office/drawing/2014/main" id="{A6CE7197-83FA-4892-599F-B990EF885015}"/>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41916" y="5082153"/>
            <a:ext cx="400420" cy="374904"/>
          </a:xfrm>
          <a:prstGeom prst="rect">
            <a:avLst/>
          </a:prstGeom>
        </p:spPr>
      </p:pic>
      <p:pic>
        <p:nvPicPr>
          <p:cNvPr id="3" name="Gold Coin 5">
            <a:extLst>
              <a:ext uri="{FF2B5EF4-FFF2-40B4-BE49-F238E27FC236}">
                <a16:creationId xmlns="" xmlns:a16="http://schemas.microsoft.com/office/drawing/2014/main" id="{B81747D7-145B-3A16-872A-558B16F6A3EE}"/>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059450" y="4740370"/>
            <a:ext cx="400420" cy="374904"/>
          </a:xfrm>
          <a:prstGeom prst="rect">
            <a:avLst/>
          </a:prstGeom>
        </p:spPr>
      </p:pic>
      <p:pic>
        <p:nvPicPr>
          <p:cNvPr id="52"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92115" y="6453871"/>
            <a:ext cx="400420" cy="374904"/>
          </a:xfrm>
          <a:prstGeom prst="rect">
            <a:avLst/>
          </a:prstGeom>
        </p:spPr>
      </p:pic>
      <p:pic>
        <p:nvPicPr>
          <p:cNvPr id="53"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520001" y="6459967"/>
            <a:ext cx="400420" cy="374904"/>
          </a:xfrm>
          <a:prstGeom prst="rect">
            <a:avLst/>
          </a:prstGeom>
        </p:spPr>
      </p:pic>
      <p:pic>
        <p:nvPicPr>
          <p:cNvPr id="61"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827597" y="7150118"/>
            <a:ext cx="400420" cy="374904"/>
          </a:xfrm>
          <a:prstGeom prst="rect">
            <a:avLst/>
          </a:prstGeom>
        </p:spPr>
      </p:pic>
      <p:pic>
        <p:nvPicPr>
          <p:cNvPr id="63"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858281" y="274601"/>
            <a:ext cx="400420" cy="374904"/>
          </a:xfrm>
          <a:prstGeom prst="rect">
            <a:avLst/>
          </a:prstGeom>
        </p:spPr>
      </p:pic>
      <p:pic>
        <p:nvPicPr>
          <p:cNvPr id="70"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592507" y="272671"/>
            <a:ext cx="400420" cy="374904"/>
          </a:xfrm>
          <a:prstGeom prst="rect">
            <a:avLst/>
          </a:prstGeom>
        </p:spPr>
      </p:pic>
      <p:pic>
        <p:nvPicPr>
          <p:cNvPr id="71"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900103" y="962822"/>
            <a:ext cx="400420" cy="374904"/>
          </a:xfrm>
          <a:prstGeom prst="rect">
            <a:avLst/>
          </a:prstGeom>
        </p:spPr>
      </p:pic>
      <p:pic>
        <p:nvPicPr>
          <p:cNvPr id="72" name="Gold Coin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629083" y="968918"/>
            <a:ext cx="400420" cy="374904"/>
          </a:xfrm>
          <a:prstGeom prst="rect">
            <a:avLst/>
          </a:prstGeom>
        </p:spPr>
      </p:pic>
      <p:pic>
        <p:nvPicPr>
          <p:cNvPr id="55"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987969" y="2349728"/>
            <a:ext cx="400420" cy="374904"/>
          </a:xfrm>
          <a:prstGeom prst="rect">
            <a:avLst/>
          </a:prstGeom>
        </p:spPr>
      </p:pic>
      <p:pic>
        <p:nvPicPr>
          <p:cNvPr id="56"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715855" y="2355824"/>
            <a:ext cx="400420" cy="374904"/>
          </a:xfrm>
          <a:prstGeom prst="rect">
            <a:avLst/>
          </a:prstGeom>
        </p:spPr>
      </p:pic>
      <p:pic>
        <p:nvPicPr>
          <p:cNvPr id="58"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023451" y="3045975"/>
            <a:ext cx="400420" cy="374904"/>
          </a:xfrm>
          <a:prstGeom prst="rect">
            <a:avLst/>
          </a:prstGeom>
        </p:spPr>
      </p:pic>
      <p:pic>
        <p:nvPicPr>
          <p:cNvPr id="59" name="Gold Coin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752431" y="3052071"/>
            <a:ext cx="400420" cy="374904"/>
          </a:xfrm>
          <a:prstGeom prst="rect">
            <a:avLst/>
          </a:prstGeom>
        </p:spPr>
      </p:pic>
      <p:pic>
        <p:nvPicPr>
          <p:cNvPr id="60" name="Gold Coin 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369965" y="2705208"/>
            <a:ext cx="400420" cy="374904"/>
          </a:xfrm>
          <a:prstGeom prst="rect">
            <a:avLst/>
          </a:prstGeom>
        </p:spPr>
      </p:pic>
      <p:pic>
        <p:nvPicPr>
          <p:cNvPr id="74"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08940" y="4420998"/>
            <a:ext cx="400420" cy="374904"/>
          </a:xfrm>
          <a:prstGeom prst="rect">
            <a:avLst/>
          </a:prstGeom>
        </p:spPr>
      </p:pic>
      <p:pic>
        <p:nvPicPr>
          <p:cNvPr id="75"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831824" y="4420998"/>
            <a:ext cx="400420" cy="374904"/>
          </a:xfrm>
          <a:prstGeom prst="rect">
            <a:avLst/>
          </a:prstGeom>
        </p:spPr>
      </p:pic>
      <p:pic>
        <p:nvPicPr>
          <p:cNvPr id="76" name="Gold Coin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46662" y="5114054"/>
            <a:ext cx="400420" cy="374904"/>
          </a:xfrm>
          <a:prstGeom prst="rect">
            <a:avLst/>
          </a:prstGeom>
        </p:spPr>
      </p:pic>
      <p:pic>
        <p:nvPicPr>
          <p:cNvPr id="64" name="Gold Coin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225112" y="6484466"/>
            <a:ext cx="400420" cy="374904"/>
          </a:xfrm>
          <a:prstGeom prst="rect">
            <a:avLst/>
          </a:prstGeom>
        </p:spPr>
      </p:pic>
      <p:pic>
        <p:nvPicPr>
          <p:cNvPr id="65" name="Gold Coin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45021" y="6490562"/>
            <a:ext cx="400420" cy="374904"/>
          </a:xfrm>
          <a:prstGeom prst="rect">
            <a:avLst/>
          </a:prstGeom>
        </p:spPr>
      </p:pic>
      <p:pic>
        <p:nvPicPr>
          <p:cNvPr id="66" name="Blue Bricks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5942" y="294709"/>
            <a:ext cx="3461795" cy="1724155"/>
          </a:xfrm>
          <a:prstGeom prst="rect">
            <a:avLst/>
          </a:prstGeom>
        </p:spPr>
      </p:pic>
      <p:sp>
        <p:nvSpPr>
          <p:cNvPr id="67" name="Blue Cap 1"/>
          <p:cNvSpPr>
            <a:spLocks noChangeAspect="1"/>
          </p:cNvSpPr>
          <p:nvPr/>
        </p:nvSpPr>
        <p:spPr>
          <a:xfrm>
            <a:off x="77869" y="18650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8" name="Blue Bricks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0" y="2362559"/>
            <a:ext cx="3461795" cy="1724155"/>
          </a:xfrm>
          <a:prstGeom prst="rect">
            <a:avLst/>
          </a:prstGeom>
        </p:spPr>
      </p:pic>
      <p:sp>
        <p:nvSpPr>
          <p:cNvPr id="69" name="Blue Cap 2"/>
          <p:cNvSpPr>
            <a:spLocks noChangeAspect="1"/>
          </p:cNvSpPr>
          <p:nvPr/>
        </p:nvSpPr>
        <p:spPr>
          <a:xfrm>
            <a:off x="198911" y="2254356"/>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77" name="Blue Bricks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780" y="4435850"/>
            <a:ext cx="3461795" cy="1724155"/>
          </a:xfrm>
          <a:prstGeom prst="rect">
            <a:avLst/>
          </a:prstGeom>
        </p:spPr>
      </p:pic>
      <p:sp>
        <p:nvSpPr>
          <p:cNvPr id="78" name="Blue Cap 3"/>
          <p:cNvSpPr>
            <a:spLocks noChangeAspect="1"/>
          </p:cNvSpPr>
          <p:nvPr/>
        </p:nvSpPr>
        <p:spPr>
          <a:xfrm>
            <a:off x="305591" y="4327647"/>
            <a:ext cx="2907791" cy="1453896"/>
          </a:xfrm>
          <a:prstGeom prst="rect">
            <a:avLst/>
          </a:prstGeom>
          <a:solidFill>
            <a:srgbClr val="F4F4F4"/>
          </a:solidFill>
          <a:ln>
            <a:noFill/>
          </a:ln>
          <a:scene3d>
            <a:camera prst="orthographicFront">
              <a:rot lat="20400000" lon="21000000" rev="198000"/>
            </a:camera>
            <a:lightRig rig="balanced" dir="t"/>
          </a:scene3d>
          <a:sp3d extrusionH="165100" prstMaterial="metal">
            <a:bevelT w="19050" h="12700"/>
            <a:extrusionClr>
              <a:srgbClr val="F4F4F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200" dirty="0" smtClean="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rPr>
              <a:t>Your Text</a:t>
            </a:r>
            <a:endParaRPr lang="en-US" sz="4400" spc="-200" dirty="0">
              <a:ln>
                <a:solidFill>
                  <a:schemeClr val="tx1">
                    <a:lumMod val="85000"/>
                    <a:lumOff val="15000"/>
                  </a:schemeClr>
                </a:solidFill>
              </a:ln>
              <a:solidFill>
                <a:srgbClr val="106DDE"/>
              </a:solidFill>
              <a:latin typeface="Poppins Medium" panose="00000600000000000000" pitchFamily="2" charset="0"/>
              <a:ea typeface="ZCOOL QingKe HuangYou" panose="00000500000000000000" pitchFamily="2" charset="0"/>
              <a:cs typeface="Poppins Medium" panose="00000600000000000000" pitchFamily="2" charset="0"/>
            </a:endParaRPr>
          </a:p>
        </p:txBody>
      </p:sp>
      <p:pic>
        <p:nvPicPr>
          <p:cNvPr id="62" name="Points Reveal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905000" y="8528098"/>
            <a:ext cx="487363" cy="487363"/>
          </a:xfrm>
          <a:prstGeom prst="rect">
            <a:avLst/>
          </a:prstGeom>
        </p:spPr>
      </p:pic>
      <p:pic>
        <p:nvPicPr>
          <p:cNvPr id="79" name="Points Reveal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743200" y="8534400"/>
            <a:ext cx="487363" cy="487363"/>
          </a:xfrm>
          <a:prstGeom prst="rect">
            <a:avLst/>
          </a:prstGeom>
        </p:spPr>
      </p:pic>
      <p:pic>
        <p:nvPicPr>
          <p:cNvPr id="80" name="Green Metal Pipes.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495800" y="8534400"/>
            <a:ext cx="487363" cy="487363"/>
          </a:xfrm>
          <a:prstGeom prst="rect">
            <a:avLst/>
          </a:prstGeom>
        </p:spPr>
      </p:pic>
      <p:pic>
        <p:nvPicPr>
          <p:cNvPr id="5" name="gold piece sequence (5 pieces) 1 (leandri14002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5774087" y="8478134"/>
            <a:ext cx="487363" cy="487363"/>
          </a:xfrm>
          <a:prstGeom prst="rect">
            <a:avLst/>
          </a:prstGeom>
        </p:spPr>
      </p:pic>
      <p:pic>
        <p:nvPicPr>
          <p:cNvPr id="7" name="gold piece sequence (5 pieces) 2 (leandri140029).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6827837" y="8502134"/>
            <a:ext cx="487363" cy="487363"/>
          </a:xfrm>
          <a:prstGeom prst="rect">
            <a:avLst/>
          </a:prstGeom>
        </p:spPr>
      </p:pic>
    </p:spTree>
    <p:extLst>
      <p:ext uri="{BB962C8B-B14F-4D97-AF65-F5344CB8AC3E}">
        <p14:creationId xmlns:p14="http://schemas.microsoft.com/office/powerpoint/2010/main" val="23764843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80"/>
                                        </p:tgtEl>
                                      </p:cBhvr>
                                    </p:cmd>
                                  </p:childTnLst>
                                </p:cTn>
                              </p:par>
                              <p:par>
                                <p:cTn id="7" presetID="0" presetClass="path" presetSubtype="0" fill="hold" nodeType="withEffect">
                                  <p:stCondLst>
                                    <p:cond delay="0"/>
                                  </p:stCondLst>
                                  <p:childTnLst>
                                    <p:animMotion origin="layout" path="M 0.00021 -0.00077 L 0.00021 -0.0216 L -0.02518 -0.0216 L -0.02518 0.00039 L -0.02518 -0.0216 L -0.04926 -0.0216 L -0.04992 -0.00077 L -0.04926 -0.0216 L -0.07466 -0.0216 L -0.07531 -0.00174 L -0.07531 -0.0216 L -0.0994 -0.0216 L -0.10005 -0.00174 L -0.10059 -0.0216 L -0.12424 -0.0216 L -0.12479 -0.00174 L -0.12479 -0.02045 L -0.14953 -0.0216 L -0.14953 -0.00289 L -0.14953 -0.0216 L -0.17426 -0.02276 L -0.17426 -0.00174 L -0.17492 -0.0216 L -0.19835 -0.02276 L -0.199 -0.00174 L -0.199 -0.02276 L -0.22385 -0.02276 L -0.22385 -0.00174 L -0.22385 -0.02276 L -0.24913 -0.02276 L -0.24848 -0.00289 L -0.24848 -0.02276 L -0.27387 -0.02276 L -0.27387 -0.00174 L -0.27387 -0.02276 L -0.29818 -0.02276 L -0.29818 -0.00174 L -0.29872 -0.02276 L -0.32346 -0.02276 L -0.32346 -0.00174 L -0.324 -0.02276 L -0.34755 -0.02276 L -0.34755 -0.00174 L -0.3469 -0.02392 L -0.37175 -0.02392 L -0.37229 -0.00289 L -0.37229 -0.02392 L -0.39768 -0.02392 L -0.39768 -0.00174 L -0.39703 -0.02488 L -0.42177 -0.02488 L -0.42242 -0.00174 L -0.42242 -0.02488 L -0.44662 -0.02488 L -0.44716 -0.00289 L -0.44716 -0.02488 L -0.4719 -0.02488 L -0.4719 -0.00289 L -0.47125 -0.02488 L -0.49664 -0.02488 L -0.49664 -0.00289 L -0.4961 -0.02604 L -0.52138 -0.02604 L -0.52138 -0.00174 L -0.52138 -0.02604 L -0.54623 -0.02604 L -0.54623 -0.00405 L -0.54623 -0.02604 L -0.57042 -0.02604 L -0.57042 -0.00289 L -0.57107 -0.02604 L -0.59571 -0.02604 L -0.59571 -0.00405 L -0.59505 -0.02604 L -0.61979 -0.02604 L -0.62045 -0.00405 L -0.62045 -0.02604 L -0.64594 -0.02604 L -0.64594 -0.00405 L -0.64594 -0.0272 L -0.67058 -0.0272 L -0.66992 -0.00289 L -0.67058 -0.02604 L -0.69532 -0.02604 L -0.69466 -0.00405 L -0.69597 -0.02604 L -0.72016 -0.02604 L -0.72081 -0.00405 L -0.72016 -0.0272 L -0.74414 -0.0272 L -0.7436 -0.00289 L -0.74414 -0.02604 L -0.76953 -0.02604 L -0.76953 -0.00405 L -0.76953 -0.02604 L -0.79373 -0.02604 L -0.79373 -0.00405 L -0.79373 -0.02488 L -0.81847 -0.02488 L -0.81912 -0.00521 L -0.81847 -0.02488 L -0.84386 -0.02488 L -0.84386 -0.00405 L -0.84386 -0.02488 L -0.8686 -0.02488 L -0.8686 -0.00405 L -0.8686 -0.02488 L -0.89334 -0.02488 L -0.89334 -0.00405 L -0.89334 -0.02488 L -0.91808 -0.02488 L -0.91808 -0.00521 L -0.91808 -0.02604 L -0.94282 -0.02604 L -0.94282 -0.00637 L -0.94282 -0.02604 L -0.96756 -0.02604 L -0.96756 -0.00521 L -0.96756 -0.02604 L -0.99176 -0.02604 L -0.9923 -0.00637 " pathEditMode="relative" ptsTypes="AAAAAAAAAAAAAAAAAAAAAAAAAAAAAAAAAAAAAAAAAAAAAAAAAAAAAAAAAAAAAAAAAAAAAAAAAAAAAAAAAAAAAAAAAAAAAAAAAAAAAAAAAAAAAAAAAAAAAAAAA">
                                      <p:cBhvr>
                                        <p:cTn id="8" dur="40000" fill="hold"/>
                                        <p:tgtEl>
                                          <p:spTgt spid="8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7" fill="hold"/>
                                        <p:tgtEl>
                                          <p:spTgt spid="62"/>
                                        </p:tgtEl>
                                      </p:cBhvr>
                                    </p:cmd>
                                  </p:childTnLst>
                                </p:cTn>
                              </p:par>
                            </p:childTnLst>
                          </p:cTn>
                        </p:par>
                        <p:par>
                          <p:cTn id="13" fill="hold">
                            <p:stCondLst>
                              <p:cond delay="417"/>
                            </p:stCondLst>
                            <p:childTnLst>
                              <p:par>
                                <p:cTn id="14" presetID="1" presetClass="mediacall" presetSubtype="0" fill="hold" nodeType="afterEffect">
                                  <p:stCondLst>
                                    <p:cond delay="0"/>
                                  </p:stCondLst>
                                  <p:childTnLst>
                                    <p:cmd type="call" cmd="playFrom(0.0)">
                                      <p:cBhvr>
                                        <p:cTn id="15" dur="1152" fill="hold"/>
                                        <p:tgtEl>
                                          <p:spTgt spid="5"/>
                                        </p:tgtEl>
                                      </p:cBhvr>
                                    </p:cmd>
                                  </p:childTnLst>
                                </p:cTn>
                              </p:par>
                              <p:par>
                                <p:cTn id="16" presetID="2" presetClass="entr" presetSubtype="1"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250" fill="hold"/>
                                        <p:tgtEl>
                                          <p:spTgt spid="54"/>
                                        </p:tgtEl>
                                        <p:attrNameLst>
                                          <p:attrName>ppt_x</p:attrName>
                                        </p:attrNameLst>
                                      </p:cBhvr>
                                      <p:tavLst>
                                        <p:tav tm="0">
                                          <p:val>
                                            <p:strVal val="#ppt_x"/>
                                          </p:val>
                                        </p:tav>
                                        <p:tav tm="100000">
                                          <p:val>
                                            <p:strVal val="#ppt_x"/>
                                          </p:val>
                                        </p:tav>
                                      </p:tavLst>
                                    </p:anim>
                                    <p:anim calcmode="lin" valueType="num">
                                      <p:cBhvr additive="base">
                                        <p:cTn id="19" dur="250" fill="hold"/>
                                        <p:tgtEl>
                                          <p:spTgt spid="54"/>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250" fill="hold"/>
                                        <p:tgtEl>
                                          <p:spTgt spid="73"/>
                                        </p:tgtEl>
                                        <p:attrNameLst>
                                          <p:attrName>ppt_x</p:attrName>
                                        </p:attrNameLst>
                                      </p:cBhvr>
                                      <p:tavLst>
                                        <p:tav tm="0">
                                          <p:val>
                                            <p:strVal val="#ppt_x"/>
                                          </p:val>
                                        </p:tav>
                                        <p:tav tm="100000">
                                          <p:val>
                                            <p:strVal val="#ppt_x"/>
                                          </p:val>
                                        </p:tav>
                                      </p:tavLst>
                                    </p:anim>
                                    <p:anim calcmode="lin" valueType="num">
                                      <p:cBhvr additive="base">
                                        <p:cTn id="23" dur="250" fill="hold"/>
                                        <p:tgtEl>
                                          <p:spTgt spid="73"/>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250" fill="hold"/>
                                        <p:tgtEl>
                                          <p:spTgt spid="52"/>
                                        </p:tgtEl>
                                        <p:attrNameLst>
                                          <p:attrName>ppt_x</p:attrName>
                                        </p:attrNameLst>
                                      </p:cBhvr>
                                      <p:tavLst>
                                        <p:tav tm="0">
                                          <p:val>
                                            <p:strVal val="#ppt_x"/>
                                          </p:val>
                                        </p:tav>
                                        <p:tav tm="100000">
                                          <p:val>
                                            <p:strVal val="#ppt_x"/>
                                          </p:val>
                                        </p:tav>
                                      </p:tavLst>
                                    </p:anim>
                                    <p:anim calcmode="lin" valueType="num">
                                      <p:cBhvr additive="base">
                                        <p:cTn id="27" dur="250" fill="hold"/>
                                        <p:tgtEl>
                                          <p:spTgt spid="5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250" fill="hold"/>
                                        <p:tgtEl>
                                          <p:spTgt spid="49"/>
                                        </p:tgtEl>
                                        <p:attrNameLst>
                                          <p:attrName>ppt_x</p:attrName>
                                        </p:attrNameLst>
                                      </p:cBhvr>
                                      <p:tavLst>
                                        <p:tav tm="0">
                                          <p:val>
                                            <p:strVal val="#ppt_x"/>
                                          </p:val>
                                        </p:tav>
                                        <p:tav tm="100000">
                                          <p:val>
                                            <p:strVal val="#ppt_x"/>
                                          </p:val>
                                        </p:tav>
                                      </p:tavLst>
                                    </p:anim>
                                    <p:anim calcmode="lin" valueType="num">
                                      <p:cBhvr additive="base">
                                        <p:cTn id="31" dur="250" fill="hold"/>
                                        <p:tgtEl>
                                          <p:spTgt spid="49"/>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25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250" fill="hold"/>
                                        <p:tgtEl>
                                          <p:spTgt spid="57"/>
                                        </p:tgtEl>
                                        <p:attrNameLst>
                                          <p:attrName>ppt_x</p:attrName>
                                        </p:attrNameLst>
                                      </p:cBhvr>
                                      <p:tavLst>
                                        <p:tav tm="0">
                                          <p:val>
                                            <p:strVal val="#ppt_x"/>
                                          </p:val>
                                        </p:tav>
                                        <p:tav tm="100000">
                                          <p:val>
                                            <p:strVal val="#ppt_x"/>
                                          </p:val>
                                        </p:tav>
                                      </p:tavLst>
                                    </p:anim>
                                    <p:anim calcmode="lin" valueType="num">
                                      <p:cBhvr additive="base">
                                        <p:cTn id="35" dur="250" fill="hold"/>
                                        <p:tgtEl>
                                          <p:spTgt spid="57"/>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250" fill="hold"/>
                                        <p:tgtEl>
                                          <p:spTgt spid="50"/>
                                        </p:tgtEl>
                                        <p:attrNameLst>
                                          <p:attrName>ppt_x</p:attrName>
                                        </p:attrNameLst>
                                      </p:cBhvr>
                                      <p:tavLst>
                                        <p:tav tm="0">
                                          <p:val>
                                            <p:strVal val="#ppt_x"/>
                                          </p:val>
                                        </p:tav>
                                        <p:tav tm="100000">
                                          <p:val>
                                            <p:strVal val="#ppt_x"/>
                                          </p:val>
                                        </p:tav>
                                      </p:tavLst>
                                    </p:anim>
                                    <p:anim calcmode="lin" valueType="num">
                                      <p:cBhvr additive="base">
                                        <p:cTn id="39" dur="250" fill="hold"/>
                                        <p:tgtEl>
                                          <p:spTgt spid="50"/>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5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250" fill="hold"/>
                                        <p:tgtEl>
                                          <p:spTgt spid="53"/>
                                        </p:tgtEl>
                                        <p:attrNameLst>
                                          <p:attrName>ppt_x</p:attrName>
                                        </p:attrNameLst>
                                      </p:cBhvr>
                                      <p:tavLst>
                                        <p:tav tm="0">
                                          <p:val>
                                            <p:strVal val="#ppt_x"/>
                                          </p:val>
                                        </p:tav>
                                        <p:tav tm="100000">
                                          <p:val>
                                            <p:strVal val="#ppt_x"/>
                                          </p:val>
                                        </p:tav>
                                      </p:tavLst>
                                    </p:anim>
                                    <p:anim calcmode="lin" valueType="num">
                                      <p:cBhvr additive="base">
                                        <p:cTn id="43" dur="250" fill="hold"/>
                                        <p:tgtEl>
                                          <p:spTgt spid="53"/>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5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250" fill="hold"/>
                                        <p:tgtEl>
                                          <p:spTgt spid="51"/>
                                        </p:tgtEl>
                                        <p:attrNameLst>
                                          <p:attrName>ppt_x</p:attrName>
                                        </p:attrNameLst>
                                      </p:cBhvr>
                                      <p:tavLst>
                                        <p:tav tm="0">
                                          <p:val>
                                            <p:strVal val="#ppt_x"/>
                                          </p:val>
                                        </p:tav>
                                        <p:tav tm="100000">
                                          <p:val>
                                            <p:strVal val="#ppt_x"/>
                                          </p:val>
                                        </p:tav>
                                      </p:tavLst>
                                    </p:anim>
                                    <p:anim calcmode="lin" valueType="num">
                                      <p:cBhvr additive="base">
                                        <p:cTn id="47" dur="250" fill="hold"/>
                                        <p:tgtEl>
                                          <p:spTgt spid="51"/>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5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250" fill="hold"/>
                                        <p:tgtEl>
                                          <p:spTgt spid="61"/>
                                        </p:tgtEl>
                                        <p:attrNameLst>
                                          <p:attrName>ppt_x</p:attrName>
                                        </p:attrNameLst>
                                      </p:cBhvr>
                                      <p:tavLst>
                                        <p:tav tm="0">
                                          <p:val>
                                            <p:strVal val="#ppt_x"/>
                                          </p:val>
                                        </p:tav>
                                        <p:tav tm="100000">
                                          <p:val>
                                            <p:strVal val="#ppt_x"/>
                                          </p:val>
                                        </p:tav>
                                      </p:tavLst>
                                    </p:anim>
                                    <p:anim calcmode="lin" valueType="num">
                                      <p:cBhvr additive="base">
                                        <p:cTn id="51" dur="250" fill="hold"/>
                                        <p:tgtEl>
                                          <p:spTgt spid="61"/>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75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250" fill="hold"/>
                                        <p:tgtEl>
                                          <p:spTgt spid="2"/>
                                        </p:tgtEl>
                                        <p:attrNameLst>
                                          <p:attrName>ppt_x</p:attrName>
                                        </p:attrNameLst>
                                      </p:cBhvr>
                                      <p:tavLst>
                                        <p:tav tm="0">
                                          <p:val>
                                            <p:strVal val="#ppt_x"/>
                                          </p:val>
                                        </p:tav>
                                        <p:tav tm="100000">
                                          <p:val>
                                            <p:strVal val="#ppt_x"/>
                                          </p:val>
                                        </p:tav>
                                      </p:tavLst>
                                    </p:anim>
                                    <p:anim calcmode="lin" valueType="num">
                                      <p:cBhvr additive="base">
                                        <p:cTn id="55" dur="250" fill="hold"/>
                                        <p:tgtEl>
                                          <p:spTgt spid="2"/>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1000"/>
                                  </p:stCondLst>
                                  <p:childTnLst>
                                    <p:set>
                                      <p:cBhvr>
                                        <p:cTn id="57" dur="1" fill="hold">
                                          <p:stCondLst>
                                            <p:cond delay="0"/>
                                          </p:stCondLst>
                                        </p:cTn>
                                        <p:tgtEl>
                                          <p:spTgt spid="3"/>
                                        </p:tgtEl>
                                        <p:attrNameLst>
                                          <p:attrName>style.visibility</p:attrName>
                                        </p:attrNameLst>
                                      </p:cBhvr>
                                      <p:to>
                                        <p:strVal val="visible"/>
                                      </p:to>
                                    </p:set>
                                    <p:anim calcmode="lin" valueType="num">
                                      <p:cBhvr additive="base">
                                        <p:cTn id="58" dur="250" fill="hold"/>
                                        <p:tgtEl>
                                          <p:spTgt spid="3"/>
                                        </p:tgtEl>
                                        <p:attrNameLst>
                                          <p:attrName>ppt_x</p:attrName>
                                        </p:attrNameLst>
                                      </p:cBhvr>
                                      <p:tavLst>
                                        <p:tav tm="0">
                                          <p:val>
                                            <p:strVal val="#ppt_x"/>
                                          </p:val>
                                        </p:tav>
                                        <p:tav tm="100000">
                                          <p:val>
                                            <p:strVal val="#ppt_x"/>
                                          </p:val>
                                        </p:tav>
                                      </p:tavLst>
                                    </p:anim>
                                    <p:anim calcmode="lin" valueType="num">
                                      <p:cBhvr additive="base">
                                        <p:cTn id="59" dur="25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mediacall" presetSubtype="0" fill="hold" nodeType="clickEffect">
                                  <p:stCondLst>
                                    <p:cond delay="0"/>
                                  </p:stCondLst>
                                  <p:childTnLst>
                                    <p:cmd type="call" cmd="playFrom(0.0)">
                                      <p:cBhvr>
                                        <p:cTn id="63" dur="417" fill="hold"/>
                                        <p:tgtEl>
                                          <p:spTgt spid="79"/>
                                        </p:tgtEl>
                                      </p:cBhvr>
                                    </p:cmd>
                                  </p:childTnLst>
                                </p:cTn>
                              </p:par>
                            </p:childTnLst>
                          </p:cTn>
                        </p:par>
                        <p:par>
                          <p:cTn id="64" fill="hold">
                            <p:stCondLst>
                              <p:cond delay="417"/>
                            </p:stCondLst>
                            <p:childTnLst>
                              <p:par>
                                <p:cTn id="65" presetID="1" presetClass="mediacall" presetSubtype="0" fill="hold" nodeType="afterEffect">
                                  <p:stCondLst>
                                    <p:cond delay="0"/>
                                  </p:stCondLst>
                                  <p:childTnLst>
                                    <p:cmd type="call" cmd="playFrom(0.0)">
                                      <p:cBhvr>
                                        <p:cTn id="66" dur="1152" fill="hold"/>
                                        <p:tgtEl>
                                          <p:spTgt spid="7"/>
                                        </p:tgtEl>
                                      </p:cBhvr>
                                    </p:cmd>
                                  </p:childTnLst>
                                </p:cTn>
                              </p:par>
                              <p:par>
                                <p:cTn id="67" presetID="2" presetClass="entr" presetSubtype="1"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250" fill="hold"/>
                                        <p:tgtEl>
                                          <p:spTgt spid="55"/>
                                        </p:tgtEl>
                                        <p:attrNameLst>
                                          <p:attrName>ppt_x</p:attrName>
                                        </p:attrNameLst>
                                      </p:cBhvr>
                                      <p:tavLst>
                                        <p:tav tm="0">
                                          <p:val>
                                            <p:strVal val="#ppt_x"/>
                                          </p:val>
                                        </p:tav>
                                        <p:tav tm="100000">
                                          <p:val>
                                            <p:strVal val="#ppt_x"/>
                                          </p:val>
                                        </p:tav>
                                      </p:tavLst>
                                    </p:anim>
                                    <p:anim calcmode="lin" valueType="num">
                                      <p:cBhvr additive="base">
                                        <p:cTn id="70" dur="250" fill="hold"/>
                                        <p:tgtEl>
                                          <p:spTgt spid="55"/>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additive="base">
                                        <p:cTn id="73" dur="250" fill="hold"/>
                                        <p:tgtEl>
                                          <p:spTgt spid="63"/>
                                        </p:tgtEl>
                                        <p:attrNameLst>
                                          <p:attrName>ppt_x</p:attrName>
                                        </p:attrNameLst>
                                      </p:cBhvr>
                                      <p:tavLst>
                                        <p:tav tm="0">
                                          <p:val>
                                            <p:strVal val="#ppt_x"/>
                                          </p:val>
                                        </p:tav>
                                        <p:tav tm="100000">
                                          <p:val>
                                            <p:strVal val="#ppt_x"/>
                                          </p:val>
                                        </p:tav>
                                      </p:tavLst>
                                    </p:anim>
                                    <p:anim calcmode="lin" valueType="num">
                                      <p:cBhvr additive="base">
                                        <p:cTn id="74" dur="250" fill="hold"/>
                                        <p:tgtEl>
                                          <p:spTgt spid="63"/>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250" fill="hold"/>
                                        <p:tgtEl>
                                          <p:spTgt spid="64"/>
                                        </p:tgtEl>
                                        <p:attrNameLst>
                                          <p:attrName>ppt_x</p:attrName>
                                        </p:attrNameLst>
                                      </p:cBhvr>
                                      <p:tavLst>
                                        <p:tav tm="0">
                                          <p:val>
                                            <p:strVal val="#ppt_x"/>
                                          </p:val>
                                        </p:tav>
                                        <p:tav tm="100000">
                                          <p:val>
                                            <p:strVal val="#ppt_x"/>
                                          </p:val>
                                        </p:tav>
                                      </p:tavLst>
                                    </p:anim>
                                    <p:anim calcmode="lin" valueType="num">
                                      <p:cBhvr additive="base">
                                        <p:cTn id="78" dur="250" fill="hold"/>
                                        <p:tgtEl>
                                          <p:spTgt spid="64"/>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74"/>
                                        </p:tgtEl>
                                        <p:attrNameLst>
                                          <p:attrName>style.visibility</p:attrName>
                                        </p:attrNameLst>
                                      </p:cBhvr>
                                      <p:to>
                                        <p:strVal val="visible"/>
                                      </p:to>
                                    </p:set>
                                    <p:anim calcmode="lin" valueType="num">
                                      <p:cBhvr additive="base">
                                        <p:cTn id="81" dur="250" fill="hold"/>
                                        <p:tgtEl>
                                          <p:spTgt spid="74"/>
                                        </p:tgtEl>
                                        <p:attrNameLst>
                                          <p:attrName>ppt_x</p:attrName>
                                        </p:attrNameLst>
                                      </p:cBhvr>
                                      <p:tavLst>
                                        <p:tav tm="0">
                                          <p:val>
                                            <p:strVal val="#ppt_x"/>
                                          </p:val>
                                        </p:tav>
                                        <p:tav tm="100000">
                                          <p:val>
                                            <p:strVal val="#ppt_x"/>
                                          </p:val>
                                        </p:tav>
                                      </p:tavLst>
                                    </p:anim>
                                    <p:anim calcmode="lin" valueType="num">
                                      <p:cBhvr additive="base">
                                        <p:cTn id="82" dur="250" fill="hold"/>
                                        <p:tgtEl>
                                          <p:spTgt spid="74"/>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250"/>
                                  </p:stCondLst>
                                  <p:childTnLst>
                                    <p:set>
                                      <p:cBhvr>
                                        <p:cTn id="84" dur="1" fill="hold">
                                          <p:stCondLst>
                                            <p:cond delay="0"/>
                                          </p:stCondLst>
                                        </p:cTn>
                                        <p:tgtEl>
                                          <p:spTgt spid="65"/>
                                        </p:tgtEl>
                                        <p:attrNameLst>
                                          <p:attrName>style.visibility</p:attrName>
                                        </p:attrNameLst>
                                      </p:cBhvr>
                                      <p:to>
                                        <p:strVal val="visible"/>
                                      </p:to>
                                    </p:set>
                                    <p:anim calcmode="lin" valueType="num">
                                      <p:cBhvr additive="base">
                                        <p:cTn id="85" dur="250" fill="hold"/>
                                        <p:tgtEl>
                                          <p:spTgt spid="65"/>
                                        </p:tgtEl>
                                        <p:attrNameLst>
                                          <p:attrName>ppt_x</p:attrName>
                                        </p:attrNameLst>
                                      </p:cBhvr>
                                      <p:tavLst>
                                        <p:tav tm="0">
                                          <p:val>
                                            <p:strVal val="#ppt_x"/>
                                          </p:val>
                                        </p:tav>
                                        <p:tav tm="100000">
                                          <p:val>
                                            <p:strVal val="#ppt_x"/>
                                          </p:val>
                                        </p:tav>
                                      </p:tavLst>
                                    </p:anim>
                                    <p:anim calcmode="lin" valueType="num">
                                      <p:cBhvr additive="base">
                                        <p:cTn id="86" dur="250" fill="hold"/>
                                        <p:tgtEl>
                                          <p:spTgt spid="65"/>
                                        </p:tgtEl>
                                        <p:attrNameLst>
                                          <p:attrName>ppt_y</p:attrName>
                                        </p:attrNameLst>
                                      </p:cBhvr>
                                      <p:tavLst>
                                        <p:tav tm="0">
                                          <p:val>
                                            <p:strVal val="0-#ppt_h/2"/>
                                          </p:val>
                                        </p:tav>
                                        <p:tav tm="100000">
                                          <p:val>
                                            <p:strVal val="#ppt_y"/>
                                          </p:val>
                                        </p:tav>
                                      </p:tavLst>
                                    </p:anim>
                                  </p:childTnLst>
                                </p:cTn>
                              </p:par>
                              <p:par>
                                <p:cTn id="87" presetID="2" presetClass="entr" presetSubtype="1" fill="hold" nodeType="withEffect">
                                  <p:stCondLst>
                                    <p:cond delay="25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250" fill="hold"/>
                                        <p:tgtEl>
                                          <p:spTgt spid="56"/>
                                        </p:tgtEl>
                                        <p:attrNameLst>
                                          <p:attrName>ppt_x</p:attrName>
                                        </p:attrNameLst>
                                      </p:cBhvr>
                                      <p:tavLst>
                                        <p:tav tm="0">
                                          <p:val>
                                            <p:strVal val="#ppt_x"/>
                                          </p:val>
                                        </p:tav>
                                        <p:tav tm="100000">
                                          <p:val>
                                            <p:strVal val="#ppt_x"/>
                                          </p:val>
                                        </p:tav>
                                      </p:tavLst>
                                    </p:anim>
                                    <p:anim calcmode="lin" valueType="num">
                                      <p:cBhvr additive="base">
                                        <p:cTn id="90" dur="250" fill="hold"/>
                                        <p:tgtEl>
                                          <p:spTgt spid="56"/>
                                        </p:tgtEl>
                                        <p:attrNameLst>
                                          <p:attrName>ppt_y</p:attrName>
                                        </p:attrNameLst>
                                      </p:cBhvr>
                                      <p:tavLst>
                                        <p:tav tm="0">
                                          <p:val>
                                            <p:strVal val="0-#ppt_h/2"/>
                                          </p:val>
                                        </p:tav>
                                        <p:tav tm="100000">
                                          <p:val>
                                            <p:strVal val="#ppt_y"/>
                                          </p:val>
                                        </p:tav>
                                      </p:tavLst>
                                    </p:anim>
                                  </p:childTnLst>
                                </p:cTn>
                              </p:par>
                              <p:par>
                                <p:cTn id="91" presetID="2" presetClass="entr" presetSubtype="1" fill="hold" nodeType="withEffect">
                                  <p:stCondLst>
                                    <p:cond delay="250"/>
                                  </p:stCondLst>
                                  <p:childTnLst>
                                    <p:set>
                                      <p:cBhvr>
                                        <p:cTn id="92" dur="1" fill="hold">
                                          <p:stCondLst>
                                            <p:cond delay="0"/>
                                          </p:stCondLst>
                                        </p:cTn>
                                        <p:tgtEl>
                                          <p:spTgt spid="70"/>
                                        </p:tgtEl>
                                        <p:attrNameLst>
                                          <p:attrName>style.visibility</p:attrName>
                                        </p:attrNameLst>
                                      </p:cBhvr>
                                      <p:to>
                                        <p:strVal val="visible"/>
                                      </p:to>
                                    </p:set>
                                    <p:anim calcmode="lin" valueType="num">
                                      <p:cBhvr additive="base">
                                        <p:cTn id="93" dur="250" fill="hold"/>
                                        <p:tgtEl>
                                          <p:spTgt spid="70"/>
                                        </p:tgtEl>
                                        <p:attrNameLst>
                                          <p:attrName>ppt_x</p:attrName>
                                        </p:attrNameLst>
                                      </p:cBhvr>
                                      <p:tavLst>
                                        <p:tav tm="0">
                                          <p:val>
                                            <p:strVal val="#ppt_x"/>
                                          </p:val>
                                        </p:tav>
                                        <p:tav tm="100000">
                                          <p:val>
                                            <p:strVal val="#ppt_x"/>
                                          </p:val>
                                        </p:tav>
                                      </p:tavLst>
                                    </p:anim>
                                    <p:anim calcmode="lin" valueType="num">
                                      <p:cBhvr additive="base">
                                        <p:cTn id="94" dur="250" fill="hold"/>
                                        <p:tgtEl>
                                          <p:spTgt spid="70"/>
                                        </p:tgtEl>
                                        <p:attrNameLst>
                                          <p:attrName>ppt_y</p:attrName>
                                        </p:attrNameLst>
                                      </p:cBhvr>
                                      <p:tavLst>
                                        <p:tav tm="0">
                                          <p:val>
                                            <p:strVal val="0-#ppt_h/2"/>
                                          </p:val>
                                        </p:tav>
                                        <p:tav tm="100000">
                                          <p:val>
                                            <p:strVal val="#ppt_y"/>
                                          </p:val>
                                        </p:tav>
                                      </p:tavLst>
                                    </p:anim>
                                  </p:childTnLst>
                                </p:cTn>
                              </p:par>
                              <p:par>
                                <p:cTn id="95" presetID="2" presetClass="entr" presetSubtype="1" fill="hold" nodeType="withEffect">
                                  <p:stCondLst>
                                    <p:cond delay="250"/>
                                  </p:stCondLst>
                                  <p:childTnLst>
                                    <p:set>
                                      <p:cBhvr>
                                        <p:cTn id="96" dur="1" fill="hold">
                                          <p:stCondLst>
                                            <p:cond delay="0"/>
                                          </p:stCondLst>
                                        </p:cTn>
                                        <p:tgtEl>
                                          <p:spTgt spid="75"/>
                                        </p:tgtEl>
                                        <p:attrNameLst>
                                          <p:attrName>style.visibility</p:attrName>
                                        </p:attrNameLst>
                                      </p:cBhvr>
                                      <p:to>
                                        <p:strVal val="visible"/>
                                      </p:to>
                                    </p:set>
                                    <p:anim calcmode="lin" valueType="num">
                                      <p:cBhvr additive="base">
                                        <p:cTn id="97" dur="250" fill="hold"/>
                                        <p:tgtEl>
                                          <p:spTgt spid="75"/>
                                        </p:tgtEl>
                                        <p:attrNameLst>
                                          <p:attrName>ppt_x</p:attrName>
                                        </p:attrNameLst>
                                      </p:cBhvr>
                                      <p:tavLst>
                                        <p:tav tm="0">
                                          <p:val>
                                            <p:strVal val="#ppt_x"/>
                                          </p:val>
                                        </p:tav>
                                        <p:tav tm="100000">
                                          <p:val>
                                            <p:strVal val="#ppt_x"/>
                                          </p:val>
                                        </p:tav>
                                      </p:tavLst>
                                    </p:anim>
                                    <p:anim calcmode="lin" valueType="num">
                                      <p:cBhvr additive="base">
                                        <p:cTn id="98" dur="250" fill="hold"/>
                                        <p:tgtEl>
                                          <p:spTgt spid="75"/>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50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250" fill="hold"/>
                                        <p:tgtEl>
                                          <p:spTgt spid="71"/>
                                        </p:tgtEl>
                                        <p:attrNameLst>
                                          <p:attrName>ppt_x</p:attrName>
                                        </p:attrNameLst>
                                      </p:cBhvr>
                                      <p:tavLst>
                                        <p:tav tm="0">
                                          <p:val>
                                            <p:strVal val="#ppt_x"/>
                                          </p:val>
                                        </p:tav>
                                        <p:tav tm="100000">
                                          <p:val>
                                            <p:strVal val="#ppt_x"/>
                                          </p:val>
                                        </p:tav>
                                      </p:tavLst>
                                    </p:anim>
                                    <p:anim calcmode="lin" valueType="num">
                                      <p:cBhvr additive="base">
                                        <p:cTn id="102" dur="250" fill="hold"/>
                                        <p:tgtEl>
                                          <p:spTgt spid="71"/>
                                        </p:tgtEl>
                                        <p:attrNameLst>
                                          <p:attrName>ppt_y</p:attrName>
                                        </p:attrNameLst>
                                      </p:cBhvr>
                                      <p:tavLst>
                                        <p:tav tm="0">
                                          <p:val>
                                            <p:strVal val="0-#ppt_h/2"/>
                                          </p:val>
                                        </p:tav>
                                        <p:tav tm="100000">
                                          <p:val>
                                            <p:strVal val="#ppt_y"/>
                                          </p:val>
                                        </p:tav>
                                      </p:tavLst>
                                    </p:anim>
                                  </p:childTnLst>
                                </p:cTn>
                              </p:par>
                              <p:par>
                                <p:cTn id="103" presetID="2" presetClass="entr" presetSubtype="1" fill="hold" nodeType="withEffect">
                                  <p:stCondLst>
                                    <p:cond delay="50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250" fill="hold"/>
                                        <p:tgtEl>
                                          <p:spTgt spid="58"/>
                                        </p:tgtEl>
                                        <p:attrNameLst>
                                          <p:attrName>ppt_x</p:attrName>
                                        </p:attrNameLst>
                                      </p:cBhvr>
                                      <p:tavLst>
                                        <p:tav tm="0">
                                          <p:val>
                                            <p:strVal val="#ppt_x"/>
                                          </p:val>
                                        </p:tav>
                                        <p:tav tm="100000">
                                          <p:val>
                                            <p:strVal val="#ppt_x"/>
                                          </p:val>
                                        </p:tav>
                                      </p:tavLst>
                                    </p:anim>
                                    <p:anim calcmode="lin" valueType="num">
                                      <p:cBhvr additive="base">
                                        <p:cTn id="106" dur="250" fill="hold"/>
                                        <p:tgtEl>
                                          <p:spTgt spid="58"/>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500"/>
                                  </p:stCondLst>
                                  <p:childTnLst>
                                    <p:set>
                                      <p:cBhvr>
                                        <p:cTn id="108" dur="1" fill="hold">
                                          <p:stCondLst>
                                            <p:cond delay="0"/>
                                          </p:stCondLst>
                                        </p:cTn>
                                        <p:tgtEl>
                                          <p:spTgt spid="76"/>
                                        </p:tgtEl>
                                        <p:attrNameLst>
                                          <p:attrName>style.visibility</p:attrName>
                                        </p:attrNameLst>
                                      </p:cBhvr>
                                      <p:to>
                                        <p:strVal val="visible"/>
                                      </p:to>
                                    </p:set>
                                    <p:anim calcmode="lin" valueType="num">
                                      <p:cBhvr additive="base">
                                        <p:cTn id="109" dur="250" fill="hold"/>
                                        <p:tgtEl>
                                          <p:spTgt spid="76"/>
                                        </p:tgtEl>
                                        <p:attrNameLst>
                                          <p:attrName>ppt_x</p:attrName>
                                        </p:attrNameLst>
                                      </p:cBhvr>
                                      <p:tavLst>
                                        <p:tav tm="0">
                                          <p:val>
                                            <p:strVal val="#ppt_x"/>
                                          </p:val>
                                        </p:tav>
                                        <p:tav tm="100000">
                                          <p:val>
                                            <p:strVal val="#ppt_x"/>
                                          </p:val>
                                        </p:tav>
                                      </p:tavLst>
                                    </p:anim>
                                    <p:anim calcmode="lin" valueType="num">
                                      <p:cBhvr additive="base">
                                        <p:cTn id="110" dur="250" fill="hold"/>
                                        <p:tgtEl>
                                          <p:spTgt spid="76"/>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750"/>
                                  </p:stCondLst>
                                  <p:childTnLst>
                                    <p:set>
                                      <p:cBhvr>
                                        <p:cTn id="112" dur="1" fill="hold">
                                          <p:stCondLst>
                                            <p:cond delay="0"/>
                                          </p:stCondLst>
                                        </p:cTn>
                                        <p:tgtEl>
                                          <p:spTgt spid="72"/>
                                        </p:tgtEl>
                                        <p:attrNameLst>
                                          <p:attrName>style.visibility</p:attrName>
                                        </p:attrNameLst>
                                      </p:cBhvr>
                                      <p:to>
                                        <p:strVal val="visible"/>
                                      </p:to>
                                    </p:set>
                                    <p:anim calcmode="lin" valueType="num">
                                      <p:cBhvr additive="base">
                                        <p:cTn id="113" dur="250" fill="hold"/>
                                        <p:tgtEl>
                                          <p:spTgt spid="72"/>
                                        </p:tgtEl>
                                        <p:attrNameLst>
                                          <p:attrName>ppt_x</p:attrName>
                                        </p:attrNameLst>
                                      </p:cBhvr>
                                      <p:tavLst>
                                        <p:tav tm="0">
                                          <p:val>
                                            <p:strVal val="#ppt_x"/>
                                          </p:val>
                                        </p:tav>
                                        <p:tav tm="100000">
                                          <p:val>
                                            <p:strVal val="#ppt_x"/>
                                          </p:val>
                                        </p:tav>
                                      </p:tavLst>
                                    </p:anim>
                                    <p:anim calcmode="lin" valueType="num">
                                      <p:cBhvr additive="base">
                                        <p:cTn id="114" dur="250" fill="hold"/>
                                        <p:tgtEl>
                                          <p:spTgt spid="72"/>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750"/>
                                  </p:stCondLst>
                                  <p:childTnLst>
                                    <p:set>
                                      <p:cBhvr>
                                        <p:cTn id="116" dur="1" fill="hold">
                                          <p:stCondLst>
                                            <p:cond delay="0"/>
                                          </p:stCondLst>
                                        </p:cTn>
                                        <p:tgtEl>
                                          <p:spTgt spid="59"/>
                                        </p:tgtEl>
                                        <p:attrNameLst>
                                          <p:attrName>style.visibility</p:attrName>
                                        </p:attrNameLst>
                                      </p:cBhvr>
                                      <p:to>
                                        <p:strVal val="visible"/>
                                      </p:to>
                                    </p:set>
                                    <p:anim calcmode="lin" valueType="num">
                                      <p:cBhvr additive="base">
                                        <p:cTn id="117" dur="250" fill="hold"/>
                                        <p:tgtEl>
                                          <p:spTgt spid="59"/>
                                        </p:tgtEl>
                                        <p:attrNameLst>
                                          <p:attrName>ppt_x</p:attrName>
                                        </p:attrNameLst>
                                      </p:cBhvr>
                                      <p:tavLst>
                                        <p:tav tm="0">
                                          <p:val>
                                            <p:strVal val="#ppt_x"/>
                                          </p:val>
                                        </p:tav>
                                        <p:tav tm="100000">
                                          <p:val>
                                            <p:strVal val="#ppt_x"/>
                                          </p:val>
                                        </p:tav>
                                      </p:tavLst>
                                    </p:anim>
                                    <p:anim calcmode="lin" valueType="num">
                                      <p:cBhvr additive="base">
                                        <p:cTn id="118" dur="250" fill="hold"/>
                                        <p:tgtEl>
                                          <p:spTgt spid="59"/>
                                        </p:tgtEl>
                                        <p:attrNameLst>
                                          <p:attrName>ppt_y</p:attrName>
                                        </p:attrNameLst>
                                      </p:cBhvr>
                                      <p:tavLst>
                                        <p:tav tm="0">
                                          <p:val>
                                            <p:strVal val="0-#ppt_h/2"/>
                                          </p:val>
                                        </p:tav>
                                        <p:tav tm="100000">
                                          <p:val>
                                            <p:strVal val="#ppt_y"/>
                                          </p:val>
                                        </p:tav>
                                      </p:tavLst>
                                    </p:anim>
                                  </p:childTnLst>
                                </p:cTn>
                              </p:par>
                              <p:par>
                                <p:cTn id="119" presetID="2" presetClass="entr" presetSubtype="1" fill="hold" nodeType="withEffect">
                                  <p:stCondLst>
                                    <p:cond delay="1000"/>
                                  </p:stCondLst>
                                  <p:childTnLst>
                                    <p:set>
                                      <p:cBhvr>
                                        <p:cTn id="120" dur="1" fill="hold">
                                          <p:stCondLst>
                                            <p:cond delay="0"/>
                                          </p:stCondLst>
                                        </p:cTn>
                                        <p:tgtEl>
                                          <p:spTgt spid="60"/>
                                        </p:tgtEl>
                                        <p:attrNameLst>
                                          <p:attrName>style.visibility</p:attrName>
                                        </p:attrNameLst>
                                      </p:cBhvr>
                                      <p:to>
                                        <p:strVal val="visible"/>
                                      </p:to>
                                    </p:set>
                                    <p:anim calcmode="lin" valueType="num">
                                      <p:cBhvr additive="base">
                                        <p:cTn id="121" dur="250" fill="hold"/>
                                        <p:tgtEl>
                                          <p:spTgt spid="60"/>
                                        </p:tgtEl>
                                        <p:attrNameLst>
                                          <p:attrName>ppt_x</p:attrName>
                                        </p:attrNameLst>
                                      </p:cBhvr>
                                      <p:tavLst>
                                        <p:tav tm="0">
                                          <p:val>
                                            <p:strVal val="#ppt_x"/>
                                          </p:val>
                                        </p:tav>
                                        <p:tav tm="100000">
                                          <p:val>
                                            <p:strVal val="#ppt_x"/>
                                          </p:val>
                                        </p:tav>
                                      </p:tavLst>
                                    </p:anim>
                                    <p:anim calcmode="lin" valueType="num">
                                      <p:cBhvr additive="base">
                                        <p:cTn id="122" dur="250" fill="hold"/>
                                        <p:tgtEl>
                                          <p:spTgt spid="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23" fill="hold" display="0">
                  <p:stCondLst>
                    <p:cond delay="indefinite"/>
                  </p:stCondLst>
                  <p:endCondLst>
                    <p:cond evt="onStopAudio" delay="0">
                      <p:tgtEl>
                        <p:sldTgt/>
                      </p:tgtEl>
                    </p:cond>
                  </p:endCondLst>
                </p:cTn>
                <p:tgtEl>
                  <p:spTgt spid="62"/>
                </p:tgtEl>
              </p:cMediaNode>
            </p:audio>
            <p:audio>
              <p:cMediaNode vol="100000">
                <p:cTn id="124" fill="hold" display="0">
                  <p:stCondLst>
                    <p:cond delay="indefinite"/>
                  </p:stCondLst>
                  <p:endCondLst>
                    <p:cond evt="onStopAudio" delay="0">
                      <p:tgtEl>
                        <p:sldTgt/>
                      </p:tgtEl>
                    </p:cond>
                  </p:endCondLst>
                </p:cTn>
                <p:tgtEl>
                  <p:spTgt spid="79"/>
                </p:tgtEl>
              </p:cMediaNode>
            </p:audio>
            <p:audio>
              <p:cMediaNode vol="81818">
                <p:cTn id="125" fill="hold" display="0">
                  <p:stCondLst>
                    <p:cond delay="indefinite"/>
                  </p:stCondLst>
                  <p:endCondLst>
                    <p:cond evt="onStopAudio" delay="0">
                      <p:tgtEl>
                        <p:sldTgt/>
                      </p:tgtEl>
                    </p:cond>
                    <p:cond evt="onNext" delay="0">
                      <p:tgtEl>
                        <p:sldTgt/>
                      </p:tgtEl>
                    </p:cond>
                  </p:endCondLst>
                </p:cTn>
                <p:tgtEl>
                  <p:spTgt spid="80"/>
                </p:tgtEl>
              </p:cMediaNode>
            </p:audio>
            <p:audio>
              <p:cMediaNode vol="80000">
                <p:cTn id="126" fill="hold" display="0">
                  <p:stCondLst>
                    <p:cond delay="indefinite"/>
                  </p:stCondLst>
                  <p:endCondLst>
                    <p:cond evt="onStopAudio" delay="0">
                      <p:tgtEl>
                        <p:sldTgt/>
                      </p:tgtEl>
                    </p:cond>
                  </p:endCondLst>
                </p:cTn>
                <p:tgtEl>
                  <p:spTgt spid="5"/>
                </p:tgtEl>
              </p:cMediaNode>
            </p:audio>
            <p:audio>
              <p:cMediaNode vol="80000">
                <p:cTn id="12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6013</TotalTime>
  <Words>2656</Words>
  <Application>Microsoft Office PowerPoint</Application>
  <PresentationFormat>Custom</PresentationFormat>
  <Paragraphs>268</Paragraphs>
  <Slides>23</Slides>
  <Notes>23</Notes>
  <HiddenSlides>14</HiddenSlides>
  <MMClips>100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ZCOOL QingKe HuangYou</vt:lpstr>
      <vt:lpstr>Poppins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262</cp:revision>
  <dcterms:created xsi:type="dcterms:W3CDTF">2006-08-16T00:00:00Z</dcterms:created>
  <dcterms:modified xsi:type="dcterms:W3CDTF">2023-01-27T05:01:21Z</dcterms:modified>
</cp:coreProperties>
</file>