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3"/>
  </p:notesMasterIdLst>
  <p:sldIdLst>
    <p:sldId id="256" r:id="rId2"/>
    <p:sldId id="290" r:id="rId3"/>
    <p:sldId id="291" r:id="rId4"/>
    <p:sldId id="287" r:id="rId5"/>
    <p:sldId id="288" r:id="rId6"/>
    <p:sldId id="273" r:id="rId7"/>
    <p:sldId id="276" r:id="rId8"/>
    <p:sldId id="270" r:id="rId9"/>
    <p:sldId id="274" r:id="rId10"/>
    <p:sldId id="286" r:id="rId11"/>
    <p:sldId id="268" r:id="rId12"/>
    <p:sldId id="282" r:id="rId13"/>
    <p:sldId id="278" r:id="rId14"/>
    <p:sldId id="281" r:id="rId15"/>
    <p:sldId id="272" r:id="rId16"/>
    <p:sldId id="285" r:id="rId17"/>
    <p:sldId id="277" r:id="rId18"/>
    <p:sldId id="283" r:id="rId19"/>
    <p:sldId id="284" r:id="rId20"/>
    <p:sldId id="269" r:id="rId21"/>
    <p:sldId id="289" r:id="rId22"/>
  </p:sldIdLst>
  <p:sldSz cx="14630400" cy="8229600"/>
  <p:notesSz cx="6858000" cy="9144000"/>
  <p:embeddedFontLst>
    <p:embeddedFont>
      <p:font typeface="Balsamiq Sans" panose="02000603000000000000" pitchFamily="2" charset="0"/>
      <p:regular r:id="rId24"/>
      <p:bold r:id="rId25"/>
      <p:italic r:id="rId26"/>
      <p:boldItalic r:id="rId27"/>
    </p:embeddedFont>
    <p:embeddedFont>
      <p:font typeface="Calibri" panose="020F0502020204030204" pitchFamily="34" charset="0"/>
      <p:regular r:id="rId28"/>
      <p:bold r:id="rId29"/>
      <p:italic r:id="rId30"/>
      <p:boldItalic r:id="rId31"/>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78B832"/>
    <a:srgbClr val="003300"/>
    <a:srgbClr val="6397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78" autoAdjust="0"/>
  </p:normalViewPr>
  <p:slideViewPr>
    <p:cSldViewPr snapToGrid="0">
      <p:cViewPr>
        <p:scale>
          <a:sx n="60" d="100"/>
          <a:sy n="60" d="100"/>
        </p:scale>
        <p:origin x="-1061" y="-264"/>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6C4F39-BB27-4A5B-B362-E254A063E46C}" type="datetimeFigureOut">
              <a:rPr lang="en-US" smtClean="0"/>
              <a:t>4/13/2023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25358-7435-49DE-888D-7C1479F82911}" type="slidenum">
              <a:rPr lang="en-US" smtClean="0"/>
              <a:t>‹#›</a:t>
            </a:fld>
            <a:endParaRPr lang="en-US"/>
          </a:p>
        </p:txBody>
      </p:sp>
    </p:spTree>
    <p:extLst>
      <p:ext uri="{BB962C8B-B14F-4D97-AF65-F5344CB8AC3E}">
        <p14:creationId xmlns:p14="http://schemas.microsoft.com/office/powerpoint/2010/main" val="1376874452"/>
      </p:ext>
    </p:extLst>
  </p:cSld>
  <p:clrMap bg1="lt1" tx1="dk1" bg2="lt2" tx2="dk2" accent1="accent1" accent2="accent2" accent3="accent3" accent4="accent4" accent5="accent5" accent6="accent6" hlink="hlink" folHlink="folHlink"/>
  <p:notesStyle>
    <a:lvl1pPr marL="0" algn="l" defTabSz="1306220" rtl="0" eaLnBrk="1" latinLnBrk="0" hangingPunct="1">
      <a:defRPr sz="1700" kern="1200">
        <a:solidFill>
          <a:schemeClr val="tx1"/>
        </a:solidFill>
        <a:latin typeface="+mn-lt"/>
        <a:ea typeface="+mn-ea"/>
        <a:cs typeface="+mn-cs"/>
      </a:defRPr>
    </a:lvl1pPr>
    <a:lvl2pPr marL="653110" algn="l" defTabSz="1306220" rtl="0" eaLnBrk="1" latinLnBrk="0" hangingPunct="1">
      <a:defRPr sz="1700" kern="1200">
        <a:solidFill>
          <a:schemeClr val="tx1"/>
        </a:solidFill>
        <a:latin typeface="+mn-lt"/>
        <a:ea typeface="+mn-ea"/>
        <a:cs typeface="+mn-cs"/>
      </a:defRPr>
    </a:lvl2pPr>
    <a:lvl3pPr marL="1306220" algn="l" defTabSz="1306220" rtl="0" eaLnBrk="1" latinLnBrk="0" hangingPunct="1">
      <a:defRPr sz="1700" kern="1200">
        <a:solidFill>
          <a:schemeClr val="tx1"/>
        </a:solidFill>
        <a:latin typeface="+mn-lt"/>
        <a:ea typeface="+mn-ea"/>
        <a:cs typeface="+mn-cs"/>
      </a:defRPr>
    </a:lvl3pPr>
    <a:lvl4pPr marL="1959331" algn="l" defTabSz="1306220" rtl="0" eaLnBrk="1" latinLnBrk="0" hangingPunct="1">
      <a:defRPr sz="1700" kern="1200">
        <a:solidFill>
          <a:schemeClr val="tx1"/>
        </a:solidFill>
        <a:latin typeface="+mn-lt"/>
        <a:ea typeface="+mn-ea"/>
        <a:cs typeface="+mn-cs"/>
      </a:defRPr>
    </a:lvl4pPr>
    <a:lvl5pPr marL="2612441" algn="l" defTabSz="1306220" rtl="0" eaLnBrk="1" latinLnBrk="0" hangingPunct="1">
      <a:defRPr sz="17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2M2Gk68sfYw&amp;t=0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2M2Gk68sfYw&amp;t=0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a:t>
            </a:r>
            <a:r>
              <a:rPr lang="en-US" baseline="0" dirty="0" smtClean="0"/>
              <a:t>subscription fee </a:t>
            </a:r>
            <a:r>
              <a:rPr lang="en-US" baseline="0" dirty="0" smtClean="0"/>
              <a:t>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endParaRPr lang="en-US" dirty="0" smtClean="0"/>
          </a:p>
          <a:p>
            <a:r>
              <a:rPr lang="en-US" dirty="0" smtClean="0"/>
              <a:t>Image Credits:</a:t>
            </a:r>
            <a:r>
              <a:rPr lang="en-US" baseline="0" dirty="0" smtClean="0"/>
              <a:t> </a:t>
            </a:r>
            <a:r>
              <a:rPr lang="en-US" baseline="0" dirty="0" err="1" smtClean="0"/>
              <a:t>freepik</a:t>
            </a:r>
            <a:r>
              <a:rPr lang="en-US" baseline="0" dirty="0" smtClean="0"/>
              <a:t> ([free:] </a:t>
            </a:r>
            <a:r>
              <a:rPr lang="en-US" baseline="0" dirty="0" err="1" smtClean="0"/>
              <a:t>pch.vector</a:t>
            </a:r>
            <a:r>
              <a:rPr lang="en-US" baseline="0" dirty="0" smtClean="0"/>
              <a:t> – bear; [licensed:] </a:t>
            </a:r>
            <a:r>
              <a:rPr lang="en-US" baseline="0" dirty="0" err="1" smtClean="0"/>
              <a:t>volhah</a:t>
            </a:r>
            <a:r>
              <a:rPr lang="en-US" baseline="0" dirty="0" smtClean="0"/>
              <a:t> – apple orchard; </a:t>
            </a:r>
            <a:r>
              <a:rPr lang="en-US" baseline="0" dirty="0" err="1" smtClean="0"/>
              <a:t>mikailain</a:t>
            </a:r>
            <a:r>
              <a:rPr lang="en-US" baseline="0" dirty="0" smtClean="0"/>
              <a:t> – apples; user5377792 – apple trees; ) and </a:t>
            </a:r>
            <a:r>
              <a:rPr lang="en-US" baseline="0" dirty="0" err="1" smtClean="0"/>
              <a:t>pixabay</a:t>
            </a:r>
            <a:r>
              <a:rPr lang="en-US" baseline="0" dirty="0" smtClean="0"/>
              <a:t> (free: Michael Good – worm)</a:t>
            </a:r>
          </a:p>
          <a:p>
            <a:r>
              <a:rPr lang="en-US" baseline="0" dirty="0" smtClean="0"/>
              <a:t>Sound Credits: (Bear sounds) AlexTriceratops123- ‘Black Bear Sounds’; (Others) freesound.org (public domain)</a:t>
            </a:r>
          </a:p>
          <a:p>
            <a:r>
              <a:rPr lang="en-US" sz="1700" b="0" i="0" kern="1200" dirty="0" smtClean="0">
                <a:solidFill>
                  <a:schemeClr val="tx1"/>
                </a:solidFill>
                <a:effectLst/>
                <a:latin typeface="+mn-lt"/>
                <a:ea typeface="+mn-ea"/>
                <a:cs typeface="+mn-cs"/>
              </a:rPr>
              <a:t>Title</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Track: Excerpt from ‘Freedom’, Music composed and recorded by Oak Studios (Creative Commons - Attribution ND 4.0) </a:t>
            </a:r>
            <a:r>
              <a:rPr lang="en-US" sz="1700" b="0" i="0" kern="1200" dirty="0" smtClean="0">
                <a:solidFill>
                  <a:schemeClr val="tx1"/>
                </a:solidFill>
                <a:effectLst/>
                <a:latin typeface="+mn-lt"/>
                <a:ea typeface="+mn-ea"/>
                <a:cs typeface="+mn-cs"/>
                <a:hlinkClick r:id="rId3"/>
              </a:rPr>
              <a:t>https://youtu.be/2M2Gk68sfYw</a:t>
            </a:r>
            <a:endParaRPr lang="en-US" sz="1700" b="0" i="0" kern="1200" dirty="0" smtClean="0">
              <a:solidFill>
                <a:schemeClr val="tx1"/>
              </a:solidFill>
              <a:effectLst/>
              <a:latin typeface="+mn-lt"/>
              <a:ea typeface="+mn-ea"/>
              <a:cs typeface="+mn-cs"/>
            </a:endParaRPr>
          </a:p>
          <a:p>
            <a:pPr marL="0" marR="0" indent="0" algn="l" defTabSz="1306220" rtl="0" eaLnBrk="1" fontAlgn="auto" latinLnBrk="0" hangingPunct="1">
              <a:lnSpc>
                <a:spcPct val="100000"/>
              </a:lnSpc>
              <a:spcBef>
                <a:spcPts val="0"/>
              </a:spcBef>
              <a:spcAft>
                <a:spcPts val="0"/>
              </a:spcAft>
              <a:buClrTx/>
              <a:buSzTx/>
              <a:buFontTx/>
              <a:buNone/>
              <a:tabLst/>
              <a:defRPr/>
            </a:pPr>
            <a:r>
              <a:rPr lang="en-US" sz="1700" b="0" i="0" kern="1200" dirty="0" smtClean="0">
                <a:solidFill>
                  <a:schemeClr val="tx1"/>
                </a:solidFill>
                <a:effectLst/>
                <a:latin typeface="+mn-lt"/>
                <a:ea typeface="+mn-ea"/>
                <a:cs typeface="+mn-cs"/>
              </a:rPr>
              <a:t>Special Fonts: ‘</a:t>
            </a:r>
            <a:r>
              <a:rPr lang="en-US" sz="1700" b="0" i="0" kern="1200" dirty="0" err="1" smtClean="0">
                <a:solidFill>
                  <a:schemeClr val="tx1"/>
                </a:solidFill>
                <a:effectLst/>
                <a:latin typeface="+mn-lt"/>
                <a:ea typeface="+mn-ea"/>
                <a:cs typeface="+mn-cs"/>
              </a:rPr>
              <a:t>Balsamiq</a:t>
            </a:r>
            <a:r>
              <a:rPr lang="en-US" sz="1700" b="0" i="0" kern="1200" dirty="0" smtClean="0">
                <a:solidFill>
                  <a:schemeClr val="tx1"/>
                </a:solidFill>
                <a:effectLst/>
                <a:latin typeface="+mn-lt"/>
                <a:ea typeface="+mn-ea"/>
                <a:cs typeface="+mn-cs"/>
              </a:rPr>
              <a:t> Sans’ (embedded), ‘Freckle Face’ and ‘Spicy Rice’ (Google Fonts, Creative Commons License)</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4]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11</a:t>
            </a:fld>
            <a:endParaRPr lang="en-US"/>
          </a:p>
        </p:txBody>
      </p:sp>
    </p:spTree>
    <p:extLst>
      <p:ext uri="{BB962C8B-B14F-4D97-AF65-F5344CB8AC3E}">
        <p14:creationId xmlns:p14="http://schemas.microsoft.com/office/powerpoint/2010/main" val="3960362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3]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12</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5]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13</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2]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14</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1]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15</a:t>
            </a:fld>
            <a:endParaRPr lang="en-US"/>
          </a:p>
        </p:txBody>
      </p:sp>
    </p:spTree>
    <p:extLst>
      <p:ext uri="{BB962C8B-B14F-4D97-AF65-F5344CB8AC3E}">
        <p14:creationId xmlns:p14="http://schemas.microsoft.com/office/powerpoint/2010/main" val="2699951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3]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16</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2]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17</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5]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18</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1]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19</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2]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20</a:t>
            </a:fld>
            <a:endParaRPr lang="en-US"/>
          </a:p>
        </p:txBody>
      </p:sp>
    </p:spTree>
    <p:extLst>
      <p:ext uri="{BB962C8B-B14F-4D97-AF65-F5344CB8AC3E}">
        <p14:creationId xmlns:p14="http://schemas.microsoft.com/office/powerpoint/2010/main" val="156212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images in this slide are from </a:t>
            </a:r>
            <a:r>
              <a:rPr lang="en-US" dirty="0" err="1" smtClean="0"/>
              <a:t>pixabay</a:t>
            </a:r>
            <a:r>
              <a:rPr lang="en-US" dirty="0" smtClean="0"/>
              <a:t> and used according to its Creative Commons license.</a:t>
            </a:r>
            <a:endParaRPr lang="en-US" dirty="0"/>
          </a:p>
        </p:txBody>
      </p:sp>
      <p:sp>
        <p:nvSpPr>
          <p:cNvPr id="4" name="Slide Number Placeholder 3"/>
          <p:cNvSpPr>
            <a:spLocks noGrp="1"/>
          </p:cNvSpPr>
          <p:nvPr>
            <p:ph type="sldNum" sz="quarter" idx="10"/>
          </p:nvPr>
        </p:nvSpPr>
        <p:spPr/>
        <p:txBody>
          <a:bodyPr/>
          <a:lstStyle/>
          <a:p>
            <a:fld id="{76625358-7435-49DE-888D-7C1479F82911}" type="slidenum">
              <a:rPr lang="en-US" smtClean="0"/>
              <a:t>3</a:t>
            </a:fld>
            <a:endParaRPr lang="en-US"/>
          </a:p>
        </p:txBody>
      </p:sp>
    </p:spTree>
    <p:extLst>
      <p:ext uri="{BB962C8B-B14F-4D97-AF65-F5344CB8AC3E}">
        <p14:creationId xmlns:p14="http://schemas.microsoft.com/office/powerpoint/2010/main" val="7161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a:t>
            </a:r>
            <a:r>
              <a:rPr lang="en-US" baseline="0" smtClean="0"/>
              <a:t>subscription fee </a:t>
            </a:r>
            <a:r>
              <a:rPr lang="en-US" baseline="0" dirty="0" smtClean="0"/>
              <a:t>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baseline="0" dirty="0" smtClean="0">
              <a:solidFill>
                <a:schemeClr val="bg1"/>
              </a:solidFill>
              <a:effectLst>
                <a:glow rad="139700">
                  <a:schemeClr val="tx1">
                    <a:alpha val="40000"/>
                  </a:schemeClr>
                </a:glow>
              </a:effectLst>
              <a:latin typeface="+mn-lt"/>
              <a:cs typeface="Calibri" panose="020F0502020204030204" pitchFamily="34" charset="0"/>
            </a:endParaRPr>
          </a:p>
          <a:p>
            <a:r>
              <a:rPr lang="en-US" dirty="0" smtClean="0"/>
              <a:t>Image Credits:</a:t>
            </a:r>
            <a:r>
              <a:rPr lang="en-US" baseline="0" dirty="0" smtClean="0"/>
              <a:t> </a:t>
            </a:r>
            <a:r>
              <a:rPr lang="en-US" baseline="0" dirty="0" err="1" smtClean="0"/>
              <a:t>freepik</a:t>
            </a:r>
            <a:r>
              <a:rPr lang="en-US" baseline="0" dirty="0" smtClean="0"/>
              <a:t> ([free:] </a:t>
            </a:r>
            <a:r>
              <a:rPr lang="en-US" baseline="0" dirty="0" err="1" smtClean="0"/>
              <a:t>pch.vector</a:t>
            </a:r>
            <a:r>
              <a:rPr lang="en-US" baseline="0" dirty="0" smtClean="0"/>
              <a:t> – bear; [licensed:] </a:t>
            </a:r>
            <a:r>
              <a:rPr lang="en-US" baseline="0" dirty="0" err="1" smtClean="0"/>
              <a:t>volhah</a:t>
            </a:r>
            <a:r>
              <a:rPr lang="en-US" baseline="0" dirty="0" smtClean="0"/>
              <a:t> – apple orchard; </a:t>
            </a:r>
            <a:r>
              <a:rPr lang="en-US" baseline="0" dirty="0" err="1" smtClean="0"/>
              <a:t>mikailain</a:t>
            </a:r>
            <a:r>
              <a:rPr lang="en-US" baseline="0" dirty="0" smtClean="0"/>
              <a:t> – apples; user5377792 – apple trees; ) and </a:t>
            </a:r>
            <a:r>
              <a:rPr lang="en-US" baseline="0" dirty="0" err="1" smtClean="0"/>
              <a:t>pixabay</a:t>
            </a:r>
            <a:r>
              <a:rPr lang="en-US" baseline="0" dirty="0" smtClean="0"/>
              <a:t> (free: Michael Good – worm)</a:t>
            </a:r>
          </a:p>
          <a:p>
            <a:r>
              <a:rPr lang="en-US" baseline="0" dirty="0" smtClean="0"/>
              <a:t>Sound Credits: (Bear sounds) AlexTriceratops123- ‘Black Bear Sounds’; (Others) freesound.org (public domain)</a:t>
            </a:r>
          </a:p>
          <a:p>
            <a:r>
              <a:rPr lang="en-US" sz="1700" b="0" i="0" kern="1200" dirty="0" smtClean="0">
                <a:solidFill>
                  <a:schemeClr val="tx1"/>
                </a:solidFill>
                <a:effectLst/>
                <a:latin typeface="+mn-lt"/>
                <a:ea typeface="+mn-ea"/>
                <a:cs typeface="+mn-cs"/>
              </a:rPr>
              <a:t>Title</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Track: Excerpt from ‘Freedom’, Music composed and recorded by Oak Studios (Creative Commons - Attribution ND 4.0) </a:t>
            </a:r>
            <a:r>
              <a:rPr lang="en-US" sz="1700" b="0" i="0" kern="1200" dirty="0" smtClean="0">
                <a:solidFill>
                  <a:schemeClr val="tx1"/>
                </a:solidFill>
                <a:effectLst/>
                <a:latin typeface="+mn-lt"/>
                <a:ea typeface="+mn-ea"/>
                <a:cs typeface="+mn-cs"/>
                <a:hlinkClick r:id="rId3"/>
              </a:rPr>
              <a:t>https://youtu.be/2M2Gk68sfYw</a:t>
            </a:r>
            <a:endParaRPr lang="en-US" sz="1700" b="0" i="0" kern="1200" dirty="0" smtClean="0">
              <a:solidFill>
                <a:schemeClr val="tx1"/>
              </a:solidFill>
              <a:effectLst/>
              <a:latin typeface="+mn-lt"/>
              <a:ea typeface="+mn-ea"/>
              <a:cs typeface="+mn-cs"/>
            </a:endParaRPr>
          </a:p>
          <a:p>
            <a:r>
              <a:rPr lang="en-US" sz="1700" b="0" i="0" kern="1200" dirty="0" smtClean="0">
                <a:solidFill>
                  <a:schemeClr val="tx1"/>
                </a:solidFill>
                <a:effectLst/>
                <a:latin typeface="+mn-lt"/>
                <a:ea typeface="+mn-ea"/>
                <a:cs typeface="+mn-cs"/>
              </a:rPr>
              <a:t>Special Fonts: ‘</a:t>
            </a:r>
            <a:r>
              <a:rPr lang="en-US" sz="1700" b="0" i="0" kern="1200" dirty="0" err="1" smtClean="0">
                <a:solidFill>
                  <a:schemeClr val="tx1"/>
                </a:solidFill>
                <a:effectLst/>
                <a:latin typeface="+mn-lt"/>
                <a:ea typeface="+mn-ea"/>
                <a:cs typeface="+mn-cs"/>
              </a:rPr>
              <a:t>Balsamiq</a:t>
            </a:r>
            <a:r>
              <a:rPr lang="en-US" sz="1700" b="0" i="0" kern="1200" dirty="0" smtClean="0">
                <a:solidFill>
                  <a:schemeClr val="tx1"/>
                </a:solidFill>
                <a:effectLst/>
                <a:latin typeface="+mn-lt"/>
                <a:ea typeface="+mn-ea"/>
                <a:cs typeface="+mn-cs"/>
              </a:rPr>
              <a:t> Sans’ (embedded),</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‘Freckle Face’ and ‘Spicy Rice’ (Google Fonts, Creative Commons License)</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21</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[Tutorial Slide]  Place your lesson images over the ‘frames’ (blank wooden signs) and write the</a:t>
            </a:r>
            <a:r>
              <a:rPr lang="en-US" baseline="0" dirty="0" smtClean="0"/>
              <a:t> target answers you want the students to say in the appropriate word bubbles at the bottom (‘Tree 1 word or sentence,’ etc.) to help illustrate how to play</a:t>
            </a:r>
            <a:r>
              <a:rPr lang="en-US" dirty="0" smtClean="0"/>
              <a:t>.</a:t>
            </a:r>
            <a:r>
              <a:rPr lang="en-US" baseline="0" dirty="0" smtClean="0"/>
              <a:t>  For this slide, simply click / arrow / scroll through to show the tutorial text and animations.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4</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625358-7435-49DE-888D-7C1479F82911}" type="slidenum">
              <a:rPr lang="en-US" smtClean="0"/>
              <a:t>5</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3]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6</a:t>
            </a:fld>
            <a:endParaRPr lang="en-US"/>
          </a:p>
        </p:txBody>
      </p:sp>
    </p:spTree>
    <p:extLst>
      <p:ext uri="{BB962C8B-B14F-4D97-AF65-F5344CB8AC3E}">
        <p14:creationId xmlns:p14="http://schemas.microsoft.com/office/powerpoint/2010/main" val="4150756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1]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7</a:t>
            </a:fld>
            <a:endParaRPr lang="en-US"/>
          </a:p>
        </p:txBody>
      </p:sp>
    </p:spTree>
    <p:extLst>
      <p:ext uri="{BB962C8B-B14F-4D97-AF65-F5344CB8AC3E}">
        <p14:creationId xmlns:p14="http://schemas.microsoft.com/office/powerpoint/2010/main" val="1890243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5]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8</a:t>
            </a:fld>
            <a:endParaRPr lang="en-US"/>
          </a:p>
        </p:txBody>
      </p:sp>
    </p:spTree>
    <p:extLst>
      <p:ext uri="{BB962C8B-B14F-4D97-AF65-F5344CB8AC3E}">
        <p14:creationId xmlns:p14="http://schemas.microsoft.com/office/powerpoint/2010/main" val="449636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4]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9</a:t>
            </a:fld>
            <a:endParaRPr lang="en-US"/>
          </a:p>
        </p:txBody>
      </p:sp>
    </p:spTree>
    <p:extLst>
      <p:ext uri="{BB962C8B-B14F-4D97-AF65-F5344CB8AC3E}">
        <p14:creationId xmlns:p14="http://schemas.microsoft.com/office/powerpoint/2010/main" val="283783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4] Place your lesson images over the ‘frames’ (blank wooden signs).  When playing, click the tree beneath the selected</a:t>
            </a:r>
            <a:r>
              <a:rPr lang="en-US" baseline="0" dirty="0" smtClean="0"/>
              <a:t> image to trigger the reward animation (red apple, gold apple, or bad apple).  (TIP: The trees overlap, so click toward the middle of the leaves to be sure).  Moving or deleting objects (other than your lesson images)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10</a:t>
            </a:fld>
            <a:endParaRPr lang="en-US"/>
          </a:p>
        </p:txBody>
      </p:sp>
    </p:spTree>
    <p:extLst>
      <p:ext uri="{BB962C8B-B14F-4D97-AF65-F5344CB8AC3E}">
        <p14:creationId xmlns:p14="http://schemas.microsoft.com/office/powerpoint/2010/main" val="1890243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799716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3305061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6972280" y="396240"/>
            <a:ext cx="5265421" cy="842581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70942" y="396240"/>
            <a:ext cx="15557499" cy="842581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055474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539760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907940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70941" y="2305050"/>
            <a:ext cx="10411459" cy="651700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1826241" y="2305050"/>
            <a:ext cx="10411461" cy="651700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85498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6"/>
            <a:ext cx="13167360" cy="1371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FE5F33-00FC-42B8-84A5-3D64D1D0C9BC}" type="datetimeFigureOut">
              <a:rPr lang="en-US" smtClean="0"/>
              <a:t>4/13/2023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4121798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FE5F33-00FC-42B8-84A5-3D64D1D0C9BC}" type="datetimeFigureOut">
              <a:rPr lang="en-US" smtClean="0"/>
              <a:t>4/13/2023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76495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FE5F33-00FC-42B8-84A5-3D64D1D0C9BC}" type="datetimeFigureOut">
              <a:rPr lang="en-US" smtClean="0"/>
              <a:t>4/13/2023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861287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684808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35305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92FE5F33-00FC-42B8-84A5-3D64D1D0C9BC}" type="datetimeFigureOut">
              <a:rPr lang="en-US" smtClean="0"/>
              <a:t>4/13/2023</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64A94C8A-0F18-4FCC-9A87-2E2C86470222}" type="slidenum">
              <a:rPr lang="en-US" smtClean="0"/>
              <a:t>‹#›</a:t>
            </a:fld>
            <a:endParaRPr lang="en-US"/>
          </a:p>
        </p:txBody>
      </p:sp>
    </p:spTree>
    <p:extLst>
      <p:ext uri="{BB962C8B-B14F-4D97-AF65-F5344CB8AC3E}">
        <p14:creationId xmlns:p14="http://schemas.microsoft.com/office/powerpoint/2010/main" val="1119346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5.png"/><Relationship Id="rId18" Type="http://schemas.openxmlformats.org/officeDocument/2006/relationships/image" Target="../media/image9.png"/><Relationship Id="rId3" Type="http://schemas.microsoft.com/office/2007/relationships/media" Target="../media/media2.mp3"/><Relationship Id="rId21" Type="http://schemas.openxmlformats.org/officeDocument/2006/relationships/image" Target="../media/image12.png"/><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8.png"/><Relationship Id="rId2" Type="http://schemas.openxmlformats.org/officeDocument/2006/relationships/audio" Target="../media/media1.mp3"/><Relationship Id="rId16" Type="http://schemas.openxmlformats.org/officeDocument/2006/relationships/image" Target="../media/image7.png"/><Relationship Id="rId20" Type="http://schemas.openxmlformats.org/officeDocument/2006/relationships/image" Target="../media/image11.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jpg"/><Relationship Id="rId5" Type="http://schemas.microsoft.com/office/2007/relationships/media" Target="../media/media3.mp3"/><Relationship Id="rId15" Type="http://schemas.openxmlformats.org/officeDocument/2006/relationships/image" Target="../media/image6.png"/><Relationship Id="rId10" Type="http://schemas.openxmlformats.org/officeDocument/2006/relationships/image" Target="../media/image2.png"/><Relationship Id="rId19" Type="http://schemas.openxmlformats.org/officeDocument/2006/relationships/image" Target="../media/image10.png"/><Relationship Id="rId4" Type="http://schemas.openxmlformats.org/officeDocument/2006/relationships/audio" Target="../media/media2.mp3"/><Relationship Id="rId9" Type="http://schemas.openxmlformats.org/officeDocument/2006/relationships/image" Target="../media/image1.png"/><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5.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0.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9.xml"/><Relationship Id="rId20" Type="http://schemas.openxmlformats.org/officeDocument/2006/relationships/image" Target="../media/image20.png"/><Relationship Id="rId29" Type="http://schemas.openxmlformats.org/officeDocument/2006/relationships/image" Target="../media/image28.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6.png"/><Relationship Id="rId30" Type="http://schemas.openxmlformats.org/officeDocument/2006/relationships/image" Target="../media/image24.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1.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0.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2.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1.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3.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0.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2.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4.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3.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5.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4.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6.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5.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5.xml"/><Relationship Id="rId20" Type="http://schemas.openxmlformats.org/officeDocument/2006/relationships/image" Target="../media/image20.png"/><Relationship Id="rId29" Type="http://schemas.openxmlformats.org/officeDocument/2006/relationships/image" Target="../media/image28.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6.png"/><Relationship Id="rId30" Type="http://schemas.openxmlformats.org/officeDocument/2006/relationships/image" Target="../media/image24.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7.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6.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0.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7.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19.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5.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8.xml"/><Relationship Id="rId20" Type="http://schemas.openxmlformats.org/officeDocument/2006/relationships/image" Target="../media/image20.png"/><Relationship Id="rId29" Type="http://schemas.openxmlformats.org/officeDocument/2006/relationships/image" Target="../media/image28.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6.png"/><Relationship Id="rId30" Type="http://schemas.openxmlformats.org/officeDocument/2006/relationships/image" Target="../media/image24.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19.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5.png"/><Relationship Id="rId12"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11" Type="http://schemas.openxmlformats.org/officeDocument/2006/relationships/image" Target="../media/image8.png"/><Relationship Id="rId5" Type="http://schemas.openxmlformats.org/officeDocument/2006/relationships/image" Target="../media/image1.png"/><Relationship Id="rId10" Type="http://schemas.openxmlformats.org/officeDocument/2006/relationships/image" Target="../media/image12.png"/><Relationship Id="rId4" Type="http://schemas.openxmlformats.org/officeDocument/2006/relationships/notesSlide" Target="../notesSlides/notesSlide20.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3.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g"/><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38.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5.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7.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6.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0.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7.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_rels/slide9.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4.png"/><Relationship Id="rId21" Type="http://schemas.openxmlformats.org/officeDocument/2006/relationships/image" Target="../media/image21.png"/><Relationship Id="rId34" Type="http://schemas.openxmlformats.org/officeDocument/2006/relationships/image" Target="../media/image32.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microsoft.com/office/2007/relationships/hdphoto" Target="../media/hdphoto3.wdp"/><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audio" Target="../media/media4.mp3"/><Relationship Id="rId16" Type="http://schemas.openxmlformats.org/officeDocument/2006/relationships/notesSlide" Target="../notesSlides/notesSlide8.xml"/><Relationship Id="rId20" Type="http://schemas.openxmlformats.org/officeDocument/2006/relationships/image" Target="../media/image20.png"/><Relationship Id="rId29" Type="http://schemas.openxmlformats.org/officeDocument/2006/relationships/image" Target="../media/image27.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3.png"/><Relationship Id="rId32" Type="http://schemas.openxmlformats.org/officeDocument/2006/relationships/image" Target="../media/image30.png"/><Relationship Id="rId37" Type="http://schemas.openxmlformats.org/officeDocument/2006/relationships/image" Target="../media/image35.png"/><Relationship Id="rId5" Type="http://schemas.microsoft.com/office/2007/relationships/media" Target="../media/media3.mp3"/><Relationship Id="rId15" Type="http://schemas.openxmlformats.org/officeDocument/2006/relationships/slideLayout" Target="../slideLayouts/slideLayout7.xml"/><Relationship Id="rId23" Type="http://schemas.openxmlformats.org/officeDocument/2006/relationships/image" Target="../media/image22.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audio" Target="../media/media2.mp3"/><Relationship Id="rId19" Type="http://schemas.openxmlformats.org/officeDocument/2006/relationships/image" Target="../media/image19.jpeg"/><Relationship Id="rId31" Type="http://schemas.openxmlformats.org/officeDocument/2006/relationships/image" Target="../media/image29.png"/><Relationship Id="rId4" Type="http://schemas.microsoft.com/office/2007/relationships/media" Target="../media/media5.mp3"/><Relationship Id="rId9" Type="http://schemas.microsoft.com/office/2007/relationships/media" Target="../media/media2.mp3"/><Relationship Id="rId14" Type="http://schemas.openxmlformats.org/officeDocument/2006/relationships/audio" Target="../media/media8.mp3"/><Relationship Id="rId22" Type="http://schemas.microsoft.com/office/2007/relationships/hdphoto" Target="../media/hdphoto2.wdp"/><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audio" Target="../media/media6.mp3"/><Relationship Id="rId3" Type="http://schemas.openxmlformats.org/officeDocument/2006/relationships/audio" Target="NUL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ak Studios] Freedom - Standard Qualit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49107" y="8712200"/>
            <a:ext cx="487363" cy="487363"/>
          </a:xfrm>
          <a:prstGeom prst="rect">
            <a:avLst/>
          </a:prstGeom>
        </p:spPr>
      </p:pic>
      <p:pic>
        <p:nvPicPr>
          <p:cNvPr id="4" name="biting-an-appl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768691" y="8712200"/>
            <a:ext cx="487363" cy="487363"/>
          </a:xfrm>
          <a:prstGeom prst="rect">
            <a:avLst/>
          </a:prstGeom>
        </p:spPr>
      </p:pic>
      <p:pic>
        <p:nvPicPr>
          <p:cNvPr id="9"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2941737" y="8712200"/>
            <a:ext cx="487363" cy="487363"/>
          </a:xfrm>
          <a:prstGeom prst="rect">
            <a:avLst/>
          </a:prstGeom>
        </p:spPr>
      </p:pic>
      <p:pic>
        <p:nvPicPr>
          <p:cNvPr id="16" name="Apple Orchard"/>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5" name="Bear Titl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pic>
        <p:nvPicPr>
          <p:cNvPr id="10" name="Sign"/>
          <p:cNvPicPr>
            <a:picLocks noChangeAspect="1"/>
          </p:cNvPicPr>
          <p:nvPr/>
        </p:nvPicPr>
        <p:blipFill>
          <a:blip r:embed="rId13">
            <a:extLst>
              <a:ext uri="{BEBA8EAE-BF5A-486C-A8C5-ECC9F3942E4B}">
                <a14:imgProps xmlns:a14="http://schemas.microsoft.com/office/drawing/2010/main">
                  <a14:imgLayer r:embed="rId1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7" name="Text Bad"/>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25428" y="213359"/>
            <a:ext cx="4813905" cy="2396279"/>
          </a:xfrm>
          <a:prstGeom prst="rect">
            <a:avLst/>
          </a:prstGeom>
          <a:effectLst>
            <a:outerShdw blurRad="50800" dist="38100" dir="2700000" algn="tl" rotWithShape="0">
              <a:prstClr val="black">
                <a:alpha val="40000"/>
              </a:prstClr>
            </a:outerShdw>
          </a:effectLst>
        </p:spPr>
      </p:pic>
      <p:pic>
        <p:nvPicPr>
          <p:cNvPr id="13" name="Bad Apple Back"/>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3" name="Worm"/>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3152873">
            <a:off x="10569284" y="2963865"/>
            <a:ext cx="2325002" cy="1615045"/>
          </a:xfrm>
          <a:prstGeom prst="rect">
            <a:avLst/>
          </a:prstGeom>
          <a:effectLst>
            <a:outerShdw blurRad="50800" dist="38100" dir="2700000" algn="tl" rotWithShape="0">
              <a:prstClr val="black">
                <a:alpha val="40000"/>
              </a:prstClr>
            </a:outerShdw>
          </a:effectLst>
        </p:spPr>
      </p:pic>
      <p:pic>
        <p:nvPicPr>
          <p:cNvPr id="2" name="Bad Apple Front"/>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12" name="Red Apple"/>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816133" y="1858554"/>
            <a:ext cx="3991554" cy="4860788"/>
          </a:xfrm>
          <a:prstGeom prst="rect">
            <a:avLst/>
          </a:prstGeom>
        </p:spPr>
      </p:pic>
      <p:pic>
        <p:nvPicPr>
          <p:cNvPr id="6" name="Text Apple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460322" y="5793683"/>
            <a:ext cx="7171525" cy="2379338"/>
          </a:xfrm>
          <a:prstGeom prst="rect">
            <a:avLst/>
          </a:prstGeom>
          <a:effectLst>
            <a:outerShdw blurRad="50800" dist="38100" dir="2700000" algn="tl" rotWithShape="0">
              <a:prstClr val="black">
                <a:alpha val="40000"/>
              </a:prstClr>
            </a:outerShdw>
          </a:effectLst>
        </p:spPr>
      </p:pic>
      <p:sp>
        <p:nvSpPr>
          <p:cNvPr id="17" name="Watermark"/>
          <p:cNvSpPr/>
          <p:nvPr/>
        </p:nvSpPr>
        <p:spPr>
          <a:xfrm>
            <a:off x="12253" y="73659"/>
            <a:ext cx="2000238" cy="1543041"/>
          </a:xfrm>
          <a:prstGeom prst="rect">
            <a:avLst/>
          </a:prstGeom>
          <a:blipFill dpi="0" rotWithShape="1">
            <a:blip r:embed="rId21">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18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506" fill="hold"/>
                                        <p:tgtEl>
                                          <p:spTgt spid="5"/>
                                        </p:tgtEl>
                                      </p:cBhvr>
                                    </p:cmd>
                                  </p:childTnLst>
                                </p:cTn>
                              </p:par>
                              <p:par>
                                <p:cTn id="7" presetID="2" presetClass="entr" presetSubtype="4"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additive="base">
                                        <p:cTn id="9" dur="500" fill="hold"/>
                                        <p:tgtEl>
                                          <p:spTgt spid="15"/>
                                        </p:tgtEl>
                                        <p:attrNameLst>
                                          <p:attrName>ppt_x</p:attrName>
                                        </p:attrNameLst>
                                      </p:cBhvr>
                                      <p:tavLst>
                                        <p:tav tm="0">
                                          <p:val>
                                            <p:strVal val="#ppt_x"/>
                                          </p:val>
                                        </p:tav>
                                        <p:tav tm="100000">
                                          <p:val>
                                            <p:strVal val="#ppt_x"/>
                                          </p:val>
                                        </p:tav>
                                      </p:tavLst>
                                    </p:anim>
                                    <p:anim calcmode="lin" valueType="num">
                                      <p:cBhvr additive="base">
                                        <p:cTn id="10" dur="500" fill="hold"/>
                                        <p:tgtEl>
                                          <p:spTgt spid="15"/>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32" presetClass="emph" presetSubtype="0" fill="hold" nodeType="withEffect">
                                  <p:stCondLst>
                                    <p:cond delay="500"/>
                                  </p:stCondLst>
                                  <p:childTnLst>
                                    <p:animRot by="120000">
                                      <p:cBhvr>
                                        <p:cTn id="20" dur="75" fill="hold">
                                          <p:stCondLst>
                                            <p:cond delay="0"/>
                                          </p:stCondLst>
                                        </p:cTn>
                                        <p:tgtEl>
                                          <p:spTgt spid="12"/>
                                        </p:tgtEl>
                                        <p:attrNameLst>
                                          <p:attrName>r</p:attrName>
                                        </p:attrNameLst>
                                      </p:cBhvr>
                                    </p:animRot>
                                    <p:animRot by="-240000">
                                      <p:cBhvr>
                                        <p:cTn id="21" dur="150" fill="hold">
                                          <p:stCondLst>
                                            <p:cond delay="150"/>
                                          </p:stCondLst>
                                        </p:cTn>
                                        <p:tgtEl>
                                          <p:spTgt spid="12"/>
                                        </p:tgtEl>
                                        <p:attrNameLst>
                                          <p:attrName>r</p:attrName>
                                        </p:attrNameLst>
                                      </p:cBhvr>
                                    </p:animRot>
                                    <p:animRot by="240000">
                                      <p:cBhvr>
                                        <p:cTn id="22" dur="150" fill="hold">
                                          <p:stCondLst>
                                            <p:cond delay="300"/>
                                          </p:stCondLst>
                                        </p:cTn>
                                        <p:tgtEl>
                                          <p:spTgt spid="12"/>
                                        </p:tgtEl>
                                        <p:attrNameLst>
                                          <p:attrName>r</p:attrName>
                                        </p:attrNameLst>
                                      </p:cBhvr>
                                    </p:animRot>
                                    <p:animRot by="-240000">
                                      <p:cBhvr>
                                        <p:cTn id="23" dur="150" fill="hold">
                                          <p:stCondLst>
                                            <p:cond delay="450"/>
                                          </p:stCondLst>
                                        </p:cTn>
                                        <p:tgtEl>
                                          <p:spTgt spid="12"/>
                                        </p:tgtEl>
                                        <p:attrNameLst>
                                          <p:attrName>r</p:attrName>
                                        </p:attrNameLst>
                                      </p:cBhvr>
                                    </p:animRot>
                                    <p:animRot by="120000">
                                      <p:cBhvr>
                                        <p:cTn id="24" dur="150" fill="hold">
                                          <p:stCondLst>
                                            <p:cond delay="600"/>
                                          </p:stCondLst>
                                        </p:cTn>
                                        <p:tgtEl>
                                          <p:spTgt spid="12"/>
                                        </p:tgtEl>
                                        <p:attrNameLst>
                                          <p:attrName>r</p:attrName>
                                        </p:attrNameLst>
                                      </p:cBhvr>
                                    </p:animRot>
                                  </p:childTnLst>
                                </p:cTn>
                              </p:par>
                              <p:par>
                                <p:cTn id="25" presetID="1" presetClass="mediacall" presetSubtype="0" fill="hold" nodeType="withEffect">
                                  <p:stCondLst>
                                    <p:cond delay="1250"/>
                                  </p:stCondLst>
                                  <p:childTnLst>
                                    <p:cmd type="call" cmd="playFrom(0.0)">
                                      <p:cBhvr>
                                        <p:cTn id="26" dur="653" fill="hold"/>
                                        <p:tgtEl>
                                          <p:spTgt spid="4"/>
                                        </p:tgtEl>
                                      </p:cBhvr>
                                    </p:cmd>
                                  </p:childTnLst>
                                </p:cTn>
                              </p:par>
                              <p:par>
                                <p:cTn id="27" presetID="1" presetClass="exit" presetSubtype="0" fill="hold" nodeType="withEffect">
                                  <p:stCondLst>
                                    <p:cond delay="125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nodeType="withEffect">
                                  <p:stCondLst>
                                    <p:cond delay="125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1250"/>
                                  </p:stCondLst>
                                  <p:childTnLst>
                                    <p:set>
                                      <p:cBhvr>
                                        <p:cTn id="32" dur="1" fill="hold">
                                          <p:stCondLst>
                                            <p:cond delay="0"/>
                                          </p:stCondLst>
                                        </p:cTn>
                                        <p:tgtEl>
                                          <p:spTgt spid="13"/>
                                        </p:tgtEl>
                                        <p:attrNameLst>
                                          <p:attrName>style.visibility</p:attrName>
                                        </p:attrNameLst>
                                      </p:cBhvr>
                                      <p:to>
                                        <p:strVal val="visible"/>
                                      </p:to>
                                    </p:set>
                                  </p:childTnLst>
                                </p:cTn>
                              </p:par>
                              <p:par>
                                <p:cTn id="33" presetID="2" presetClass="entr" presetSubtype="1" fill="hold" nodeType="withEffect">
                                  <p:stCondLst>
                                    <p:cond delay="1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250" fill="hold"/>
                                        <p:tgtEl>
                                          <p:spTgt spid="7"/>
                                        </p:tgtEl>
                                        <p:attrNameLst>
                                          <p:attrName>ppt_x</p:attrName>
                                        </p:attrNameLst>
                                      </p:cBhvr>
                                      <p:tavLst>
                                        <p:tav tm="0">
                                          <p:val>
                                            <p:strVal val="#ppt_x"/>
                                          </p:val>
                                        </p:tav>
                                        <p:tav tm="100000">
                                          <p:val>
                                            <p:strVal val="#ppt_x"/>
                                          </p:val>
                                        </p:tav>
                                      </p:tavLst>
                                    </p:anim>
                                    <p:anim calcmode="lin" valueType="num">
                                      <p:cBhvr additive="base">
                                        <p:cTn id="36" dur="250" fill="hold"/>
                                        <p:tgtEl>
                                          <p:spTgt spid="7"/>
                                        </p:tgtEl>
                                        <p:attrNameLst>
                                          <p:attrName>ppt_y</p:attrName>
                                        </p:attrNameLst>
                                      </p:cBhvr>
                                      <p:tavLst>
                                        <p:tav tm="0">
                                          <p:val>
                                            <p:strVal val="0-#ppt_h/2"/>
                                          </p:val>
                                        </p:tav>
                                        <p:tav tm="100000">
                                          <p:val>
                                            <p:strVal val="#ppt_y"/>
                                          </p:val>
                                        </p:tav>
                                      </p:tavLst>
                                    </p:anim>
                                  </p:childTnLst>
                                </p:cTn>
                              </p:par>
                              <p:par>
                                <p:cTn id="37" presetID="32" presetClass="emph" presetSubtype="0" fill="hold" nodeType="withEffect">
                                  <p:stCondLst>
                                    <p:cond delay="1250"/>
                                  </p:stCondLst>
                                  <p:childTnLst>
                                    <p:animRot by="120000">
                                      <p:cBhvr>
                                        <p:cTn id="38" dur="50" fill="hold">
                                          <p:stCondLst>
                                            <p:cond delay="0"/>
                                          </p:stCondLst>
                                        </p:cTn>
                                        <p:tgtEl>
                                          <p:spTgt spid="7"/>
                                        </p:tgtEl>
                                        <p:attrNameLst>
                                          <p:attrName>r</p:attrName>
                                        </p:attrNameLst>
                                      </p:cBhvr>
                                    </p:animRot>
                                    <p:animRot by="-240000">
                                      <p:cBhvr>
                                        <p:cTn id="39" dur="100" fill="hold">
                                          <p:stCondLst>
                                            <p:cond delay="100"/>
                                          </p:stCondLst>
                                        </p:cTn>
                                        <p:tgtEl>
                                          <p:spTgt spid="7"/>
                                        </p:tgtEl>
                                        <p:attrNameLst>
                                          <p:attrName>r</p:attrName>
                                        </p:attrNameLst>
                                      </p:cBhvr>
                                    </p:animRot>
                                    <p:animRot by="240000">
                                      <p:cBhvr>
                                        <p:cTn id="40" dur="100" fill="hold">
                                          <p:stCondLst>
                                            <p:cond delay="200"/>
                                          </p:stCondLst>
                                        </p:cTn>
                                        <p:tgtEl>
                                          <p:spTgt spid="7"/>
                                        </p:tgtEl>
                                        <p:attrNameLst>
                                          <p:attrName>r</p:attrName>
                                        </p:attrNameLst>
                                      </p:cBhvr>
                                    </p:animRot>
                                    <p:animRot by="-240000">
                                      <p:cBhvr>
                                        <p:cTn id="41" dur="100" fill="hold">
                                          <p:stCondLst>
                                            <p:cond delay="300"/>
                                          </p:stCondLst>
                                        </p:cTn>
                                        <p:tgtEl>
                                          <p:spTgt spid="7"/>
                                        </p:tgtEl>
                                        <p:attrNameLst>
                                          <p:attrName>r</p:attrName>
                                        </p:attrNameLst>
                                      </p:cBhvr>
                                    </p:animRot>
                                    <p:animRot by="120000">
                                      <p:cBhvr>
                                        <p:cTn id="42" dur="100" fill="hold">
                                          <p:stCondLst>
                                            <p:cond delay="400"/>
                                          </p:stCondLst>
                                        </p:cTn>
                                        <p:tgtEl>
                                          <p:spTgt spid="7"/>
                                        </p:tgtEl>
                                        <p:attrNameLst>
                                          <p:attrName>r</p:attrName>
                                        </p:attrNameLst>
                                      </p:cBhvr>
                                    </p:animRot>
                                  </p:childTnLst>
                                </p:cTn>
                              </p:par>
                              <p:par>
                                <p:cTn id="43" presetID="2" presetClass="entr" presetSubtype="1" fill="hold" nodeType="withEffect">
                                  <p:stCondLst>
                                    <p:cond delay="175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32" presetClass="emph" presetSubtype="0" fill="hold" nodeType="withEffect">
                                  <p:stCondLst>
                                    <p:cond delay="1750"/>
                                  </p:stCondLst>
                                  <p:childTnLst>
                                    <p:animRot by="120000">
                                      <p:cBhvr>
                                        <p:cTn id="48" dur="75" fill="hold">
                                          <p:stCondLst>
                                            <p:cond delay="0"/>
                                          </p:stCondLst>
                                        </p:cTn>
                                        <p:tgtEl>
                                          <p:spTgt spid="10"/>
                                        </p:tgtEl>
                                        <p:attrNameLst>
                                          <p:attrName>r</p:attrName>
                                        </p:attrNameLst>
                                      </p:cBhvr>
                                    </p:animRot>
                                    <p:animRot by="-240000">
                                      <p:cBhvr>
                                        <p:cTn id="49" dur="150" fill="hold">
                                          <p:stCondLst>
                                            <p:cond delay="150"/>
                                          </p:stCondLst>
                                        </p:cTn>
                                        <p:tgtEl>
                                          <p:spTgt spid="10"/>
                                        </p:tgtEl>
                                        <p:attrNameLst>
                                          <p:attrName>r</p:attrName>
                                        </p:attrNameLst>
                                      </p:cBhvr>
                                    </p:animRot>
                                    <p:animRot by="240000">
                                      <p:cBhvr>
                                        <p:cTn id="50" dur="150" fill="hold">
                                          <p:stCondLst>
                                            <p:cond delay="300"/>
                                          </p:stCondLst>
                                        </p:cTn>
                                        <p:tgtEl>
                                          <p:spTgt spid="10"/>
                                        </p:tgtEl>
                                        <p:attrNameLst>
                                          <p:attrName>r</p:attrName>
                                        </p:attrNameLst>
                                      </p:cBhvr>
                                    </p:animRot>
                                    <p:animRot by="-240000">
                                      <p:cBhvr>
                                        <p:cTn id="51" dur="150" fill="hold">
                                          <p:stCondLst>
                                            <p:cond delay="450"/>
                                          </p:stCondLst>
                                        </p:cTn>
                                        <p:tgtEl>
                                          <p:spTgt spid="10"/>
                                        </p:tgtEl>
                                        <p:attrNameLst>
                                          <p:attrName>r</p:attrName>
                                        </p:attrNameLst>
                                      </p:cBhvr>
                                    </p:animRot>
                                    <p:animRot by="120000">
                                      <p:cBhvr>
                                        <p:cTn id="52" dur="150" fill="hold">
                                          <p:stCondLst>
                                            <p:cond delay="600"/>
                                          </p:stCondLst>
                                        </p:cTn>
                                        <p:tgtEl>
                                          <p:spTgt spid="10"/>
                                        </p:tgtEl>
                                        <p:attrNameLst>
                                          <p:attrName>r</p:attrName>
                                        </p:attrNameLst>
                                      </p:cBhvr>
                                    </p:animRot>
                                  </p:childTnLst>
                                </p:cTn>
                              </p:par>
                              <p:par>
                                <p:cTn id="53" presetID="1" presetClass="entr" presetSubtype="0" fill="hold" nodeType="withEffect">
                                  <p:stCondLst>
                                    <p:cond delay="1750"/>
                                  </p:stCondLst>
                                  <p:childTnLst>
                                    <p:set>
                                      <p:cBhvr>
                                        <p:cTn id="54" dur="1" fill="hold">
                                          <p:stCondLst>
                                            <p:cond delay="0"/>
                                          </p:stCondLst>
                                        </p:cTn>
                                        <p:tgtEl>
                                          <p:spTgt spid="3"/>
                                        </p:tgtEl>
                                        <p:attrNameLst>
                                          <p:attrName>style.visibility</p:attrName>
                                        </p:attrNameLst>
                                      </p:cBhvr>
                                      <p:to>
                                        <p:strVal val="visible"/>
                                      </p:to>
                                    </p:set>
                                  </p:childTnLst>
                                </p:cTn>
                              </p:par>
                              <p:par>
                                <p:cTn id="55" presetID="42" presetClass="path" presetSubtype="0" accel="50000" decel="50000" fill="hold" nodeType="withEffect">
                                  <p:stCondLst>
                                    <p:cond delay="1750"/>
                                  </p:stCondLst>
                                  <p:childTnLst>
                                    <p:animMotion origin="layout" path="M -0.14302 0.07369 L 4.86111E-6 -3.82716E-6 " pathEditMode="relative" rAng="0" ptsTypes="AA">
                                      <p:cBhvr>
                                        <p:cTn id="56" dur="1500" fill="hold"/>
                                        <p:tgtEl>
                                          <p:spTgt spid="3"/>
                                        </p:tgtEl>
                                        <p:attrNameLst>
                                          <p:attrName>ppt_x</p:attrName>
                                          <p:attrName>ppt_y</p:attrName>
                                        </p:attrNameLst>
                                      </p:cBhvr>
                                      <p:rCtr x="7151" y="-3684"/>
                                    </p:animMotion>
                                  </p:childTnLst>
                                </p:cTn>
                              </p:par>
                              <p:par>
                                <p:cTn id="57" presetID="1" presetClass="mediacall" presetSubtype="0" fill="hold" nodeType="withEffect">
                                  <p:stCondLst>
                                    <p:cond delay="2250"/>
                                  </p:stCondLst>
                                  <p:childTnLst>
                                    <p:cmd type="call" cmd="playFrom(0.0)">
                                      <p:cBhvr>
                                        <p:cTn id="58" dur="648" fill="hold"/>
                                        <p:tgtEl>
                                          <p:spTgt spid="9"/>
                                        </p:tgtEl>
                                      </p:cBhvr>
                                    </p:cmd>
                                  </p:childTnLst>
                                </p:cTn>
                              </p:par>
                              <p:par>
                                <p:cTn id="59" presetID="8" presetClass="emph" presetSubtype="0" fill="hold" nodeType="withEffect">
                                  <p:stCondLst>
                                    <p:cond delay="2250"/>
                                  </p:stCondLst>
                                  <p:childTnLst>
                                    <p:animRot by="-3600000">
                                      <p:cBhvr>
                                        <p:cTn id="60" dur="750" fill="hold"/>
                                        <p:tgtEl>
                                          <p:spTgt spid="3"/>
                                        </p:tgtEl>
                                        <p:attrNameLst>
                                          <p:attrName>r</p:attrName>
                                        </p:attrNameLst>
                                      </p:cBhvr>
                                    </p:animRot>
                                  </p:childTnLst>
                                </p:cTn>
                              </p:par>
                              <p:par>
                                <p:cTn id="61" presetID="42" presetClass="path" presetSubtype="0" repeatCount="indefinite" accel="50000" decel="50000" autoRev="1" fill="hold" nodeType="withEffect">
                                  <p:stCondLst>
                                    <p:cond delay="3250"/>
                                  </p:stCondLst>
                                  <p:childTnLst>
                                    <p:animMotion origin="layout" path="M 3.68056E-6 -4.32099E-7 L 0.00021 0.01678 " pathEditMode="relative" rAng="0" ptsTypes="AA">
                                      <p:cBhvr>
                                        <p:cTn id="62" dur="1500" fill="hold"/>
                                        <p:tgtEl>
                                          <p:spTgt spid="3"/>
                                        </p:tgtEl>
                                        <p:attrNameLst>
                                          <p:attrName>ppt_x</p:attrName>
                                          <p:attrName>ppt_y</p:attrName>
                                        </p:attrNameLst>
                                      </p:cBhvr>
                                      <p:rCtr x="11" y="829"/>
                                    </p:animMotion>
                                  </p:childTnLst>
                                </p:cTn>
                              </p:par>
                              <p:par>
                                <p:cTn id="63" presetID="10" presetClass="entr" presetSubtype="0" fill="hold" grpId="0" nodeType="withEffect">
                                  <p:stCondLst>
                                    <p:cond delay="250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3636">
                <p:cTn id="66" fill="hold" display="0">
                  <p:stCondLst>
                    <p:cond delay="indefinite"/>
                  </p:stCondLst>
                  <p:endCondLst>
                    <p:cond evt="onStopAudio" delay="0">
                      <p:tgtEl>
                        <p:sldTgt/>
                      </p:tgtEl>
                    </p:cond>
                  </p:endCondLst>
                </p:cTn>
                <p:tgtEl>
                  <p:spTgt spid="4"/>
                </p:tgtEl>
              </p:cMediaNode>
            </p:audio>
            <p:audio>
              <p:cMediaNode vol="80000">
                <p:cTn id="67" fill="hold" display="0">
                  <p:stCondLst>
                    <p:cond delay="indefinite"/>
                  </p:stCondLst>
                  <p:endCondLst>
                    <p:cond evt="onStopAudio" delay="0">
                      <p:tgtEl>
                        <p:sldTgt/>
                      </p:tgtEl>
                    </p:cond>
                  </p:endCondLst>
                </p:cTn>
                <p:tgtEl>
                  <p:spTgt spid="9"/>
                </p:tgtEl>
              </p:cMediaNode>
            </p:audio>
            <p:audio>
              <p:cMediaNode vol="80000">
                <p:cTn id="68" fill="hold" display="0">
                  <p:stCondLst>
                    <p:cond delay="indefinite"/>
                  </p:stCondLst>
                  <p:endCondLst>
                    <p:cond evt="onStopAudio" delay="0">
                      <p:tgtEl>
                        <p:sldTgt/>
                      </p:tgtEl>
                    </p:cond>
                  </p:endCondLst>
                </p:cTn>
                <p:tgtEl>
                  <p:spTgt spid="5"/>
                </p:tgtEl>
              </p:cMediaNode>
            </p:audio>
          </p:childTnLst>
        </p:cTn>
      </p:par>
    </p:tnLst>
    <p:bldLst>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56" name="Sorry Sign"/>
          <p:cNvPicPr>
            <a:picLocks noChangeArrowheads="1"/>
          </p:cNvPicPr>
          <p:nvPr/>
        </p:nvPicPr>
        <p:blipFill rotWithShape="1">
          <a:blip r:embed="rId26">
            <a:extLst>
              <a:ext uri="{28A0092B-C50C-407E-A947-70E740481C1C}">
                <a14:useLocalDpi xmlns:a14="http://schemas.microsoft.com/office/drawing/2010/main" val="0"/>
              </a:ext>
            </a:extLst>
          </a:blip>
          <a:srcRect b="9517"/>
          <a:stretch/>
        </p:blipFill>
        <p:spPr bwMode="auto">
          <a:xfrm>
            <a:off x="1172452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54" name="Worm"/>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3152873">
            <a:off x="1342182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9" name="Tree 5"/>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30">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12229439" y="228274"/>
            <a:ext cx="1828800" cy="1874520"/>
          </a:xfrm>
          <a:prstGeom prst="rect">
            <a:avLst/>
          </a:prstGeom>
        </p:spPr>
      </p:pic>
      <p:pic>
        <p:nvPicPr>
          <p:cNvPr id="49" name="Gol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88440" y="240974"/>
            <a:ext cx="1470025" cy="1828800"/>
          </a:xfrm>
          <a:prstGeom prst="rect">
            <a:avLst/>
          </a:prstGeom>
          <a:effectLst>
            <a:outerShdw blurRad="50800" dist="38100" dir="2700000" algn="tl" rotWithShape="0">
              <a:prstClr val="black">
                <a:alpha val="40000"/>
              </a:prstClr>
            </a:outerShdw>
          </a:effectLst>
        </p:spPr>
      </p:pic>
      <p:pic>
        <p:nvPicPr>
          <p:cNvPr id="47" name="Re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7745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47"/>
                                        </p:tgtEl>
                                        <p:attrNameLst>
                                          <p:attrName>r</p:attrName>
                                        </p:attrNameLst>
                                      </p:cBhvr>
                                    </p:animRot>
                                    <p:animRot by="-240000">
                                      <p:cBhvr>
                                        <p:cTn id="108" dur="150" fill="hold">
                                          <p:stCondLst>
                                            <p:cond delay="150"/>
                                          </p:stCondLst>
                                        </p:cTn>
                                        <p:tgtEl>
                                          <p:spTgt spid="47"/>
                                        </p:tgtEl>
                                        <p:attrNameLst>
                                          <p:attrName>r</p:attrName>
                                        </p:attrNameLst>
                                      </p:cBhvr>
                                    </p:animRot>
                                    <p:animRot by="240000">
                                      <p:cBhvr>
                                        <p:cTn id="109" dur="150" fill="hold">
                                          <p:stCondLst>
                                            <p:cond delay="300"/>
                                          </p:stCondLst>
                                        </p:cTn>
                                        <p:tgtEl>
                                          <p:spTgt spid="47"/>
                                        </p:tgtEl>
                                        <p:attrNameLst>
                                          <p:attrName>r</p:attrName>
                                        </p:attrNameLst>
                                      </p:cBhvr>
                                    </p:animRot>
                                    <p:animRot by="-240000">
                                      <p:cBhvr>
                                        <p:cTn id="110" dur="150" fill="hold">
                                          <p:stCondLst>
                                            <p:cond delay="450"/>
                                          </p:stCondLst>
                                        </p:cTn>
                                        <p:tgtEl>
                                          <p:spTgt spid="47"/>
                                        </p:tgtEl>
                                        <p:attrNameLst>
                                          <p:attrName>r</p:attrName>
                                        </p:attrNameLst>
                                      </p:cBhvr>
                                    </p:animRot>
                                    <p:animRot by="120000">
                                      <p:cBhvr>
                                        <p:cTn id="111" dur="150" fill="hold">
                                          <p:stCondLst>
                                            <p:cond delay="600"/>
                                          </p:stCondLst>
                                        </p:cTn>
                                        <p:tgtEl>
                                          <p:spTgt spid="4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5"/>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27"/>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25"/>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1776" fill="hold"/>
                                        <p:tgtEl>
                                          <p:spTgt spid="20"/>
                                        </p:tgtEl>
                                      </p:cBhvr>
                                    </p:cmd>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11111E-6 -2.40741E-6 L -0.00087 0.30247 " pathEditMode="relative" rAng="0" ptsTypes="AA">
                                      <p:cBhvr>
                                        <p:cTn id="139" dur="1000" fill="hold"/>
                                        <p:tgtEl>
                                          <p:spTgt spid="49"/>
                                        </p:tgtEl>
                                        <p:attrNameLst>
                                          <p:attrName>ppt_x</p:attrName>
                                          <p:attrName>ppt_y</p:attrName>
                                        </p:attrNameLst>
                                      </p:cBhvr>
                                      <p:rCtr x="-43" y="15123"/>
                                    </p:animMotion>
                                  </p:childTnLst>
                                </p:cTn>
                              </p:par>
                              <p:par>
                                <p:cTn id="140" presetID="1" presetClass="mediacall" presetSubtype="0" fill="hold" nodeType="withEffect">
                                  <p:stCondLst>
                                    <p:cond delay="0"/>
                                  </p:stCondLst>
                                  <p:childTnLst>
                                    <p:cmd type="call" cmd="playFrom(0.0)">
                                      <p:cBhvr>
                                        <p:cTn id="141" dur="3160" fill="hold"/>
                                        <p:tgtEl>
                                          <p:spTgt spid="16"/>
                                        </p:tgtEl>
                                      </p:cBhvr>
                                    </p:cmd>
                                  </p:childTnLst>
                                </p:cTn>
                              </p:par>
                              <p:par>
                                <p:cTn id="142" presetID="32" presetClass="emph" presetSubtype="0" repeatCount="2000" fill="hold" nodeType="withEffect">
                                  <p:stCondLst>
                                    <p:cond delay="0"/>
                                  </p:stCondLst>
                                  <p:childTnLst>
                                    <p:animRot by="120000">
                                      <p:cBhvr>
                                        <p:cTn id="143" dur="75" fill="hold">
                                          <p:stCondLst>
                                            <p:cond delay="0"/>
                                          </p:stCondLst>
                                        </p:cTn>
                                        <p:tgtEl>
                                          <p:spTgt spid="49"/>
                                        </p:tgtEl>
                                        <p:attrNameLst>
                                          <p:attrName>r</p:attrName>
                                        </p:attrNameLst>
                                      </p:cBhvr>
                                    </p:animRot>
                                    <p:animRot by="-240000">
                                      <p:cBhvr>
                                        <p:cTn id="144" dur="150" fill="hold">
                                          <p:stCondLst>
                                            <p:cond delay="150"/>
                                          </p:stCondLst>
                                        </p:cTn>
                                        <p:tgtEl>
                                          <p:spTgt spid="49"/>
                                        </p:tgtEl>
                                        <p:attrNameLst>
                                          <p:attrName>r</p:attrName>
                                        </p:attrNameLst>
                                      </p:cBhvr>
                                    </p:animRot>
                                    <p:animRot by="240000">
                                      <p:cBhvr>
                                        <p:cTn id="145" dur="150" fill="hold">
                                          <p:stCondLst>
                                            <p:cond delay="300"/>
                                          </p:stCondLst>
                                        </p:cTn>
                                        <p:tgtEl>
                                          <p:spTgt spid="49"/>
                                        </p:tgtEl>
                                        <p:attrNameLst>
                                          <p:attrName>r</p:attrName>
                                        </p:attrNameLst>
                                      </p:cBhvr>
                                    </p:animRot>
                                    <p:animRot by="-240000">
                                      <p:cBhvr>
                                        <p:cTn id="146" dur="150" fill="hold">
                                          <p:stCondLst>
                                            <p:cond delay="450"/>
                                          </p:stCondLst>
                                        </p:cTn>
                                        <p:tgtEl>
                                          <p:spTgt spid="49"/>
                                        </p:tgtEl>
                                        <p:attrNameLst>
                                          <p:attrName>r</p:attrName>
                                        </p:attrNameLst>
                                      </p:cBhvr>
                                    </p:animRot>
                                    <p:animRot by="120000">
                                      <p:cBhvr>
                                        <p:cTn id="147" dur="150" fill="hold">
                                          <p:stCondLst>
                                            <p:cond delay="600"/>
                                          </p:stCondLst>
                                        </p:cTn>
                                        <p:tgtEl>
                                          <p:spTgt spid="49"/>
                                        </p:tgtEl>
                                        <p:attrNameLst>
                                          <p:attrName>r</p:attrName>
                                        </p:attrNameLst>
                                      </p:cBhvr>
                                    </p:animRot>
                                  </p:childTnLst>
                                </p:cTn>
                              </p:par>
                            </p:childTnLst>
                          </p:cTn>
                        </p:par>
                        <p:par>
                          <p:cTn id="148" fill="hold">
                            <p:stCondLst>
                              <p:cond delay="3660"/>
                            </p:stCondLst>
                            <p:childTnLst>
                              <p:par>
                                <p:cTn id="149" presetID="1" presetClass="exit" presetSubtype="0" fill="hold" nodeType="afterEffect">
                                  <p:stCondLst>
                                    <p:cond delay="0"/>
                                  </p:stCondLst>
                                  <p:childTnLst>
                                    <p:set>
                                      <p:cBhvr>
                                        <p:cTn id="150" dur="1" fill="hold">
                                          <p:stCondLst>
                                            <p:cond delay="0"/>
                                          </p:stCondLst>
                                        </p:cTn>
                                        <p:tgtEl>
                                          <p:spTgt spid="5"/>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27"/>
                                        </p:tgtEl>
                                        <p:attrNameLst>
                                          <p:attrName>style.visibility</p:attrName>
                                        </p:attrNameLst>
                                      </p:cBhvr>
                                      <p:to>
                                        <p:strVal val="hidden"/>
                                      </p:to>
                                    </p:set>
                                  </p:childTnLst>
                                </p:cTn>
                              </p:par>
                              <p:par>
                                <p:cTn id="153" presetID="1" presetClass="entr" presetSubtype="0" fill="hold" nodeType="withEffect">
                                  <p:stCondLst>
                                    <p:cond delay="0"/>
                                  </p:stCondLst>
                                  <p:childTnLst>
                                    <p:set>
                                      <p:cBhvr>
                                        <p:cTn id="154" dur="1" fill="hold">
                                          <p:stCondLst>
                                            <p:cond delay="0"/>
                                          </p:stCondLst>
                                        </p:cTn>
                                        <p:tgtEl>
                                          <p:spTgt spid="25"/>
                                        </p:tgtEl>
                                        <p:attrNameLst>
                                          <p:attrName>style.visibility</p:attrName>
                                        </p:attrNameLst>
                                      </p:cBhvr>
                                      <p:to>
                                        <p:strVal val="visible"/>
                                      </p:to>
                                    </p:set>
                                  </p:childTnLst>
                                </p:cTn>
                              </p:par>
                              <p:par>
                                <p:cTn id="155" presetID="42" presetClass="path" presetSubtype="0" accel="50000" decel="50000" fill="hold" nodeType="withEffect">
                                  <p:stCondLst>
                                    <p:cond delay="500"/>
                                  </p:stCondLst>
                                  <p:childTnLst>
                                    <p:animMotion origin="layout" path="M -0.00087 0.30247 L -0.00087 0.62346 " pathEditMode="relative" rAng="0" ptsTypes="AA">
                                      <p:cBhvr>
                                        <p:cTn id="156" dur="500" fill="hold"/>
                                        <p:tgtEl>
                                          <p:spTgt spid="49"/>
                                        </p:tgtEl>
                                        <p:attrNameLst>
                                          <p:attrName>ppt_x</p:attrName>
                                          <p:attrName>ppt_y</p:attrName>
                                        </p:attrNameLst>
                                      </p:cBhvr>
                                      <p:rCtr x="0" y="16049"/>
                                    </p:animMotion>
                                  </p:childTnLst>
                                </p:cTn>
                              </p:par>
                              <p:par>
                                <p:cTn id="157" presetID="6" presetClass="emph" presetSubtype="0" fill="hold" nodeType="withEffect">
                                  <p:stCondLst>
                                    <p:cond delay="500"/>
                                  </p:stCondLst>
                                  <p:childTnLst>
                                    <p:animScale>
                                      <p:cBhvr>
                                        <p:cTn id="158" dur="500" fill="hold"/>
                                        <p:tgtEl>
                                          <p:spTgt spid="49"/>
                                        </p:tgtEl>
                                      </p:cBhvr>
                                      <p:by x="50000" y="50000"/>
                                    </p:animScale>
                                  </p:childTnLst>
                                </p:cTn>
                              </p:par>
                              <p:par>
                                <p:cTn id="159" presetID="1" presetClass="mediacall" presetSubtype="0" fill="hold" nodeType="withEffect">
                                  <p:stCondLst>
                                    <p:cond delay="1000"/>
                                  </p:stCondLst>
                                  <p:childTnLst>
                                    <p:cmd type="call" cmd="playFrom(0.0)">
                                      <p:cBhvr>
                                        <p:cTn id="160" dur="1200" fill="hold"/>
                                        <p:tgtEl>
                                          <p:spTgt spid="15"/>
                                        </p:tgtEl>
                                      </p:cBhvr>
                                    </p:cmd>
                                  </p:childTnLst>
                                </p:cTn>
                              </p:par>
                              <p:par>
                                <p:cTn id="161" presetID="42" presetClass="path" presetSubtype="0" accel="50000" decel="50000" fill="hold" nodeType="withEffect">
                                  <p:stCondLst>
                                    <p:cond delay="1000"/>
                                  </p:stCondLst>
                                  <p:childTnLst>
                                    <p:animMotion origin="layout" path="M -0.00087 0.62346 L -0.1033 0.79476 " pathEditMode="relative" rAng="0" ptsTypes="AA">
                                      <p:cBhvr>
                                        <p:cTn id="162" dur="750" fill="hold"/>
                                        <p:tgtEl>
                                          <p:spTgt spid="49"/>
                                        </p:tgtEl>
                                        <p:attrNameLst>
                                          <p:attrName>ppt_x</p:attrName>
                                          <p:attrName>ppt_y</p:attrName>
                                        </p:attrNameLst>
                                      </p:cBhvr>
                                      <p:rCtr x="-5122" y="8565"/>
                                    </p:animMotion>
                                  </p:childTnLst>
                                </p:cTn>
                              </p:par>
                              <p:par>
                                <p:cTn id="163" presetID="8" presetClass="emph" presetSubtype="0" fill="hold" nodeType="withEffect">
                                  <p:stCondLst>
                                    <p:cond delay="1000"/>
                                  </p:stCondLst>
                                  <p:childTnLst>
                                    <p:animRot by="-21600000">
                                      <p:cBhvr>
                                        <p:cTn id="164" dur="750" fill="hold"/>
                                        <p:tgtEl>
                                          <p:spTgt spid="49"/>
                                        </p:tgtEl>
                                        <p:attrNameLst>
                                          <p:attrName>r</p:attrName>
                                        </p:attrNameLst>
                                      </p:cBhvr>
                                    </p:animRot>
                                  </p:childTnLst>
                                </p:cTn>
                              </p:par>
                            </p:childTnLst>
                          </p:cTn>
                        </p:par>
                      </p:childTnLst>
                    </p:cTn>
                  </p:par>
                </p:childTnLst>
              </p:cTn>
              <p:nextCondLst>
                <p:cond evt="onClick" delay="0">
                  <p:tgtEl>
                    <p:spTgt spid="8"/>
                  </p:tgtEl>
                </p:cond>
              </p:nextCondLst>
            </p:seq>
            <p:seq concurrent="1" nextAc="seek">
              <p:cTn id="165" restart="whenNotActive" fill="hold" evtFilter="cancelBubble" nodeType="interactiveSeq">
                <p:stCondLst>
                  <p:cond evt="onClick" delay="0">
                    <p:tgtEl>
                      <p:spTgt spid="9"/>
                    </p:tgtEl>
                  </p:cond>
                </p:stCondLst>
                <p:endSync evt="end" delay="0">
                  <p:rtn val="all"/>
                </p:endSync>
                <p:childTnLst>
                  <p:par>
                    <p:cTn id="166" fill="hold">
                      <p:stCondLst>
                        <p:cond delay="0"/>
                      </p:stCondLst>
                      <p:childTnLst>
                        <p:par>
                          <p:cTn id="167" fill="hold">
                            <p:stCondLst>
                              <p:cond delay="0"/>
                            </p:stCondLst>
                            <p:childTnLst>
                              <p:par>
                                <p:cTn id="168" presetID="10" presetClass="exit" presetSubtype="0" fill="hold" nodeType="withEffect">
                                  <p:stCondLst>
                                    <p:cond delay="0"/>
                                  </p:stCondLst>
                                  <p:childTnLst>
                                    <p:animEffect transition="out" filter="fade">
                                      <p:cBhvr>
                                        <p:cTn id="169" dur="500"/>
                                        <p:tgtEl>
                                          <p:spTgt spid="9"/>
                                        </p:tgtEl>
                                      </p:cBhvr>
                                    </p:animEffect>
                                    <p:set>
                                      <p:cBhvr>
                                        <p:cTn id="170" dur="1" fill="hold">
                                          <p:stCondLst>
                                            <p:cond delay="499"/>
                                          </p:stCondLst>
                                        </p:cTn>
                                        <p:tgtEl>
                                          <p:spTgt spid="9"/>
                                        </p:tgtEl>
                                        <p:attrNameLst>
                                          <p:attrName>style.visibility</p:attrName>
                                        </p:attrNameLst>
                                      </p:cBhvr>
                                      <p:to>
                                        <p:strVal val="hidden"/>
                                      </p:to>
                                    </p:set>
                                  </p:childTnLst>
                                </p:cTn>
                              </p:par>
                            </p:childTnLst>
                          </p:cTn>
                        </p:par>
                        <p:par>
                          <p:cTn id="171" fill="hold">
                            <p:stCondLst>
                              <p:cond delay="500"/>
                            </p:stCondLst>
                            <p:childTnLst>
                              <p:par>
                                <p:cTn id="172" presetID="42" presetClass="path" presetSubtype="0" accel="50000" decel="50000" fill="hold" nodeType="afterEffect">
                                  <p:stCondLst>
                                    <p:cond delay="0"/>
                                  </p:stCondLst>
                                  <p:childTnLst>
                                    <p:animMotion origin="layout" path="M 1.04167E-6 0.01389 L 1.04167E-6 0.2581 " pathEditMode="relative" rAng="0" ptsTypes="AA">
                                      <p:cBhvr>
                                        <p:cTn id="173" dur="1000" fill="hold"/>
                                        <p:tgtEl>
                                          <p:spTgt spid="17"/>
                                        </p:tgtEl>
                                        <p:attrNameLst>
                                          <p:attrName>ppt_x</p:attrName>
                                          <p:attrName>ppt_y</p:attrName>
                                        </p:attrNameLst>
                                      </p:cBhvr>
                                      <p:rCtr x="0" y="12211"/>
                                    </p:animMotion>
                                  </p:childTnLst>
                                </p:cTn>
                              </p:par>
                              <p:par>
                                <p:cTn id="174" presetID="32" presetClass="emph" presetSubtype="0" repeatCount="2000" fill="hold" nodeType="withEffect">
                                  <p:stCondLst>
                                    <p:cond delay="0"/>
                                  </p:stCondLst>
                                  <p:childTnLst>
                                    <p:animRot by="120000">
                                      <p:cBhvr>
                                        <p:cTn id="175" dur="75" fill="hold">
                                          <p:stCondLst>
                                            <p:cond delay="0"/>
                                          </p:stCondLst>
                                        </p:cTn>
                                        <p:tgtEl>
                                          <p:spTgt spid="17"/>
                                        </p:tgtEl>
                                        <p:attrNameLst>
                                          <p:attrName>r</p:attrName>
                                        </p:attrNameLst>
                                      </p:cBhvr>
                                    </p:animRot>
                                    <p:animRot by="-240000">
                                      <p:cBhvr>
                                        <p:cTn id="176" dur="150" fill="hold">
                                          <p:stCondLst>
                                            <p:cond delay="150"/>
                                          </p:stCondLst>
                                        </p:cTn>
                                        <p:tgtEl>
                                          <p:spTgt spid="17"/>
                                        </p:tgtEl>
                                        <p:attrNameLst>
                                          <p:attrName>r</p:attrName>
                                        </p:attrNameLst>
                                      </p:cBhvr>
                                    </p:animRot>
                                    <p:animRot by="240000">
                                      <p:cBhvr>
                                        <p:cTn id="177" dur="150" fill="hold">
                                          <p:stCondLst>
                                            <p:cond delay="300"/>
                                          </p:stCondLst>
                                        </p:cTn>
                                        <p:tgtEl>
                                          <p:spTgt spid="17"/>
                                        </p:tgtEl>
                                        <p:attrNameLst>
                                          <p:attrName>r</p:attrName>
                                        </p:attrNameLst>
                                      </p:cBhvr>
                                    </p:animRot>
                                    <p:animRot by="-240000">
                                      <p:cBhvr>
                                        <p:cTn id="178" dur="150" fill="hold">
                                          <p:stCondLst>
                                            <p:cond delay="450"/>
                                          </p:stCondLst>
                                        </p:cTn>
                                        <p:tgtEl>
                                          <p:spTgt spid="17"/>
                                        </p:tgtEl>
                                        <p:attrNameLst>
                                          <p:attrName>r</p:attrName>
                                        </p:attrNameLst>
                                      </p:cBhvr>
                                    </p:animRot>
                                    <p:animRot by="120000">
                                      <p:cBhvr>
                                        <p:cTn id="179" dur="150" fill="hold">
                                          <p:stCondLst>
                                            <p:cond delay="600"/>
                                          </p:stCondLst>
                                        </p:cTn>
                                        <p:tgtEl>
                                          <p:spTgt spid="17"/>
                                        </p:tgtEl>
                                        <p:attrNameLst>
                                          <p:attrName>r</p:attrName>
                                        </p:attrNameLst>
                                      </p:cBhvr>
                                    </p:animRot>
                                  </p:childTnLst>
                                </p:cTn>
                              </p:par>
                            </p:childTnLst>
                          </p:cTn>
                        </p:par>
                        <p:par>
                          <p:cTn id="180" fill="hold">
                            <p:stCondLst>
                              <p:cond delay="2000"/>
                            </p:stCondLst>
                            <p:childTnLst>
                              <p:par>
                                <p:cTn id="181" presetID="1" presetClass="exit" presetSubtype="0" fill="hold" nodeType="afterEffect">
                                  <p:stCondLst>
                                    <p:cond delay="0"/>
                                  </p:stCondLst>
                                  <p:childTnLst>
                                    <p:set>
                                      <p:cBhvr>
                                        <p:cTn id="182" dur="1" fill="hold">
                                          <p:stCondLst>
                                            <p:cond delay="0"/>
                                          </p:stCondLst>
                                        </p:cTn>
                                        <p:tgtEl>
                                          <p:spTgt spid="17"/>
                                        </p:tgtEl>
                                        <p:attrNameLst>
                                          <p:attrName>style.visibility</p:attrName>
                                        </p:attrNameLst>
                                      </p:cBhvr>
                                      <p:to>
                                        <p:strVal val="hidden"/>
                                      </p:to>
                                    </p:set>
                                  </p:childTnLst>
                                </p:cTn>
                              </p:par>
                              <p:par>
                                <p:cTn id="183" presetID="1" presetClass="entr" presetSubtype="0" fill="hold" nodeType="withEffect">
                                  <p:stCondLst>
                                    <p:cond delay="0"/>
                                  </p:stCondLst>
                                  <p:childTnLst>
                                    <p:set>
                                      <p:cBhvr>
                                        <p:cTn id="184" dur="1" fill="hold">
                                          <p:stCondLst>
                                            <p:cond delay="0"/>
                                          </p:stCondLst>
                                        </p:cTn>
                                        <p:tgtEl>
                                          <p:spTgt spid="55"/>
                                        </p:tgtEl>
                                        <p:attrNameLst>
                                          <p:attrName>style.visibility</p:attrName>
                                        </p:attrNameLst>
                                      </p:cBhvr>
                                      <p:to>
                                        <p:strVal val="visible"/>
                                      </p:to>
                                    </p:set>
                                  </p:childTnLst>
                                </p:cTn>
                              </p:par>
                              <p:par>
                                <p:cTn id="185" presetID="1" presetClass="entr" presetSubtype="0" fill="hold" nodeType="withEffect">
                                  <p:stCondLst>
                                    <p:cond delay="0"/>
                                  </p:stCondLst>
                                  <p:childTnLst>
                                    <p:set>
                                      <p:cBhvr>
                                        <p:cTn id="186" dur="1" fill="hold">
                                          <p:stCondLst>
                                            <p:cond delay="0"/>
                                          </p:stCondLst>
                                        </p:cTn>
                                        <p:tgtEl>
                                          <p:spTgt spid="53"/>
                                        </p:tgtEl>
                                        <p:attrNameLst>
                                          <p:attrName>style.visibility</p:attrName>
                                        </p:attrNameLst>
                                      </p:cBhvr>
                                      <p:to>
                                        <p:strVal val="visible"/>
                                      </p:to>
                                    </p:set>
                                  </p:childTnLst>
                                </p:cTn>
                              </p:par>
                              <p:par>
                                <p:cTn id="187" presetID="1" presetClass="mediacall" presetSubtype="0" fill="hold" nodeType="withEffect">
                                  <p:stCondLst>
                                    <p:cond delay="0"/>
                                  </p:stCondLst>
                                  <p:childTnLst>
                                    <p:cmd type="call" cmd="playFrom(0.0)">
                                      <p:cBhvr>
                                        <p:cTn id="188" dur="653" fill="hold"/>
                                        <p:tgtEl>
                                          <p:spTgt spid="39"/>
                                        </p:tgtEl>
                                      </p:cBhvr>
                                    </p:cmd>
                                  </p:childTnLst>
                                </p:cTn>
                              </p:par>
                            </p:childTnLst>
                          </p:cTn>
                        </p:par>
                        <p:par>
                          <p:cTn id="189" fill="hold">
                            <p:stCondLst>
                              <p:cond delay="2653"/>
                            </p:stCondLst>
                            <p:childTnLst>
                              <p:par>
                                <p:cTn id="190" presetID="1" presetClass="entr" presetSubtype="0" fill="hold" nodeType="afterEffect">
                                  <p:stCondLst>
                                    <p:cond delay="0"/>
                                  </p:stCondLst>
                                  <p:childTnLst>
                                    <p:set>
                                      <p:cBhvr>
                                        <p:cTn id="191" dur="1" fill="hold">
                                          <p:stCondLst>
                                            <p:cond delay="0"/>
                                          </p:stCondLst>
                                        </p:cTn>
                                        <p:tgtEl>
                                          <p:spTgt spid="54"/>
                                        </p:tgtEl>
                                        <p:attrNameLst>
                                          <p:attrName>style.visibility</p:attrName>
                                        </p:attrNameLst>
                                      </p:cBhvr>
                                      <p:to>
                                        <p:strVal val="visible"/>
                                      </p:to>
                                    </p:set>
                                  </p:childTnLst>
                                </p:cTn>
                              </p:par>
                              <p:par>
                                <p:cTn id="192" presetID="42" presetClass="path" presetSubtype="0" accel="50000" decel="50000" fill="hold" nodeType="withEffect">
                                  <p:stCondLst>
                                    <p:cond delay="0"/>
                                  </p:stCondLst>
                                  <p:childTnLst>
                                    <p:animMotion origin="layout" path="M -0.05426 0.02315 L 4.86111E-6 -2.96296E-6 " pathEditMode="relative" rAng="0" ptsTypes="AA">
                                      <p:cBhvr>
                                        <p:cTn id="193" dur="1500" fill="hold"/>
                                        <p:tgtEl>
                                          <p:spTgt spid="54"/>
                                        </p:tgtEl>
                                        <p:attrNameLst>
                                          <p:attrName>ppt_x</p:attrName>
                                          <p:attrName>ppt_y</p:attrName>
                                        </p:attrNameLst>
                                      </p:cBhvr>
                                      <p:rCtr x="2713" y="-1157"/>
                                    </p:animMotion>
                                  </p:childTnLst>
                                </p:cTn>
                              </p:par>
                              <p:par>
                                <p:cTn id="194" presetID="1" presetClass="mediacall" presetSubtype="0" fill="hold" nodeType="withEffect">
                                  <p:stCondLst>
                                    <p:cond delay="500"/>
                                  </p:stCondLst>
                                  <p:childTnLst>
                                    <p:cmd type="call" cmd="playFrom(0.0)">
                                      <p:cBhvr>
                                        <p:cTn id="195" dur="648" fill="hold"/>
                                        <p:tgtEl>
                                          <p:spTgt spid="33"/>
                                        </p:tgtEl>
                                      </p:cBhvr>
                                    </p:cmd>
                                  </p:childTnLst>
                                </p:cTn>
                              </p:par>
                              <p:par>
                                <p:cTn id="196" presetID="8" presetClass="emph" presetSubtype="0" fill="hold" nodeType="withEffect">
                                  <p:stCondLst>
                                    <p:cond delay="500"/>
                                  </p:stCondLst>
                                  <p:childTnLst>
                                    <p:animRot by="-3600000">
                                      <p:cBhvr>
                                        <p:cTn id="197" dur="750" fill="hold"/>
                                        <p:tgtEl>
                                          <p:spTgt spid="54"/>
                                        </p:tgtEl>
                                        <p:attrNameLst>
                                          <p:attrName>r</p:attrName>
                                        </p:attrNameLst>
                                      </p:cBhvr>
                                    </p:animRot>
                                  </p:childTnLst>
                                </p:cTn>
                              </p:par>
                              <p:par>
                                <p:cTn id="198" presetID="1" presetClass="entr" presetSubtype="0" fill="hold" nodeType="withEffect">
                                  <p:stCondLst>
                                    <p:cond delay="0"/>
                                  </p:stCondLst>
                                  <p:childTnLst>
                                    <p:set>
                                      <p:cBhvr>
                                        <p:cTn id="199" dur="1" fill="hold">
                                          <p:stCondLst>
                                            <p:cond delay="0"/>
                                          </p:stCondLst>
                                        </p:cTn>
                                        <p:tgtEl>
                                          <p:spTgt spid="56"/>
                                        </p:tgtEl>
                                        <p:attrNameLst>
                                          <p:attrName>style.visibility</p:attrName>
                                        </p:attrNameLst>
                                      </p:cBhvr>
                                      <p:to>
                                        <p:strVal val="visible"/>
                                      </p:to>
                                    </p:set>
                                  </p:childTnLst>
                                </p:cTn>
                              </p:par>
                              <p:par>
                                <p:cTn id="200" presetID="42" presetClass="path" presetSubtype="0" accel="50000" decel="50000" fill="hold" nodeType="withEffect">
                                  <p:stCondLst>
                                    <p:cond delay="0"/>
                                  </p:stCondLst>
                                  <p:childTnLst>
                                    <p:animMotion origin="layout" path="M 0.00065 2.46914E-6 L 3.75E-6 0.29977 " pathEditMode="relative" rAng="0" ptsTypes="AA">
                                      <p:cBhvr>
                                        <p:cTn id="201" dur="1000" fill="hold"/>
                                        <p:tgtEl>
                                          <p:spTgt spid="56"/>
                                        </p:tgtEl>
                                        <p:attrNameLst>
                                          <p:attrName>ppt_x</p:attrName>
                                          <p:attrName>ppt_y</p:attrName>
                                        </p:attrNameLst>
                                      </p:cBhvr>
                                      <p:rCtr x="-33" y="14988"/>
                                    </p:animMotion>
                                  </p:childTnLst>
                                </p:cTn>
                              </p:par>
                            </p:childTnLst>
                          </p:cTn>
                        </p:par>
                        <p:par>
                          <p:cTn id="202" fill="hold">
                            <p:stCondLst>
                              <p:cond delay="4153"/>
                            </p:stCondLst>
                            <p:childTnLst>
                              <p:par>
                                <p:cTn id="203" presetID="1" presetClass="exit" presetSubtype="0" fill="hold" nodeType="afterEffect">
                                  <p:stCondLst>
                                    <p:cond delay="0"/>
                                  </p:stCondLst>
                                  <p:childTnLst>
                                    <p:set>
                                      <p:cBhvr>
                                        <p:cTn id="204" dur="1" fill="hold">
                                          <p:stCondLst>
                                            <p:cond delay="0"/>
                                          </p:stCondLst>
                                        </p:cTn>
                                        <p:tgtEl>
                                          <p:spTgt spid="5"/>
                                        </p:tgtEl>
                                        <p:attrNameLst>
                                          <p:attrName>style.visibility</p:attrName>
                                        </p:attrNameLst>
                                      </p:cBhvr>
                                      <p:to>
                                        <p:strVal val="hidden"/>
                                      </p:to>
                                    </p:set>
                                  </p:childTnLst>
                                </p:cTn>
                              </p:par>
                              <p:par>
                                <p:cTn id="20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206" dur="1500" fill="hold"/>
                                        <p:tgtEl>
                                          <p:spTgt spid="54"/>
                                        </p:tgtEl>
                                        <p:attrNameLst>
                                          <p:attrName>ppt_x</p:attrName>
                                          <p:attrName>ppt_y</p:attrName>
                                        </p:attrNameLst>
                                      </p:cBhvr>
                                      <p:rCtr x="11" y="829"/>
                                    </p:animMotion>
                                  </p:childTnLst>
                                </p:cTn>
                              </p:par>
                              <p:par>
                                <p:cTn id="207" presetID="1" presetClass="exit" presetSubtype="0" fill="hold" nodeType="withEffect">
                                  <p:stCondLst>
                                    <p:cond delay="0"/>
                                  </p:stCondLst>
                                  <p:childTnLst>
                                    <p:set>
                                      <p:cBhvr>
                                        <p:cTn id="208" dur="1" fill="hold">
                                          <p:stCondLst>
                                            <p:cond delay="0"/>
                                          </p:stCondLst>
                                        </p:cTn>
                                        <p:tgtEl>
                                          <p:spTgt spid="25"/>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27"/>
                                        </p:tgtEl>
                                        <p:attrNameLst>
                                          <p:attrName>style.visibility</p:attrName>
                                        </p:attrNameLst>
                                      </p:cBhvr>
                                      <p:to>
                                        <p:strVal val="visible"/>
                                      </p:to>
                                    </p:set>
                                  </p:childTnLst>
                                </p:cTn>
                              </p:par>
                              <p:par>
                                <p:cTn id="211" presetID="1" presetClass="mediacall" presetSubtype="0" fill="hold" nodeType="withEffect">
                                  <p:stCondLst>
                                    <p:cond delay="0"/>
                                  </p:stCondLst>
                                  <p:childTnLst>
                                    <p:cmd type="call" cmd="playFrom(0.0)">
                                      <p:cBhvr>
                                        <p:cTn id="212" dur="1311" fill="hold"/>
                                        <p:tgtEl>
                                          <p:spTgt spid="34"/>
                                        </p:tgtEl>
                                      </p:cBhvr>
                                    </p:cmd>
                                  </p:childTnLst>
                                </p:cTn>
                              </p:par>
                              <p:par>
                                <p:cTn id="213" presetID="10" presetClass="exit" presetSubtype="0" fill="hold" nodeType="withEffect">
                                  <p:stCondLst>
                                    <p:cond delay="250"/>
                                  </p:stCondLst>
                                  <p:childTnLst>
                                    <p:animEffect transition="out" filter="fade">
                                      <p:cBhvr>
                                        <p:cTn id="214" dur="500"/>
                                        <p:tgtEl>
                                          <p:spTgt spid="32"/>
                                        </p:tgtEl>
                                      </p:cBhvr>
                                    </p:animEffect>
                                    <p:set>
                                      <p:cBhvr>
                                        <p:cTn id="215" dur="1" fill="hold">
                                          <p:stCondLst>
                                            <p:cond delay="499"/>
                                          </p:stCondLst>
                                        </p:cTn>
                                        <p:tgtEl>
                                          <p:spTgt spid="32"/>
                                        </p:tgtEl>
                                        <p:attrNameLst>
                                          <p:attrName>style.visibility</p:attrName>
                                        </p:attrNameLst>
                                      </p:cBhvr>
                                      <p:to>
                                        <p:strVal val="hidden"/>
                                      </p:to>
                                    </p:set>
                                  </p:childTnLst>
                                </p:cTn>
                              </p:par>
                              <p:par>
                                <p:cTn id="216" presetID="10" presetClass="exit" presetSubtype="0" fill="hold" nodeType="withEffect">
                                  <p:stCondLst>
                                    <p:cond delay="250"/>
                                  </p:stCondLst>
                                  <p:childTnLst>
                                    <p:animEffect transition="out" filter="fade">
                                      <p:cBhvr>
                                        <p:cTn id="217" dur="500"/>
                                        <p:tgtEl>
                                          <p:spTgt spid="41"/>
                                        </p:tgtEl>
                                      </p:cBhvr>
                                    </p:animEffect>
                                    <p:set>
                                      <p:cBhvr>
                                        <p:cTn id="218" dur="1" fill="hold">
                                          <p:stCondLst>
                                            <p:cond delay="499"/>
                                          </p:stCondLst>
                                        </p:cTn>
                                        <p:tgtEl>
                                          <p:spTgt spid="41"/>
                                        </p:tgtEl>
                                        <p:attrNameLst>
                                          <p:attrName>style.visibility</p:attrName>
                                        </p:attrNameLst>
                                      </p:cBhvr>
                                      <p:to>
                                        <p:strVal val="hidden"/>
                                      </p:to>
                                    </p:set>
                                  </p:childTnLst>
                                </p:cTn>
                              </p:par>
                              <p:par>
                                <p:cTn id="219" presetID="10" presetClass="exit" presetSubtype="0" fill="hold" nodeType="withEffect">
                                  <p:stCondLst>
                                    <p:cond delay="250"/>
                                  </p:stCondLst>
                                  <p:childTnLst>
                                    <p:animEffect transition="out" filter="fade">
                                      <p:cBhvr>
                                        <p:cTn id="220" dur="500"/>
                                        <p:tgtEl>
                                          <p:spTgt spid="47"/>
                                        </p:tgtEl>
                                      </p:cBhvr>
                                    </p:animEffect>
                                    <p:set>
                                      <p:cBhvr>
                                        <p:cTn id="221"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6539"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6407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44837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Gold Apple 4"/>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9588440" y="240974"/>
            <a:ext cx="1470025" cy="1828799"/>
          </a:xfrm>
          <a:prstGeom prst="rect">
            <a:avLst/>
          </a:prstGeom>
          <a:effectLst>
            <a:outerShdw blurRad="50800" dist="38100" dir="2700000" algn="tl" rotWithShape="0">
              <a:prstClr val="black">
                <a:alpha val="40000"/>
              </a:prstClr>
            </a:outerShdw>
          </a:effectLst>
        </p:spPr>
      </p:pic>
      <p:pic>
        <p:nvPicPr>
          <p:cNvPr id="24"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32"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5810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04167E-6 0.01389 L 1.04167E-6 0.2581 " pathEditMode="relative" rAng="0" ptsTypes="AA">
                                      <p:cBhvr>
                                        <p:cTn id="37" dur="1000" fill="hold"/>
                                        <p:tgtEl>
                                          <p:spTgt spid="17"/>
                                        </p:tgtEl>
                                        <p:attrNameLst>
                                          <p:attrName>ppt_x</p:attrName>
                                          <p:attrName>ppt_y</p:attrName>
                                        </p:attrNameLst>
                                      </p:cBhvr>
                                      <p:rCtr x="0" y="12211"/>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17"/>
                                        </p:tgtEl>
                                        <p:attrNameLst>
                                          <p:attrName>r</p:attrName>
                                        </p:attrNameLst>
                                      </p:cBhvr>
                                    </p:animRot>
                                    <p:animRot by="-240000">
                                      <p:cBhvr>
                                        <p:cTn id="40" dur="150" fill="hold">
                                          <p:stCondLst>
                                            <p:cond delay="150"/>
                                          </p:stCondLst>
                                        </p:cTn>
                                        <p:tgtEl>
                                          <p:spTgt spid="17"/>
                                        </p:tgtEl>
                                        <p:attrNameLst>
                                          <p:attrName>r</p:attrName>
                                        </p:attrNameLst>
                                      </p:cBhvr>
                                    </p:animRot>
                                    <p:animRot by="240000">
                                      <p:cBhvr>
                                        <p:cTn id="41" dur="150" fill="hold">
                                          <p:stCondLst>
                                            <p:cond delay="300"/>
                                          </p:stCondLst>
                                        </p:cTn>
                                        <p:tgtEl>
                                          <p:spTgt spid="17"/>
                                        </p:tgtEl>
                                        <p:attrNameLst>
                                          <p:attrName>r</p:attrName>
                                        </p:attrNameLst>
                                      </p:cBhvr>
                                    </p:animRot>
                                    <p:animRot by="-240000">
                                      <p:cBhvr>
                                        <p:cTn id="42" dur="150" fill="hold">
                                          <p:stCondLst>
                                            <p:cond delay="450"/>
                                          </p:stCondLst>
                                        </p:cTn>
                                        <p:tgtEl>
                                          <p:spTgt spid="17"/>
                                        </p:tgtEl>
                                        <p:attrNameLst>
                                          <p:attrName>r</p:attrName>
                                        </p:attrNameLst>
                                      </p:cBhvr>
                                    </p:animRot>
                                    <p:animRot by="120000">
                                      <p:cBhvr>
                                        <p:cTn id="43" dur="150" fill="hold">
                                          <p:stCondLst>
                                            <p:cond delay="600"/>
                                          </p:stCondLst>
                                        </p:cTn>
                                        <p:tgtEl>
                                          <p:spTgt spid="17"/>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653" fill="hold"/>
                                        <p:tgtEl>
                                          <p:spTgt spid="39"/>
                                        </p:tgtEl>
                                      </p:cBhvr>
                                    </p:cmd>
                                  </p:childTnLst>
                                </p:cTn>
                              </p:par>
                            </p:childTnLst>
                          </p:cTn>
                        </p:par>
                        <p:par>
                          <p:cTn id="53" fill="hold">
                            <p:stCondLst>
                              <p:cond delay="2653"/>
                            </p:stCondLst>
                            <p:childTnLst>
                              <p:par>
                                <p:cTn id="54" presetID="1" presetClass="entr" presetSubtype="0"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childTnLst>
                                </p:cTn>
                              </p:par>
                              <p:par>
                                <p:cTn id="56" presetID="42" presetClass="path" presetSubtype="0" accel="50000" decel="50000" fill="hold" nodeType="withEffect">
                                  <p:stCondLst>
                                    <p:cond delay="0"/>
                                  </p:stCondLst>
                                  <p:childTnLst>
                                    <p:animMotion origin="layout" path="M -0.05426 0.02315 L 4.86111E-6 -2.96296E-6 " pathEditMode="relative" rAng="0" ptsTypes="AA">
                                      <p:cBhvr>
                                        <p:cTn id="57" dur="1500" fill="hold"/>
                                        <p:tgtEl>
                                          <p:spTgt spid="54"/>
                                        </p:tgtEl>
                                        <p:attrNameLst>
                                          <p:attrName>ppt_x</p:attrName>
                                          <p:attrName>ppt_y</p:attrName>
                                        </p:attrNameLst>
                                      </p:cBhvr>
                                      <p:rCtr x="2713" y="-1157"/>
                                    </p:animMotion>
                                  </p:childTnLst>
                                </p:cTn>
                              </p:par>
                              <p:par>
                                <p:cTn id="58" presetID="1" presetClass="mediacall" presetSubtype="0" fill="hold" nodeType="withEffect">
                                  <p:stCondLst>
                                    <p:cond delay="500"/>
                                  </p:stCondLst>
                                  <p:childTnLst>
                                    <p:cmd type="call" cmd="playFrom(0.0)">
                                      <p:cBhvr>
                                        <p:cTn id="59" dur="648" fill="hold"/>
                                        <p:tgtEl>
                                          <p:spTgt spid="33"/>
                                        </p:tgtEl>
                                      </p:cBhvr>
                                    </p:cmd>
                                  </p:childTnLst>
                                </p:cTn>
                              </p:par>
                              <p:par>
                                <p:cTn id="60" presetID="8" presetClass="emph" presetSubtype="0" fill="hold" nodeType="withEffect">
                                  <p:stCondLst>
                                    <p:cond delay="500"/>
                                  </p:stCondLst>
                                  <p:childTnLst>
                                    <p:animRot by="-3600000">
                                      <p:cBhvr>
                                        <p:cTn id="61" dur="750" fill="hold"/>
                                        <p:tgtEl>
                                          <p:spTgt spid="54"/>
                                        </p:tgtEl>
                                        <p:attrNameLst>
                                          <p:attrName>r</p:attrName>
                                        </p:attrNameLst>
                                      </p:cBhvr>
                                    </p:animRot>
                                  </p:childTnLst>
                                </p:cTn>
                              </p:par>
                              <p:par>
                                <p:cTn id="62" presetID="1" presetClass="entr" presetSubtype="0"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0.00065 2.46914E-6 L 3.75E-6 0.29977 " pathEditMode="relative" rAng="0" ptsTypes="AA">
                                      <p:cBhvr>
                                        <p:cTn id="65" dur="1000" fill="hold"/>
                                        <p:tgtEl>
                                          <p:spTgt spid="56"/>
                                        </p:tgtEl>
                                        <p:attrNameLst>
                                          <p:attrName>ppt_x</p:attrName>
                                          <p:attrName>ppt_y</p:attrName>
                                        </p:attrNameLst>
                                      </p:cBhvr>
                                      <p:rCtr x="-33" y="14988"/>
                                    </p:animMotion>
                                  </p:childTnLst>
                                </p:cTn>
                              </p:par>
                            </p:childTnLst>
                          </p:cTn>
                        </p:par>
                        <p:par>
                          <p:cTn id="66" fill="hold">
                            <p:stCondLst>
                              <p:cond delay="4153"/>
                            </p:stCondLst>
                            <p:childTnLst>
                              <p:par>
                                <p:cTn id="67" presetID="1" presetClass="exit" presetSubtype="0" fill="hold" nodeType="afterEffect">
                                  <p:stCondLst>
                                    <p:cond delay="0"/>
                                  </p:stCondLst>
                                  <p:childTnLst>
                                    <p:set>
                                      <p:cBhvr>
                                        <p:cTn id="68" dur="1" fill="hold">
                                          <p:stCondLst>
                                            <p:cond delay="0"/>
                                          </p:stCondLst>
                                        </p:cTn>
                                        <p:tgtEl>
                                          <p:spTgt spid="5"/>
                                        </p:tgtEl>
                                        <p:attrNameLst>
                                          <p:attrName>style.visibility</p:attrName>
                                        </p:attrNameLst>
                                      </p:cBhvr>
                                      <p:to>
                                        <p:strVal val="hidden"/>
                                      </p:to>
                                    </p:set>
                                  </p:childTnLst>
                                </p:cTn>
                              </p:par>
                              <p:par>
                                <p:cTn id="69"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70" dur="1500" fill="hold"/>
                                        <p:tgtEl>
                                          <p:spTgt spid="54"/>
                                        </p:tgtEl>
                                        <p:attrNameLst>
                                          <p:attrName>ppt_x</p:attrName>
                                          <p:attrName>ppt_y</p:attrName>
                                        </p:attrNameLst>
                                      </p:cBhvr>
                                      <p:rCtr x="11" y="829"/>
                                    </p:animMotion>
                                  </p:childTnLst>
                                </p:cTn>
                              </p:par>
                              <p:par>
                                <p:cTn id="71" presetID="1" presetClass="exit" presetSubtype="0" fill="hold" nodeType="withEffect">
                                  <p:stCondLst>
                                    <p:cond delay="0"/>
                                  </p:stCondLst>
                                  <p:childTnLst>
                                    <p:set>
                                      <p:cBhvr>
                                        <p:cTn id="72" dur="1" fill="hold">
                                          <p:stCondLst>
                                            <p:cond delay="0"/>
                                          </p:stCondLst>
                                        </p:cTn>
                                        <p:tgtEl>
                                          <p:spTgt spid="25"/>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par>
                                <p:cTn id="75" presetID="1" presetClass="mediacall" presetSubtype="0" fill="hold" nodeType="withEffect">
                                  <p:stCondLst>
                                    <p:cond delay="0"/>
                                  </p:stCondLst>
                                  <p:childTnLst>
                                    <p:cmd type="call" cmd="playFrom(0.0)">
                                      <p:cBhvr>
                                        <p:cTn id="76" dur="1311" fill="hold"/>
                                        <p:tgtEl>
                                          <p:spTgt spid="34"/>
                                        </p:tgtEl>
                                      </p:cBhvr>
                                    </p:cmd>
                                  </p:childTnLst>
                                </p:cTn>
                              </p:par>
                              <p:par>
                                <p:cTn id="77" presetID="10" presetClass="exit" presetSubtype="0" fill="hold" nodeType="withEffect">
                                  <p:stCondLst>
                                    <p:cond delay="250"/>
                                  </p:stCondLst>
                                  <p:childTnLst>
                                    <p:animEffect transition="out" filter="fade">
                                      <p:cBhvr>
                                        <p:cTn id="78" dur="500"/>
                                        <p:tgtEl>
                                          <p:spTgt spid="32"/>
                                        </p:tgtEl>
                                      </p:cBhvr>
                                    </p:animEffect>
                                    <p:set>
                                      <p:cBhvr>
                                        <p:cTn id="79" dur="1" fill="hold">
                                          <p:stCondLst>
                                            <p:cond delay="499"/>
                                          </p:stCondLst>
                                        </p:cTn>
                                        <p:tgtEl>
                                          <p:spTgt spid="32"/>
                                        </p:tgtEl>
                                        <p:attrNameLst>
                                          <p:attrName>style.visibility</p:attrName>
                                        </p:attrNameLst>
                                      </p:cBhvr>
                                      <p:to>
                                        <p:strVal val="hidden"/>
                                      </p:to>
                                    </p:set>
                                  </p:childTnLst>
                                </p:cTn>
                              </p:par>
                              <p:par>
                                <p:cTn id="80" presetID="10" presetClass="exit" presetSubtype="0" fill="hold" nodeType="withEffect">
                                  <p:stCondLst>
                                    <p:cond delay="250"/>
                                  </p:stCondLst>
                                  <p:childTnLst>
                                    <p:animEffect transition="out" filter="fade">
                                      <p:cBhvr>
                                        <p:cTn id="81" dur="500"/>
                                        <p:tgtEl>
                                          <p:spTgt spid="24"/>
                                        </p:tgtEl>
                                      </p:cBhvr>
                                    </p:animEffect>
                                    <p:set>
                                      <p:cBhvr>
                                        <p:cTn id="82" dur="1" fill="hold">
                                          <p:stCondLst>
                                            <p:cond delay="499"/>
                                          </p:stCondLst>
                                        </p:cTn>
                                        <p:tgtEl>
                                          <p:spTgt spid="24"/>
                                        </p:tgtEl>
                                        <p:attrNameLst>
                                          <p:attrName>style.visibility</p:attrName>
                                        </p:attrNameLst>
                                      </p:cBhvr>
                                      <p:to>
                                        <p:strVal val="hidden"/>
                                      </p:to>
                                    </p:set>
                                  </p:childTnLst>
                                </p:cTn>
                              </p:par>
                              <p:par>
                                <p:cTn id="83" presetID="10" presetClass="exit" presetSubtype="0" fill="hold" nodeType="withEffect">
                                  <p:stCondLst>
                                    <p:cond delay="250"/>
                                  </p:stCondLst>
                                  <p:childTnLst>
                                    <p:animEffect transition="out" filter="fade">
                                      <p:cBhvr>
                                        <p:cTn id="84" dur="500"/>
                                        <p:tgtEl>
                                          <p:spTgt spid="31"/>
                                        </p:tgtEl>
                                      </p:cBhvr>
                                    </p:animEffect>
                                    <p:set>
                                      <p:cBhvr>
                                        <p:cTn id="85"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6" restart="whenNotActive" fill="hold" evtFilter="cancelBubble" nodeType="interactiveSeq">
                <p:stCondLst>
                  <p:cond evt="onClick" delay="0">
                    <p:tgtEl>
                      <p:spTgt spid="6"/>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nodeType="withEffect">
                                  <p:stCondLst>
                                    <p:cond delay="0"/>
                                  </p:stCondLst>
                                  <p:childTnLst>
                                    <p:animEffect transition="out" filter="fade">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childTnLst>
                          </p:cTn>
                        </p:par>
                        <p:par>
                          <p:cTn id="92" fill="hold">
                            <p:stCondLst>
                              <p:cond delay="500"/>
                            </p:stCondLst>
                            <p:childTnLst>
                              <p:par>
                                <p:cTn id="93" presetID="42" presetClass="path" presetSubtype="0" accel="50000" decel="50000" fill="hold" nodeType="afterEffect">
                                  <p:stCondLst>
                                    <p:cond delay="0"/>
                                  </p:stCondLst>
                                  <p:childTnLst>
                                    <p:animMotion origin="layout" path="M 1.5625E-6 8.02469E-7 L 0.00173 0.30247 " pathEditMode="relative" rAng="0" ptsTypes="AA">
                                      <p:cBhvr>
                                        <p:cTn id="94" dur="1000" fill="hold"/>
                                        <p:tgtEl>
                                          <p:spTgt spid="32"/>
                                        </p:tgtEl>
                                        <p:attrNameLst>
                                          <p:attrName>ppt_x</p:attrName>
                                          <p:attrName>ppt_y</p:attrName>
                                        </p:attrNameLst>
                                      </p:cBhvr>
                                      <p:rCtr x="87" y="15123"/>
                                    </p:animMotion>
                                  </p:childTnLst>
                                </p:cTn>
                              </p:par>
                              <p:par>
                                <p:cTn id="95" presetID="32" presetClass="emph" presetSubtype="0" repeatCount="2000" fill="hold" nodeType="withEffect">
                                  <p:stCondLst>
                                    <p:cond delay="0"/>
                                  </p:stCondLst>
                                  <p:childTnLst>
                                    <p:animRot by="120000">
                                      <p:cBhvr>
                                        <p:cTn id="96" dur="75" fill="hold">
                                          <p:stCondLst>
                                            <p:cond delay="0"/>
                                          </p:stCondLst>
                                        </p:cTn>
                                        <p:tgtEl>
                                          <p:spTgt spid="32"/>
                                        </p:tgtEl>
                                        <p:attrNameLst>
                                          <p:attrName>r</p:attrName>
                                        </p:attrNameLst>
                                      </p:cBhvr>
                                    </p:animRot>
                                    <p:animRot by="-240000">
                                      <p:cBhvr>
                                        <p:cTn id="97" dur="150" fill="hold">
                                          <p:stCondLst>
                                            <p:cond delay="150"/>
                                          </p:stCondLst>
                                        </p:cTn>
                                        <p:tgtEl>
                                          <p:spTgt spid="32"/>
                                        </p:tgtEl>
                                        <p:attrNameLst>
                                          <p:attrName>r</p:attrName>
                                        </p:attrNameLst>
                                      </p:cBhvr>
                                    </p:animRot>
                                    <p:animRot by="240000">
                                      <p:cBhvr>
                                        <p:cTn id="98" dur="150" fill="hold">
                                          <p:stCondLst>
                                            <p:cond delay="300"/>
                                          </p:stCondLst>
                                        </p:cTn>
                                        <p:tgtEl>
                                          <p:spTgt spid="32"/>
                                        </p:tgtEl>
                                        <p:attrNameLst>
                                          <p:attrName>r</p:attrName>
                                        </p:attrNameLst>
                                      </p:cBhvr>
                                    </p:animRot>
                                    <p:animRot by="-240000">
                                      <p:cBhvr>
                                        <p:cTn id="99" dur="150" fill="hold">
                                          <p:stCondLst>
                                            <p:cond delay="450"/>
                                          </p:stCondLst>
                                        </p:cTn>
                                        <p:tgtEl>
                                          <p:spTgt spid="32"/>
                                        </p:tgtEl>
                                        <p:attrNameLst>
                                          <p:attrName>r</p:attrName>
                                        </p:attrNameLst>
                                      </p:cBhvr>
                                    </p:animRot>
                                    <p:animRot by="120000">
                                      <p:cBhvr>
                                        <p:cTn id="100" dur="150" fill="hold">
                                          <p:stCondLst>
                                            <p:cond delay="600"/>
                                          </p:stCondLst>
                                        </p:cTn>
                                        <p:tgtEl>
                                          <p:spTgt spid="32"/>
                                        </p:tgtEl>
                                        <p:attrNameLst>
                                          <p:attrName>r</p:attrName>
                                        </p:attrNameLst>
                                      </p:cBhvr>
                                    </p:animRot>
                                  </p:childTnLst>
                                </p:cTn>
                              </p:par>
                            </p:childTnLst>
                          </p:cTn>
                        </p:par>
                        <p:par>
                          <p:cTn id="101" fill="hold">
                            <p:stCondLst>
                              <p:cond delay="2000"/>
                            </p:stCondLst>
                            <p:childTnLst>
                              <p:par>
                                <p:cTn id="102" presetID="1" presetClass="exit" presetSubtype="0" fill="hold" nodeType="afterEffect">
                                  <p:stCondLst>
                                    <p:cond delay="0"/>
                                  </p:stCondLst>
                                  <p:childTnLst>
                                    <p:set>
                                      <p:cBhvr>
                                        <p:cTn id="103" dur="1" fill="hold">
                                          <p:stCondLst>
                                            <p:cond delay="0"/>
                                          </p:stCondLst>
                                        </p:cTn>
                                        <p:tgtEl>
                                          <p:spTgt spid="5"/>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27"/>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25"/>
                                        </p:tgtEl>
                                        <p:attrNameLst>
                                          <p:attrName>style.visibility</p:attrName>
                                        </p:attrNameLst>
                                      </p:cBhvr>
                                      <p:to>
                                        <p:strVal val="visible"/>
                                      </p:to>
                                    </p:set>
                                  </p:childTnLst>
                                </p:cTn>
                              </p:par>
                              <p:par>
                                <p:cTn id="108" presetID="1" presetClass="mediacall" presetSubtype="0" fill="hold" nodeType="withEffect">
                                  <p:stCondLst>
                                    <p:cond delay="0"/>
                                  </p:stCondLst>
                                  <p:childTnLst>
                                    <p:cmd type="call" cmd="playFrom(0.0)">
                                      <p:cBhvr>
                                        <p:cTn id="109" dur="1776" fill="hold"/>
                                        <p:tgtEl>
                                          <p:spTgt spid="20"/>
                                        </p:tgtEl>
                                      </p:cBhvr>
                                    </p:cmd>
                                  </p:childTnLst>
                                </p:cTn>
                              </p:par>
                              <p:par>
                                <p:cTn id="110" presetID="42" presetClass="path" presetSubtype="0" accel="50000" decel="50000" fill="hold" nodeType="withEffect">
                                  <p:stCondLst>
                                    <p:cond delay="500"/>
                                  </p:stCondLst>
                                  <p:childTnLst>
                                    <p:animMotion origin="layout" path="M 0.00173 0.30247 L 0.0026 0.62809 " pathEditMode="relative" rAng="0" ptsTypes="AA">
                                      <p:cBhvr>
                                        <p:cTn id="111" dur="500" fill="hold"/>
                                        <p:tgtEl>
                                          <p:spTgt spid="32"/>
                                        </p:tgtEl>
                                        <p:attrNameLst>
                                          <p:attrName>ppt_x</p:attrName>
                                          <p:attrName>ppt_y</p:attrName>
                                        </p:attrNameLst>
                                      </p:cBhvr>
                                      <p:rCtr x="43" y="16281"/>
                                    </p:animMotion>
                                  </p:childTnLst>
                                </p:cTn>
                              </p:par>
                              <p:par>
                                <p:cTn id="112" presetID="6" presetClass="emph" presetSubtype="0" fill="hold" nodeType="withEffect">
                                  <p:stCondLst>
                                    <p:cond delay="500"/>
                                  </p:stCondLst>
                                  <p:childTnLst>
                                    <p:animScale>
                                      <p:cBhvr>
                                        <p:cTn id="113" dur="500" fill="hold"/>
                                        <p:tgtEl>
                                          <p:spTgt spid="32"/>
                                        </p:tgtEl>
                                      </p:cBhvr>
                                      <p:by x="50000" y="50000"/>
                                    </p:animScale>
                                  </p:childTnLst>
                                </p:cTn>
                              </p:par>
                              <p:par>
                                <p:cTn id="114" presetID="1" presetClass="mediacall" presetSubtype="0" fill="hold" nodeType="withEffect">
                                  <p:stCondLst>
                                    <p:cond delay="1000"/>
                                  </p:stCondLst>
                                  <p:childTnLst>
                                    <p:cmd type="call" cmd="playFrom(0.0)">
                                      <p:cBhvr>
                                        <p:cTn id="115" dur="1200" fill="hold"/>
                                        <p:tgtEl>
                                          <p:spTgt spid="15"/>
                                        </p:tgtEl>
                                      </p:cBhvr>
                                    </p:cmd>
                                  </p:childTnLst>
                                </p:cTn>
                              </p:par>
                              <p:par>
                                <p:cTn id="116" presetID="42" presetClass="path" presetSubtype="0" accel="50000" decel="50000" fill="hold" nodeType="withEffect">
                                  <p:stCondLst>
                                    <p:cond delay="1000"/>
                                  </p:stCondLst>
                                  <p:childTnLst>
                                    <p:animMotion origin="layout" path="M 0.0026 0.62809 L 0.11632 0.79321 " pathEditMode="relative" rAng="0" ptsTypes="AA">
                                      <p:cBhvr>
                                        <p:cTn id="117" dur="750" fill="hold"/>
                                        <p:tgtEl>
                                          <p:spTgt spid="32"/>
                                        </p:tgtEl>
                                        <p:attrNameLst>
                                          <p:attrName>ppt_x</p:attrName>
                                          <p:attrName>ppt_y</p:attrName>
                                        </p:attrNameLst>
                                      </p:cBhvr>
                                      <p:rCtr x="5686" y="8256"/>
                                    </p:animMotion>
                                  </p:childTnLst>
                                </p:cTn>
                              </p:par>
                              <p:par>
                                <p:cTn id="118" presetID="8" presetClass="emph" presetSubtype="0" fill="hold" nodeType="withEffect">
                                  <p:stCondLst>
                                    <p:cond delay="1000"/>
                                  </p:stCondLst>
                                  <p:childTnLst>
                                    <p:animRot by="21600000">
                                      <p:cBhvr>
                                        <p:cTn id="119" dur="750" fill="hold"/>
                                        <p:tgtEl>
                                          <p:spTgt spid="32"/>
                                        </p:tgtEl>
                                        <p:attrNameLst>
                                          <p:attrName>r</p:attrName>
                                        </p:attrNameLst>
                                      </p:cBhvr>
                                    </p:animRo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32" presetClass="emph" presetSubtype="0" repeatCount="2000" fill="hold" nodeType="withEffect">
                                  <p:stCondLst>
                                    <p:cond delay="0"/>
                                  </p:stCondLst>
                                  <p:childTnLst>
                                    <p:animRot by="120000">
                                      <p:cBhvr>
                                        <p:cTn id="130" dur="75" fill="hold">
                                          <p:stCondLst>
                                            <p:cond delay="0"/>
                                          </p:stCondLst>
                                        </p:cTn>
                                        <p:tgtEl>
                                          <p:spTgt spid="24"/>
                                        </p:tgtEl>
                                        <p:attrNameLst>
                                          <p:attrName>r</p:attrName>
                                        </p:attrNameLst>
                                      </p:cBhvr>
                                    </p:animRot>
                                    <p:animRot by="-240000">
                                      <p:cBhvr>
                                        <p:cTn id="131" dur="150" fill="hold">
                                          <p:stCondLst>
                                            <p:cond delay="150"/>
                                          </p:stCondLst>
                                        </p:cTn>
                                        <p:tgtEl>
                                          <p:spTgt spid="24"/>
                                        </p:tgtEl>
                                        <p:attrNameLst>
                                          <p:attrName>r</p:attrName>
                                        </p:attrNameLst>
                                      </p:cBhvr>
                                    </p:animRot>
                                    <p:animRot by="240000">
                                      <p:cBhvr>
                                        <p:cTn id="132" dur="150" fill="hold">
                                          <p:stCondLst>
                                            <p:cond delay="300"/>
                                          </p:stCondLst>
                                        </p:cTn>
                                        <p:tgtEl>
                                          <p:spTgt spid="24"/>
                                        </p:tgtEl>
                                        <p:attrNameLst>
                                          <p:attrName>r</p:attrName>
                                        </p:attrNameLst>
                                      </p:cBhvr>
                                    </p:animRot>
                                    <p:animRot by="-240000">
                                      <p:cBhvr>
                                        <p:cTn id="133" dur="150" fill="hold">
                                          <p:stCondLst>
                                            <p:cond delay="450"/>
                                          </p:stCondLst>
                                        </p:cTn>
                                        <p:tgtEl>
                                          <p:spTgt spid="24"/>
                                        </p:tgtEl>
                                        <p:attrNameLst>
                                          <p:attrName>r</p:attrName>
                                        </p:attrNameLst>
                                      </p:cBhvr>
                                    </p:animRot>
                                    <p:animRot by="120000">
                                      <p:cBhvr>
                                        <p:cTn id="134" dur="150" fill="hold">
                                          <p:stCondLst>
                                            <p:cond delay="600"/>
                                          </p:stCondLst>
                                        </p:cTn>
                                        <p:tgtEl>
                                          <p:spTgt spid="24"/>
                                        </p:tgtEl>
                                        <p:attrNameLst>
                                          <p:attrName>r</p:attrName>
                                        </p:attrNameLst>
                                      </p:cBhvr>
                                    </p:animRot>
                                  </p:childTnLst>
                                </p:cTn>
                              </p:par>
                            </p:childTnLst>
                          </p:cTn>
                        </p:par>
                        <p:par>
                          <p:cTn id="135" fill="hold">
                            <p:stCondLst>
                              <p:cond delay="2000"/>
                            </p:stCondLst>
                            <p:childTnLst>
                              <p:par>
                                <p:cTn id="136" presetID="1" presetClass="exit" presetSubtype="0" fill="hold" nodeType="afterEffect">
                                  <p:stCondLst>
                                    <p:cond delay="0"/>
                                  </p:stCondLst>
                                  <p:childTnLst>
                                    <p:set>
                                      <p:cBhvr>
                                        <p:cTn id="137" dur="1" fill="hold">
                                          <p:stCondLst>
                                            <p:cond delay="0"/>
                                          </p:stCondLst>
                                        </p:cTn>
                                        <p:tgtEl>
                                          <p:spTgt spid="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27"/>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25"/>
                                        </p:tgtEl>
                                        <p:attrNameLst>
                                          <p:attrName>style.visibility</p:attrName>
                                        </p:attrNameLst>
                                      </p:cBhvr>
                                      <p:to>
                                        <p:strVal val="visible"/>
                                      </p:to>
                                    </p:set>
                                  </p:childTnLst>
                                </p:cTn>
                              </p:par>
                              <p:par>
                                <p:cTn id="142" presetID="1" presetClass="mediacall" presetSubtype="0" fill="hold" nodeType="withEffect">
                                  <p:stCondLst>
                                    <p:cond delay="0"/>
                                  </p:stCondLst>
                                  <p:childTnLst>
                                    <p:cmd type="call" cmd="playFrom(0.0)">
                                      <p:cBhvr>
                                        <p:cTn id="143" dur="1776" fill="hold"/>
                                        <p:tgtEl>
                                          <p:spTgt spid="20"/>
                                        </p:tgtEl>
                                      </p:cBhvr>
                                    </p:cmd>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1" presetClass="mediacall" presetSubtype="0" fill="hold" nodeType="withEffect">
                                  <p:stCondLst>
                                    <p:cond delay="0"/>
                                  </p:stCondLst>
                                  <p:childTnLst>
                                    <p:cmd type="call" cmd="playFrom(0.0)">
                                      <p:cBhvr>
                                        <p:cTn id="164" dur="3160" fill="hold"/>
                                        <p:tgtEl>
                                          <p:spTgt spid="16"/>
                                        </p:tgtEl>
                                      </p:cBhvr>
                                    </p:cmd>
                                  </p:childTnLst>
                                </p:cTn>
                              </p:par>
                              <p:par>
                                <p:cTn id="165" presetID="32" presetClass="emph" presetSubtype="0" repeatCount="2000" fill="hold" nodeType="withEffect">
                                  <p:stCondLst>
                                    <p:cond delay="0"/>
                                  </p:stCondLst>
                                  <p:childTnLst>
                                    <p:animRot by="120000">
                                      <p:cBhvr>
                                        <p:cTn id="166" dur="75" fill="hold">
                                          <p:stCondLst>
                                            <p:cond delay="0"/>
                                          </p:stCondLst>
                                        </p:cTn>
                                        <p:tgtEl>
                                          <p:spTgt spid="26"/>
                                        </p:tgtEl>
                                        <p:attrNameLst>
                                          <p:attrName>r</p:attrName>
                                        </p:attrNameLst>
                                      </p:cBhvr>
                                    </p:animRot>
                                    <p:animRot by="-240000">
                                      <p:cBhvr>
                                        <p:cTn id="167" dur="150" fill="hold">
                                          <p:stCondLst>
                                            <p:cond delay="150"/>
                                          </p:stCondLst>
                                        </p:cTn>
                                        <p:tgtEl>
                                          <p:spTgt spid="26"/>
                                        </p:tgtEl>
                                        <p:attrNameLst>
                                          <p:attrName>r</p:attrName>
                                        </p:attrNameLst>
                                      </p:cBhvr>
                                    </p:animRot>
                                    <p:animRot by="240000">
                                      <p:cBhvr>
                                        <p:cTn id="168" dur="150" fill="hold">
                                          <p:stCondLst>
                                            <p:cond delay="300"/>
                                          </p:stCondLst>
                                        </p:cTn>
                                        <p:tgtEl>
                                          <p:spTgt spid="26"/>
                                        </p:tgtEl>
                                        <p:attrNameLst>
                                          <p:attrName>r</p:attrName>
                                        </p:attrNameLst>
                                      </p:cBhvr>
                                    </p:animRot>
                                    <p:animRot by="-240000">
                                      <p:cBhvr>
                                        <p:cTn id="169" dur="150" fill="hold">
                                          <p:stCondLst>
                                            <p:cond delay="450"/>
                                          </p:stCondLst>
                                        </p:cTn>
                                        <p:tgtEl>
                                          <p:spTgt spid="26"/>
                                        </p:tgtEl>
                                        <p:attrNameLst>
                                          <p:attrName>r</p:attrName>
                                        </p:attrNameLst>
                                      </p:cBhvr>
                                    </p:animRot>
                                    <p:animRot by="120000">
                                      <p:cBhvr>
                                        <p:cTn id="170" dur="150" fill="hold">
                                          <p:stCondLst>
                                            <p:cond delay="600"/>
                                          </p:stCondLst>
                                        </p:cTn>
                                        <p:tgtEl>
                                          <p:spTgt spid="26"/>
                                        </p:tgtEl>
                                        <p:attrNameLst>
                                          <p:attrName>r</p:attrName>
                                        </p:attrNameLst>
                                      </p:cBhvr>
                                    </p:animRot>
                                  </p:childTnLst>
                                </p:cTn>
                              </p:par>
                            </p:childTnLst>
                          </p:cTn>
                        </p:par>
                        <p:par>
                          <p:cTn id="171" fill="hold">
                            <p:stCondLst>
                              <p:cond delay="3660"/>
                            </p:stCondLst>
                            <p:childTnLst>
                              <p:par>
                                <p:cTn id="172" presetID="1" presetClass="exit" presetSubtype="0" fill="hold" nodeType="afterEffect">
                                  <p:stCondLst>
                                    <p:cond delay="0"/>
                                  </p:stCondLst>
                                  <p:childTnLst>
                                    <p:set>
                                      <p:cBhvr>
                                        <p:cTn id="173" dur="1" fill="hold">
                                          <p:stCondLst>
                                            <p:cond delay="0"/>
                                          </p:stCondLst>
                                        </p:cTn>
                                        <p:tgtEl>
                                          <p:spTgt spid="5"/>
                                        </p:tgtEl>
                                        <p:attrNameLst>
                                          <p:attrName>style.visibility</p:attrName>
                                        </p:attrNameLst>
                                      </p:cBhvr>
                                      <p:to>
                                        <p:strVal val="hidden"/>
                                      </p:to>
                                    </p:set>
                                  </p:childTnLst>
                                </p:cTn>
                              </p:par>
                              <p:par>
                                <p:cTn id="174" presetID="1" presetClass="exit" presetSubtype="0" fill="hold" nodeType="withEffect">
                                  <p:stCondLst>
                                    <p:cond delay="0"/>
                                  </p:stCondLst>
                                  <p:childTnLst>
                                    <p:set>
                                      <p:cBhvr>
                                        <p:cTn id="175" dur="1" fill="hold">
                                          <p:stCondLst>
                                            <p:cond delay="0"/>
                                          </p:stCondLst>
                                        </p:cTn>
                                        <p:tgtEl>
                                          <p:spTgt spid="27"/>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25"/>
                                        </p:tgtEl>
                                        <p:attrNameLst>
                                          <p:attrName>style.visibility</p:attrName>
                                        </p:attrNameLst>
                                      </p:cBhvr>
                                      <p:to>
                                        <p:strVal val="visible"/>
                                      </p:to>
                                    </p:set>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878003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047732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928494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47" name="Gol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97993" y="280993"/>
            <a:ext cx="1470025"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728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1" presetClass="mediacall" presetSubtype="0" fill="hold" nodeType="withEffect">
                                  <p:stCondLst>
                                    <p:cond delay="0"/>
                                  </p:stCondLst>
                                  <p:childTnLst>
                                    <p:cmd type="call" cmd="playFrom(0.0)">
                                      <p:cBhvr>
                                        <p:cTn id="107" dur="3160" fill="hold"/>
                                        <p:tgtEl>
                                          <p:spTgt spid="16"/>
                                        </p:tgtEl>
                                      </p:cBhvr>
                                    </p:cmd>
                                  </p:childTnLst>
                                </p:cTn>
                              </p:par>
                              <p:par>
                                <p:cTn id="108" presetID="32" presetClass="emph" presetSubtype="0" repeatCount="2000" fill="hold" nodeType="withEffect">
                                  <p:stCondLst>
                                    <p:cond delay="0"/>
                                  </p:stCondLst>
                                  <p:childTnLst>
                                    <p:animRot by="120000">
                                      <p:cBhvr>
                                        <p:cTn id="109" dur="75" fill="hold">
                                          <p:stCondLst>
                                            <p:cond delay="0"/>
                                          </p:stCondLst>
                                        </p:cTn>
                                        <p:tgtEl>
                                          <p:spTgt spid="47"/>
                                        </p:tgtEl>
                                        <p:attrNameLst>
                                          <p:attrName>r</p:attrName>
                                        </p:attrNameLst>
                                      </p:cBhvr>
                                    </p:animRot>
                                    <p:animRot by="-240000">
                                      <p:cBhvr>
                                        <p:cTn id="110" dur="150" fill="hold">
                                          <p:stCondLst>
                                            <p:cond delay="150"/>
                                          </p:stCondLst>
                                        </p:cTn>
                                        <p:tgtEl>
                                          <p:spTgt spid="47"/>
                                        </p:tgtEl>
                                        <p:attrNameLst>
                                          <p:attrName>r</p:attrName>
                                        </p:attrNameLst>
                                      </p:cBhvr>
                                    </p:animRot>
                                    <p:animRot by="240000">
                                      <p:cBhvr>
                                        <p:cTn id="111" dur="150" fill="hold">
                                          <p:stCondLst>
                                            <p:cond delay="300"/>
                                          </p:stCondLst>
                                        </p:cTn>
                                        <p:tgtEl>
                                          <p:spTgt spid="47"/>
                                        </p:tgtEl>
                                        <p:attrNameLst>
                                          <p:attrName>r</p:attrName>
                                        </p:attrNameLst>
                                      </p:cBhvr>
                                    </p:animRot>
                                    <p:animRot by="-240000">
                                      <p:cBhvr>
                                        <p:cTn id="112" dur="150" fill="hold">
                                          <p:stCondLst>
                                            <p:cond delay="450"/>
                                          </p:stCondLst>
                                        </p:cTn>
                                        <p:tgtEl>
                                          <p:spTgt spid="47"/>
                                        </p:tgtEl>
                                        <p:attrNameLst>
                                          <p:attrName>r</p:attrName>
                                        </p:attrNameLst>
                                      </p:cBhvr>
                                    </p:animRot>
                                    <p:animRot by="120000">
                                      <p:cBhvr>
                                        <p:cTn id="113" dur="150" fill="hold">
                                          <p:stCondLst>
                                            <p:cond delay="600"/>
                                          </p:stCondLst>
                                        </p:cTn>
                                        <p:tgtEl>
                                          <p:spTgt spid="47"/>
                                        </p:tgtEl>
                                        <p:attrNameLst>
                                          <p:attrName>r</p:attrName>
                                        </p:attrNameLst>
                                      </p:cBhvr>
                                    </p:animRot>
                                  </p:childTnLst>
                                </p:cTn>
                              </p:par>
                            </p:childTnLst>
                          </p:cTn>
                        </p:par>
                        <p:par>
                          <p:cTn id="114" fill="hold">
                            <p:stCondLst>
                              <p:cond delay="3660"/>
                            </p:stCondLst>
                            <p:childTnLst>
                              <p:par>
                                <p:cTn id="115" presetID="1" presetClass="exit" presetSubtype="0" fill="hold" nodeType="afterEffect">
                                  <p:stCondLst>
                                    <p:cond delay="0"/>
                                  </p:stCondLst>
                                  <p:childTnLst>
                                    <p:set>
                                      <p:cBhvr>
                                        <p:cTn id="116" dur="1" fill="hold">
                                          <p:stCondLst>
                                            <p:cond delay="0"/>
                                          </p:stCondLst>
                                        </p:cTn>
                                        <p:tgtEl>
                                          <p:spTgt spid="5"/>
                                        </p:tgtEl>
                                        <p:attrNameLst>
                                          <p:attrName>style.visibility</p:attrName>
                                        </p:attrNameLst>
                                      </p:cBhvr>
                                      <p:to>
                                        <p:strVal val="hidden"/>
                                      </p:to>
                                    </p:set>
                                  </p:childTnLst>
                                </p:cTn>
                              </p:par>
                              <p:par>
                                <p:cTn id="117" presetID="1" presetClass="exit" presetSubtype="0" fill="hold" nodeType="withEffect">
                                  <p:stCondLst>
                                    <p:cond delay="0"/>
                                  </p:stCondLst>
                                  <p:childTnLst>
                                    <p:set>
                                      <p:cBhvr>
                                        <p:cTn id="118" dur="1" fill="hold">
                                          <p:stCondLst>
                                            <p:cond delay="0"/>
                                          </p:stCondLst>
                                        </p:cTn>
                                        <p:tgtEl>
                                          <p:spTgt spid="27"/>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04167E-6 0.01389 L 1.04167E-6 0.2581 " pathEditMode="relative" rAng="0" ptsTypes="AA">
                                      <p:cBhvr>
                                        <p:cTn id="139" dur="1000" fill="hold"/>
                                        <p:tgtEl>
                                          <p:spTgt spid="17"/>
                                        </p:tgtEl>
                                        <p:attrNameLst>
                                          <p:attrName>ppt_x</p:attrName>
                                          <p:attrName>ppt_y</p:attrName>
                                        </p:attrNameLst>
                                      </p:cBhvr>
                                      <p:rCtr x="0" y="12211"/>
                                    </p:animMotion>
                                  </p:childTnLst>
                                </p:cTn>
                              </p:par>
                              <p:par>
                                <p:cTn id="140" presetID="32" presetClass="emph" presetSubtype="0" repeatCount="2000" fill="hold" nodeType="withEffect">
                                  <p:stCondLst>
                                    <p:cond delay="0"/>
                                  </p:stCondLst>
                                  <p:childTnLst>
                                    <p:animRot by="120000">
                                      <p:cBhvr>
                                        <p:cTn id="141" dur="75" fill="hold">
                                          <p:stCondLst>
                                            <p:cond delay="0"/>
                                          </p:stCondLst>
                                        </p:cTn>
                                        <p:tgtEl>
                                          <p:spTgt spid="17"/>
                                        </p:tgtEl>
                                        <p:attrNameLst>
                                          <p:attrName>r</p:attrName>
                                        </p:attrNameLst>
                                      </p:cBhvr>
                                    </p:animRot>
                                    <p:animRot by="-240000">
                                      <p:cBhvr>
                                        <p:cTn id="142" dur="150" fill="hold">
                                          <p:stCondLst>
                                            <p:cond delay="150"/>
                                          </p:stCondLst>
                                        </p:cTn>
                                        <p:tgtEl>
                                          <p:spTgt spid="17"/>
                                        </p:tgtEl>
                                        <p:attrNameLst>
                                          <p:attrName>r</p:attrName>
                                        </p:attrNameLst>
                                      </p:cBhvr>
                                    </p:animRot>
                                    <p:animRot by="240000">
                                      <p:cBhvr>
                                        <p:cTn id="143" dur="150" fill="hold">
                                          <p:stCondLst>
                                            <p:cond delay="300"/>
                                          </p:stCondLst>
                                        </p:cTn>
                                        <p:tgtEl>
                                          <p:spTgt spid="17"/>
                                        </p:tgtEl>
                                        <p:attrNameLst>
                                          <p:attrName>r</p:attrName>
                                        </p:attrNameLst>
                                      </p:cBhvr>
                                    </p:animRot>
                                    <p:animRot by="-240000">
                                      <p:cBhvr>
                                        <p:cTn id="144" dur="150" fill="hold">
                                          <p:stCondLst>
                                            <p:cond delay="450"/>
                                          </p:stCondLst>
                                        </p:cTn>
                                        <p:tgtEl>
                                          <p:spTgt spid="17"/>
                                        </p:tgtEl>
                                        <p:attrNameLst>
                                          <p:attrName>r</p:attrName>
                                        </p:attrNameLst>
                                      </p:cBhvr>
                                    </p:animRot>
                                    <p:animRot by="120000">
                                      <p:cBhvr>
                                        <p:cTn id="145" dur="150" fill="hold">
                                          <p:stCondLst>
                                            <p:cond delay="600"/>
                                          </p:stCondLst>
                                        </p:cTn>
                                        <p:tgtEl>
                                          <p:spTgt spid="17"/>
                                        </p:tgtEl>
                                        <p:attrNameLst>
                                          <p:attrName>r</p:attrName>
                                        </p:attrNameLst>
                                      </p:cBhvr>
                                    </p:animRot>
                                  </p:childTnLst>
                                </p:cTn>
                              </p:par>
                            </p:childTnLst>
                          </p:cTn>
                        </p:par>
                        <p:par>
                          <p:cTn id="146" fill="hold">
                            <p:stCondLst>
                              <p:cond delay="2000"/>
                            </p:stCondLst>
                            <p:childTnLst>
                              <p:par>
                                <p:cTn id="147" presetID="1" presetClass="exit" presetSubtype="0" fill="hold" nodeType="afterEffect">
                                  <p:stCondLst>
                                    <p:cond delay="0"/>
                                  </p:stCondLst>
                                  <p:childTnLst>
                                    <p:set>
                                      <p:cBhvr>
                                        <p:cTn id="148" dur="1" fill="hold">
                                          <p:stCondLst>
                                            <p:cond delay="0"/>
                                          </p:stCondLst>
                                        </p:cTn>
                                        <p:tgtEl>
                                          <p:spTgt spid="17"/>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653" fill="hold"/>
                                        <p:tgtEl>
                                          <p:spTgt spid="39"/>
                                        </p:tgtEl>
                                      </p:cBhvr>
                                    </p:cmd>
                                  </p:childTnLst>
                                </p:cTn>
                              </p:par>
                            </p:childTnLst>
                          </p:cTn>
                        </p:par>
                        <p:par>
                          <p:cTn id="155" fill="hold">
                            <p:stCondLst>
                              <p:cond delay="2653"/>
                            </p:stCondLst>
                            <p:childTnLst>
                              <p:par>
                                <p:cTn id="156" presetID="1" presetClass="entr" presetSubtype="0" fill="hold" nodeType="afterEffect">
                                  <p:stCondLst>
                                    <p:cond delay="0"/>
                                  </p:stCondLst>
                                  <p:childTnLst>
                                    <p:set>
                                      <p:cBhvr>
                                        <p:cTn id="157" dur="1" fill="hold">
                                          <p:stCondLst>
                                            <p:cond delay="0"/>
                                          </p:stCondLst>
                                        </p:cTn>
                                        <p:tgtEl>
                                          <p:spTgt spid="54"/>
                                        </p:tgtEl>
                                        <p:attrNameLst>
                                          <p:attrName>style.visibility</p:attrName>
                                        </p:attrNameLst>
                                      </p:cBhvr>
                                      <p:to>
                                        <p:strVal val="visible"/>
                                      </p:to>
                                    </p:set>
                                  </p:childTnLst>
                                </p:cTn>
                              </p:par>
                              <p:par>
                                <p:cTn id="158" presetID="42" presetClass="path" presetSubtype="0" accel="50000" decel="50000" fill="hold" nodeType="withEffect">
                                  <p:stCondLst>
                                    <p:cond delay="0"/>
                                  </p:stCondLst>
                                  <p:childTnLst>
                                    <p:animMotion origin="layout" path="M -0.05426 0.02315 L 4.86111E-6 -2.96296E-6 " pathEditMode="relative" rAng="0" ptsTypes="AA">
                                      <p:cBhvr>
                                        <p:cTn id="159" dur="1500" fill="hold"/>
                                        <p:tgtEl>
                                          <p:spTgt spid="54"/>
                                        </p:tgtEl>
                                        <p:attrNameLst>
                                          <p:attrName>ppt_x</p:attrName>
                                          <p:attrName>ppt_y</p:attrName>
                                        </p:attrNameLst>
                                      </p:cBhvr>
                                      <p:rCtr x="2713" y="-1157"/>
                                    </p:animMotion>
                                  </p:childTnLst>
                                </p:cTn>
                              </p:par>
                              <p:par>
                                <p:cTn id="160" presetID="1" presetClass="mediacall" presetSubtype="0" fill="hold" nodeType="withEffect">
                                  <p:stCondLst>
                                    <p:cond delay="500"/>
                                  </p:stCondLst>
                                  <p:childTnLst>
                                    <p:cmd type="call" cmd="playFrom(0.0)">
                                      <p:cBhvr>
                                        <p:cTn id="161" dur="648" fill="hold"/>
                                        <p:tgtEl>
                                          <p:spTgt spid="33"/>
                                        </p:tgtEl>
                                      </p:cBhvr>
                                    </p:cmd>
                                  </p:childTnLst>
                                </p:cTn>
                              </p:par>
                              <p:par>
                                <p:cTn id="162" presetID="8" presetClass="emph" presetSubtype="0" fill="hold" nodeType="withEffect">
                                  <p:stCondLst>
                                    <p:cond delay="500"/>
                                  </p:stCondLst>
                                  <p:childTnLst>
                                    <p:animRot by="-3600000">
                                      <p:cBhvr>
                                        <p:cTn id="163" dur="750" fill="hold"/>
                                        <p:tgtEl>
                                          <p:spTgt spid="54"/>
                                        </p:tgtEl>
                                        <p:attrNameLst>
                                          <p:attrName>r</p:attrName>
                                        </p:attrNameLst>
                                      </p:cBhvr>
                                    </p:animRot>
                                  </p:childTnLst>
                                </p:cTn>
                              </p:par>
                              <p:par>
                                <p:cTn id="164" presetID="1" presetClass="entr" presetSubtype="0" fill="hold" nodeType="withEffect">
                                  <p:stCondLst>
                                    <p:cond delay="0"/>
                                  </p:stCondLst>
                                  <p:childTnLst>
                                    <p:set>
                                      <p:cBhvr>
                                        <p:cTn id="165" dur="1" fill="hold">
                                          <p:stCondLst>
                                            <p:cond delay="0"/>
                                          </p:stCondLst>
                                        </p:cTn>
                                        <p:tgtEl>
                                          <p:spTgt spid="56"/>
                                        </p:tgtEl>
                                        <p:attrNameLst>
                                          <p:attrName>style.visibility</p:attrName>
                                        </p:attrNameLst>
                                      </p:cBhvr>
                                      <p:to>
                                        <p:strVal val="visible"/>
                                      </p:to>
                                    </p:set>
                                  </p:childTnLst>
                                </p:cTn>
                              </p:par>
                              <p:par>
                                <p:cTn id="166" presetID="42" presetClass="path" presetSubtype="0" accel="50000" decel="50000" fill="hold" nodeType="withEffect">
                                  <p:stCondLst>
                                    <p:cond delay="0"/>
                                  </p:stCondLst>
                                  <p:childTnLst>
                                    <p:animMotion origin="layout" path="M 0.00065 2.46914E-6 L 3.75E-6 0.29977 " pathEditMode="relative" rAng="0" ptsTypes="AA">
                                      <p:cBhvr>
                                        <p:cTn id="167" dur="1000" fill="hold"/>
                                        <p:tgtEl>
                                          <p:spTgt spid="56"/>
                                        </p:tgtEl>
                                        <p:attrNameLst>
                                          <p:attrName>ppt_x</p:attrName>
                                          <p:attrName>ppt_y</p:attrName>
                                        </p:attrNameLst>
                                      </p:cBhvr>
                                      <p:rCtr x="-33" y="14988"/>
                                    </p:animMotion>
                                  </p:childTnLst>
                                </p:cTn>
                              </p:par>
                            </p:childTnLst>
                          </p:cTn>
                        </p:par>
                        <p:par>
                          <p:cTn id="168" fill="hold">
                            <p:stCondLst>
                              <p:cond delay="4153"/>
                            </p:stCondLst>
                            <p:childTnLst>
                              <p:par>
                                <p:cTn id="169" presetID="1" presetClass="exit" presetSubtype="0" fill="hold" nodeType="afterEffect">
                                  <p:stCondLst>
                                    <p:cond delay="0"/>
                                  </p:stCondLst>
                                  <p:childTnLst>
                                    <p:set>
                                      <p:cBhvr>
                                        <p:cTn id="170" dur="1" fill="hold">
                                          <p:stCondLst>
                                            <p:cond delay="0"/>
                                          </p:stCondLst>
                                        </p:cTn>
                                        <p:tgtEl>
                                          <p:spTgt spid="5"/>
                                        </p:tgtEl>
                                        <p:attrNameLst>
                                          <p:attrName>style.visibility</p:attrName>
                                        </p:attrNameLst>
                                      </p:cBhvr>
                                      <p:to>
                                        <p:strVal val="hidden"/>
                                      </p:to>
                                    </p:set>
                                  </p:childTnLst>
                                </p:cTn>
                              </p:par>
                              <p:par>
                                <p:cTn id="171"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72" dur="1500" fill="hold"/>
                                        <p:tgtEl>
                                          <p:spTgt spid="54"/>
                                        </p:tgtEl>
                                        <p:attrNameLst>
                                          <p:attrName>ppt_x</p:attrName>
                                          <p:attrName>ppt_y</p:attrName>
                                        </p:attrNameLst>
                                      </p:cBhvr>
                                      <p:rCtr x="11" y="829"/>
                                    </p:animMotion>
                                  </p:childTnLst>
                                </p:cTn>
                              </p:par>
                              <p:par>
                                <p:cTn id="173" presetID="1" presetClass="exit" presetSubtype="0" fill="hold" nodeType="withEffect">
                                  <p:stCondLst>
                                    <p:cond delay="0"/>
                                  </p:stCondLst>
                                  <p:childTnLst>
                                    <p:set>
                                      <p:cBhvr>
                                        <p:cTn id="174" dur="1" fill="hold">
                                          <p:stCondLst>
                                            <p:cond delay="0"/>
                                          </p:stCondLst>
                                        </p:cTn>
                                        <p:tgtEl>
                                          <p:spTgt spid="25"/>
                                        </p:tgtEl>
                                        <p:attrNameLst>
                                          <p:attrName>style.visibility</p:attrName>
                                        </p:attrNameLst>
                                      </p:cBhvr>
                                      <p:to>
                                        <p:strVal val="hidden"/>
                                      </p:to>
                                    </p:set>
                                  </p:childTnLst>
                                </p:cTn>
                              </p:par>
                              <p:par>
                                <p:cTn id="175" presetID="1" presetClass="entr" presetSubtype="0" fill="hold" nodeType="withEffect">
                                  <p:stCondLst>
                                    <p:cond delay="0"/>
                                  </p:stCondLst>
                                  <p:childTnLst>
                                    <p:set>
                                      <p:cBhvr>
                                        <p:cTn id="176" dur="1" fill="hold">
                                          <p:stCondLst>
                                            <p:cond delay="0"/>
                                          </p:stCondLst>
                                        </p:cTn>
                                        <p:tgtEl>
                                          <p:spTgt spid="27"/>
                                        </p:tgtEl>
                                        <p:attrNameLst>
                                          <p:attrName>style.visibility</p:attrName>
                                        </p:attrNameLst>
                                      </p:cBhvr>
                                      <p:to>
                                        <p:strVal val="visible"/>
                                      </p:to>
                                    </p:set>
                                  </p:childTnLst>
                                </p:cTn>
                              </p:par>
                              <p:par>
                                <p:cTn id="177" presetID="1" presetClass="mediacall" presetSubtype="0" fill="hold" nodeType="withEffect">
                                  <p:stCondLst>
                                    <p:cond delay="0"/>
                                  </p:stCondLst>
                                  <p:childTnLst>
                                    <p:cmd type="call" cmd="playFrom(0.0)">
                                      <p:cBhvr>
                                        <p:cTn id="178" dur="1311" fill="hold"/>
                                        <p:tgtEl>
                                          <p:spTgt spid="34"/>
                                        </p:tgtEl>
                                      </p:cBhvr>
                                    </p:cmd>
                                  </p:childTnLst>
                                </p:cTn>
                              </p:par>
                              <p:par>
                                <p:cTn id="179" presetID="10" presetClass="exit" presetSubtype="0" fill="hold" nodeType="withEffect">
                                  <p:stCondLst>
                                    <p:cond delay="250"/>
                                  </p:stCondLst>
                                  <p:childTnLst>
                                    <p:animEffect transition="out" filter="fade">
                                      <p:cBhvr>
                                        <p:cTn id="180" dur="500"/>
                                        <p:tgtEl>
                                          <p:spTgt spid="32"/>
                                        </p:tgtEl>
                                      </p:cBhvr>
                                    </p:animEffect>
                                    <p:set>
                                      <p:cBhvr>
                                        <p:cTn id="181" dur="1" fill="hold">
                                          <p:stCondLst>
                                            <p:cond delay="499"/>
                                          </p:stCondLst>
                                        </p:cTn>
                                        <p:tgtEl>
                                          <p:spTgt spid="32"/>
                                        </p:tgtEl>
                                        <p:attrNameLst>
                                          <p:attrName>style.visibility</p:attrName>
                                        </p:attrNameLst>
                                      </p:cBhvr>
                                      <p:to>
                                        <p:strVal val="hidden"/>
                                      </p:to>
                                    </p:set>
                                  </p:childTnLst>
                                </p:cTn>
                              </p:par>
                              <p:par>
                                <p:cTn id="182" presetID="10" presetClass="exit" presetSubtype="0" fill="hold" nodeType="withEffect">
                                  <p:stCondLst>
                                    <p:cond delay="250"/>
                                  </p:stCondLst>
                                  <p:childTnLst>
                                    <p:animEffect transition="out" filter="fade">
                                      <p:cBhvr>
                                        <p:cTn id="183" dur="500"/>
                                        <p:tgtEl>
                                          <p:spTgt spid="41"/>
                                        </p:tgtEl>
                                      </p:cBhvr>
                                    </p:animEffect>
                                    <p:set>
                                      <p:cBhvr>
                                        <p:cTn id="184" dur="1" fill="hold">
                                          <p:stCondLst>
                                            <p:cond delay="499"/>
                                          </p:stCondLst>
                                        </p:cTn>
                                        <p:tgtEl>
                                          <p:spTgt spid="41"/>
                                        </p:tgtEl>
                                        <p:attrNameLst>
                                          <p:attrName>style.visibility</p:attrName>
                                        </p:attrNameLst>
                                      </p:cBhvr>
                                      <p:to>
                                        <p:strVal val="hidden"/>
                                      </p:to>
                                    </p:set>
                                  </p:childTnLst>
                                </p:cTn>
                              </p:par>
                              <p:par>
                                <p:cTn id="185" presetID="10" presetClass="exit" presetSubtype="0" fill="hold" nodeType="withEffect">
                                  <p:stCondLst>
                                    <p:cond delay="250"/>
                                  </p:stCondLst>
                                  <p:childTnLst>
                                    <p:animEffect transition="out" filter="fade">
                                      <p:cBhvr>
                                        <p:cTn id="186" dur="500"/>
                                        <p:tgtEl>
                                          <p:spTgt spid="31"/>
                                        </p:tgtEl>
                                      </p:cBhvr>
                                    </p:animEffect>
                                    <p:set>
                                      <p:cBhvr>
                                        <p:cTn id="187"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83553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753283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6340449" y="228274"/>
            <a:ext cx="1828800" cy="1874520"/>
          </a:xfrm>
          <a:prstGeom prst="rect">
            <a:avLst/>
          </a:prstGeom>
        </p:spPr>
      </p:pic>
      <p:pic>
        <p:nvPicPr>
          <p:cNvPr id="31" name="Gol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9815" y="280993"/>
            <a:ext cx="1470025"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7673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1.04167E-6 0.01389 L 1.04167E-6 0.2581 " pathEditMode="relative" rAng="0" ptsTypes="AA">
                                      <p:cBhvr>
                                        <p:cTn id="105" dur="1000" fill="hold"/>
                                        <p:tgtEl>
                                          <p:spTgt spid="17"/>
                                        </p:tgtEl>
                                        <p:attrNameLst>
                                          <p:attrName>ppt_x</p:attrName>
                                          <p:attrName>ppt_y</p:attrName>
                                        </p:attrNameLst>
                                      </p:cBhvr>
                                      <p:rCtr x="0" y="12211"/>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17"/>
                                        </p:tgtEl>
                                        <p:attrNameLst>
                                          <p:attrName>r</p:attrName>
                                        </p:attrNameLst>
                                      </p:cBhvr>
                                    </p:animRot>
                                    <p:animRot by="-240000">
                                      <p:cBhvr>
                                        <p:cTn id="108" dur="150" fill="hold">
                                          <p:stCondLst>
                                            <p:cond delay="150"/>
                                          </p:stCondLst>
                                        </p:cTn>
                                        <p:tgtEl>
                                          <p:spTgt spid="17"/>
                                        </p:tgtEl>
                                        <p:attrNameLst>
                                          <p:attrName>r</p:attrName>
                                        </p:attrNameLst>
                                      </p:cBhvr>
                                    </p:animRot>
                                    <p:animRot by="240000">
                                      <p:cBhvr>
                                        <p:cTn id="109" dur="150" fill="hold">
                                          <p:stCondLst>
                                            <p:cond delay="300"/>
                                          </p:stCondLst>
                                        </p:cTn>
                                        <p:tgtEl>
                                          <p:spTgt spid="17"/>
                                        </p:tgtEl>
                                        <p:attrNameLst>
                                          <p:attrName>r</p:attrName>
                                        </p:attrNameLst>
                                      </p:cBhvr>
                                    </p:animRot>
                                    <p:animRot by="-240000">
                                      <p:cBhvr>
                                        <p:cTn id="110" dur="150" fill="hold">
                                          <p:stCondLst>
                                            <p:cond delay="450"/>
                                          </p:stCondLst>
                                        </p:cTn>
                                        <p:tgtEl>
                                          <p:spTgt spid="17"/>
                                        </p:tgtEl>
                                        <p:attrNameLst>
                                          <p:attrName>r</p:attrName>
                                        </p:attrNameLst>
                                      </p:cBhvr>
                                    </p:animRot>
                                    <p:animRot by="120000">
                                      <p:cBhvr>
                                        <p:cTn id="111" dur="150" fill="hold">
                                          <p:stCondLst>
                                            <p:cond delay="600"/>
                                          </p:stCondLst>
                                        </p:cTn>
                                        <p:tgtEl>
                                          <p:spTgt spid="1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17"/>
                                        </p:tgtEl>
                                        <p:attrNameLst>
                                          <p:attrName>style.visibility</p:attrName>
                                        </p:attrNameLst>
                                      </p:cBhvr>
                                      <p:to>
                                        <p:strVal val="hidden"/>
                                      </p:to>
                                    </p:set>
                                  </p:childTnLst>
                                </p:cTn>
                              </p:par>
                              <p:par>
                                <p:cTn id="115" presetID="1" presetClass="entr" presetSubtype="0" fill="hold" nodeType="withEffect">
                                  <p:stCondLst>
                                    <p:cond delay="0"/>
                                  </p:stCondLst>
                                  <p:childTnLst>
                                    <p:set>
                                      <p:cBhvr>
                                        <p:cTn id="116" dur="1" fill="hold">
                                          <p:stCondLst>
                                            <p:cond delay="0"/>
                                          </p:stCondLst>
                                        </p:cTn>
                                        <p:tgtEl>
                                          <p:spTgt spid="55"/>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53"/>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653" fill="hold"/>
                                        <p:tgtEl>
                                          <p:spTgt spid="39"/>
                                        </p:tgtEl>
                                      </p:cBhvr>
                                    </p:cmd>
                                  </p:childTnLst>
                                </p:cTn>
                              </p:par>
                            </p:childTnLst>
                          </p:cTn>
                        </p:par>
                        <p:par>
                          <p:cTn id="121" fill="hold">
                            <p:stCondLst>
                              <p:cond delay="2653"/>
                            </p:stCondLst>
                            <p:childTnLst>
                              <p:par>
                                <p:cTn id="122" presetID="1" presetClass="entr" presetSubtype="0" fill="hold" nodeType="afterEffect">
                                  <p:stCondLst>
                                    <p:cond delay="0"/>
                                  </p:stCondLst>
                                  <p:childTnLst>
                                    <p:set>
                                      <p:cBhvr>
                                        <p:cTn id="123" dur="1" fill="hold">
                                          <p:stCondLst>
                                            <p:cond delay="0"/>
                                          </p:stCondLst>
                                        </p:cTn>
                                        <p:tgtEl>
                                          <p:spTgt spid="54"/>
                                        </p:tgtEl>
                                        <p:attrNameLst>
                                          <p:attrName>style.visibility</p:attrName>
                                        </p:attrNameLst>
                                      </p:cBhvr>
                                      <p:to>
                                        <p:strVal val="visible"/>
                                      </p:to>
                                    </p:set>
                                  </p:childTnLst>
                                </p:cTn>
                              </p:par>
                              <p:par>
                                <p:cTn id="124" presetID="42" presetClass="path" presetSubtype="0" accel="50000" decel="50000" fill="hold" nodeType="withEffect">
                                  <p:stCondLst>
                                    <p:cond delay="0"/>
                                  </p:stCondLst>
                                  <p:childTnLst>
                                    <p:animMotion origin="layout" path="M -0.05426 0.02315 L 4.86111E-6 -2.96296E-6 " pathEditMode="relative" rAng="0" ptsTypes="AA">
                                      <p:cBhvr>
                                        <p:cTn id="125" dur="1500" fill="hold"/>
                                        <p:tgtEl>
                                          <p:spTgt spid="54"/>
                                        </p:tgtEl>
                                        <p:attrNameLst>
                                          <p:attrName>ppt_x</p:attrName>
                                          <p:attrName>ppt_y</p:attrName>
                                        </p:attrNameLst>
                                      </p:cBhvr>
                                      <p:rCtr x="2713" y="-1157"/>
                                    </p:animMotion>
                                  </p:childTnLst>
                                </p:cTn>
                              </p:par>
                              <p:par>
                                <p:cTn id="126" presetID="1" presetClass="mediacall" presetSubtype="0" fill="hold" nodeType="withEffect">
                                  <p:stCondLst>
                                    <p:cond delay="500"/>
                                  </p:stCondLst>
                                  <p:childTnLst>
                                    <p:cmd type="call" cmd="playFrom(0.0)">
                                      <p:cBhvr>
                                        <p:cTn id="127" dur="648" fill="hold"/>
                                        <p:tgtEl>
                                          <p:spTgt spid="33"/>
                                        </p:tgtEl>
                                      </p:cBhvr>
                                    </p:cmd>
                                  </p:childTnLst>
                                </p:cTn>
                              </p:par>
                              <p:par>
                                <p:cTn id="128" presetID="8" presetClass="emph" presetSubtype="0" fill="hold" nodeType="withEffect">
                                  <p:stCondLst>
                                    <p:cond delay="500"/>
                                  </p:stCondLst>
                                  <p:childTnLst>
                                    <p:animRot by="-3600000">
                                      <p:cBhvr>
                                        <p:cTn id="129" dur="750" fill="hold"/>
                                        <p:tgtEl>
                                          <p:spTgt spid="54"/>
                                        </p:tgtEl>
                                        <p:attrNameLst>
                                          <p:attrName>r</p:attrName>
                                        </p:attrNameLst>
                                      </p:cBhvr>
                                    </p:animRot>
                                  </p:childTnLst>
                                </p:cTn>
                              </p:par>
                              <p:par>
                                <p:cTn id="130" presetID="1" presetClass="entr" presetSubtype="0" fill="hold" nodeType="withEffect">
                                  <p:stCondLst>
                                    <p:cond delay="0"/>
                                  </p:stCondLst>
                                  <p:childTnLst>
                                    <p:set>
                                      <p:cBhvr>
                                        <p:cTn id="131" dur="1" fill="hold">
                                          <p:stCondLst>
                                            <p:cond delay="0"/>
                                          </p:stCondLst>
                                        </p:cTn>
                                        <p:tgtEl>
                                          <p:spTgt spid="56"/>
                                        </p:tgtEl>
                                        <p:attrNameLst>
                                          <p:attrName>style.visibility</p:attrName>
                                        </p:attrNameLst>
                                      </p:cBhvr>
                                      <p:to>
                                        <p:strVal val="visible"/>
                                      </p:to>
                                    </p:set>
                                  </p:childTnLst>
                                </p:cTn>
                              </p:par>
                              <p:par>
                                <p:cTn id="132" presetID="42" presetClass="path" presetSubtype="0" accel="50000" decel="50000" fill="hold" nodeType="withEffect">
                                  <p:stCondLst>
                                    <p:cond delay="0"/>
                                  </p:stCondLst>
                                  <p:childTnLst>
                                    <p:animMotion origin="layout" path="M 0.00065 2.46914E-6 L 3.75E-6 0.29977 " pathEditMode="relative" rAng="0" ptsTypes="AA">
                                      <p:cBhvr>
                                        <p:cTn id="133" dur="1000" fill="hold"/>
                                        <p:tgtEl>
                                          <p:spTgt spid="56"/>
                                        </p:tgtEl>
                                        <p:attrNameLst>
                                          <p:attrName>ppt_x</p:attrName>
                                          <p:attrName>ppt_y</p:attrName>
                                        </p:attrNameLst>
                                      </p:cBhvr>
                                      <p:rCtr x="-33" y="14988"/>
                                    </p:animMotion>
                                  </p:childTnLst>
                                </p:cTn>
                              </p:par>
                            </p:childTnLst>
                          </p:cTn>
                        </p:par>
                        <p:par>
                          <p:cTn id="134" fill="hold">
                            <p:stCondLst>
                              <p:cond delay="4153"/>
                            </p:stCondLst>
                            <p:childTnLst>
                              <p:par>
                                <p:cTn id="135" presetID="1" presetClass="exit" presetSubtype="0" fill="hold" nodeType="afterEffect">
                                  <p:stCondLst>
                                    <p:cond delay="0"/>
                                  </p:stCondLst>
                                  <p:childTnLst>
                                    <p:set>
                                      <p:cBhvr>
                                        <p:cTn id="136" dur="1" fill="hold">
                                          <p:stCondLst>
                                            <p:cond delay="0"/>
                                          </p:stCondLst>
                                        </p:cTn>
                                        <p:tgtEl>
                                          <p:spTgt spid="5"/>
                                        </p:tgtEl>
                                        <p:attrNameLst>
                                          <p:attrName>style.visibility</p:attrName>
                                        </p:attrNameLst>
                                      </p:cBhvr>
                                      <p:to>
                                        <p:strVal val="hidden"/>
                                      </p:to>
                                    </p:set>
                                  </p:childTnLst>
                                </p:cTn>
                              </p:par>
                              <p:par>
                                <p:cTn id="13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38" dur="1500" fill="hold"/>
                                        <p:tgtEl>
                                          <p:spTgt spid="54"/>
                                        </p:tgtEl>
                                        <p:attrNameLst>
                                          <p:attrName>ppt_x</p:attrName>
                                          <p:attrName>ppt_y</p:attrName>
                                        </p:attrNameLst>
                                      </p:cBhvr>
                                      <p:rCtr x="11" y="829"/>
                                    </p:animMotion>
                                  </p:childTnLst>
                                </p:cTn>
                              </p:par>
                              <p:par>
                                <p:cTn id="139" presetID="1" presetClass="exit" presetSubtype="0" fill="hold" nodeType="withEffect">
                                  <p:stCondLst>
                                    <p:cond delay="0"/>
                                  </p:stCondLst>
                                  <p:childTnLst>
                                    <p:set>
                                      <p:cBhvr>
                                        <p:cTn id="140" dur="1" fill="hold">
                                          <p:stCondLst>
                                            <p:cond delay="0"/>
                                          </p:stCondLst>
                                        </p:cTn>
                                        <p:tgtEl>
                                          <p:spTgt spid="25"/>
                                        </p:tgtEl>
                                        <p:attrNameLst>
                                          <p:attrName>style.visibility</p:attrName>
                                        </p:attrNameLst>
                                      </p:cBhvr>
                                      <p:to>
                                        <p:strVal val="hidden"/>
                                      </p:to>
                                    </p:set>
                                  </p:childTnLst>
                                </p:cTn>
                              </p:par>
                              <p:par>
                                <p:cTn id="141" presetID="1" presetClass="entr" presetSubtype="0" fill="hold" nodeType="withEffect">
                                  <p:stCondLst>
                                    <p:cond delay="0"/>
                                  </p:stCondLst>
                                  <p:childTnLst>
                                    <p:set>
                                      <p:cBhvr>
                                        <p:cTn id="142" dur="1" fill="hold">
                                          <p:stCondLst>
                                            <p:cond delay="0"/>
                                          </p:stCondLst>
                                        </p:cTn>
                                        <p:tgtEl>
                                          <p:spTgt spid="27"/>
                                        </p:tgtEl>
                                        <p:attrNameLst>
                                          <p:attrName>style.visibility</p:attrName>
                                        </p:attrNameLst>
                                      </p:cBhvr>
                                      <p:to>
                                        <p:strVal val="visible"/>
                                      </p:to>
                                    </p:set>
                                  </p:childTnLst>
                                </p:cTn>
                              </p:par>
                              <p:par>
                                <p:cTn id="143" presetID="1" presetClass="mediacall" presetSubtype="0" fill="hold" nodeType="withEffect">
                                  <p:stCondLst>
                                    <p:cond delay="0"/>
                                  </p:stCondLst>
                                  <p:childTnLst>
                                    <p:cmd type="call" cmd="playFrom(0.0)">
                                      <p:cBhvr>
                                        <p:cTn id="144" dur="1311" fill="hold"/>
                                        <p:tgtEl>
                                          <p:spTgt spid="34"/>
                                        </p:tgtEl>
                                      </p:cBhvr>
                                    </p:cmd>
                                  </p:childTnLst>
                                </p:cTn>
                              </p:par>
                              <p:par>
                                <p:cTn id="145" presetID="10" presetClass="exit" presetSubtype="0" fill="hold" nodeType="withEffect">
                                  <p:stCondLst>
                                    <p:cond delay="250"/>
                                  </p:stCondLst>
                                  <p:childTnLst>
                                    <p:animEffect transition="out" filter="fade">
                                      <p:cBhvr>
                                        <p:cTn id="146" dur="500"/>
                                        <p:tgtEl>
                                          <p:spTgt spid="32"/>
                                        </p:tgtEl>
                                      </p:cBhvr>
                                    </p:animEffect>
                                    <p:set>
                                      <p:cBhvr>
                                        <p:cTn id="147" dur="1" fill="hold">
                                          <p:stCondLst>
                                            <p:cond delay="499"/>
                                          </p:stCondLst>
                                        </p:cTn>
                                        <p:tgtEl>
                                          <p:spTgt spid="32"/>
                                        </p:tgtEl>
                                        <p:attrNameLst>
                                          <p:attrName>style.visibility</p:attrName>
                                        </p:attrNameLst>
                                      </p:cBhvr>
                                      <p:to>
                                        <p:strVal val="hidden"/>
                                      </p:to>
                                    </p:set>
                                  </p:childTnLst>
                                </p:cTn>
                              </p:par>
                              <p:par>
                                <p:cTn id="148" presetID="10" presetClass="exit" presetSubtype="0" fill="hold" nodeType="withEffect">
                                  <p:stCondLst>
                                    <p:cond delay="250"/>
                                  </p:stCondLst>
                                  <p:childTnLst>
                                    <p:animEffect transition="out" filter="fade">
                                      <p:cBhvr>
                                        <p:cTn id="149" dur="500"/>
                                        <p:tgtEl>
                                          <p:spTgt spid="41"/>
                                        </p:tgtEl>
                                      </p:cBhvr>
                                    </p:animEffect>
                                    <p:set>
                                      <p:cBhvr>
                                        <p:cTn id="150" dur="1" fill="hold">
                                          <p:stCondLst>
                                            <p:cond delay="499"/>
                                          </p:stCondLst>
                                        </p:cTn>
                                        <p:tgtEl>
                                          <p:spTgt spid="41"/>
                                        </p:tgtEl>
                                        <p:attrNameLst>
                                          <p:attrName>style.visibility</p:attrName>
                                        </p:attrNameLst>
                                      </p:cBhvr>
                                      <p:to>
                                        <p:strVal val="hidden"/>
                                      </p:to>
                                    </p:set>
                                  </p:childTnLst>
                                </p:cTn>
                              </p:par>
                              <p:par>
                                <p:cTn id="151" presetID="10" presetClass="exit" presetSubtype="0" fill="hold" nodeType="withEffect">
                                  <p:stCondLst>
                                    <p:cond delay="250"/>
                                  </p:stCondLst>
                                  <p:childTnLst>
                                    <p:animEffect transition="out" filter="fade">
                                      <p:cBhvr>
                                        <p:cTn id="152" dur="500"/>
                                        <p:tgtEl>
                                          <p:spTgt spid="26"/>
                                        </p:tgtEl>
                                      </p:cBhvr>
                                    </p:animEffect>
                                    <p:set>
                                      <p:cBhvr>
                                        <p:cTn id="15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1" presetClass="mediacall" presetSubtype="0" fill="hold" nodeType="withEffect">
                                  <p:stCondLst>
                                    <p:cond delay="0"/>
                                  </p:stCondLst>
                                  <p:childTnLst>
                                    <p:cmd type="call" cmd="playFrom(0.0)">
                                      <p:cBhvr>
                                        <p:cTn id="198" dur="3160" fill="hold"/>
                                        <p:tgtEl>
                                          <p:spTgt spid="16"/>
                                        </p:tgtEl>
                                      </p:cBhvr>
                                    </p:cmd>
                                  </p:childTnLst>
                                </p:cTn>
                              </p:par>
                              <p:par>
                                <p:cTn id="199" presetID="32" presetClass="emph" presetSubtype="0" repeatCount="2000" fill="hold" nodeType="withEffect">
                                  <p:stCondLst>
                                    <p:cond delay="0"/>
                                  </p:stCondLst>
                                  <p:childTnLst>
                                    <p:animRot by="120000">
                                      <p:cBhvr>
                                        <p:cTn id="200" dur="75" fill="hold">
                                          <p:stCondLst>
                                            <p:cond delay="0"/>
                                          </p:stCondLst>
                                        </p:cTn>
                                        <p:tgtEl>
                                          <p:spTgt spid="31"/>
                                        </p:tgtEl>
                                        <p:attrNameLst>
                                          <p:attrName>r</p:attrName>
                                        </p:attrNameLst>
                                      </p:cBhvr>
                                    </p:animRot>
                                    <p:animRot by="-240000">
                                      <p:cBhvr>
                                        <p:cTn id="201" dur="150" fill="hold">
                                          <p:stCondLst>
                                            <p:cond delay="150"/>
                                          </p:stCondLst>
                                        </p:cTn>
                                        <p:tgtEl>
                                          <p:spTgt spid="31"/>
                                        </p:tgtEl>
                                        <p:attrNameLst>
                                          <p:attrName>r</p:attrName>
                                        </p:attrNameLst>
                                      </p:cBhvr>
                                    </p:animRot>
                                    <p:animRot by="240000">
                                      <p:cBhvr>
                                        <p:cTn id="202" dur="150" fill="hold">
                                          <p:stCondLst>
                                            <p:cond delay="300"/>
                                          </p:stCondLst>
                                        </p:cTn>
                                        <p:tgtEl>
                                          <p:spTgt spid="31"/>
                                        </p:tgtEl>
                                        <p:attrNameLst>
                                          <p:attrName>r</p:attrName>
                                        </p:attrNameLst>
                                      </p:cBhvr>
                                    </p:animRot>
                                    <p:animRot by="-240000">
                                      <p:cBhvr>
                                        <p:cTn id="203" dur="150" fill="hold">
                                          <p:stCondLst>
                                            <p:cond delay="450"/>
                                          </p:stCondLst>
                                        </p:cTn>
                                        <p:tgtEl>
                                          <p:spTgt spid="31"/>
                                        </p:tgtEl>
                                        <p:attrNameLst>
                                          <p:attrName>r</p:attrName>
                                        </p:attrNameLst>
                                      </p:cBhvr>
                                    </p:animRot>
                                    <p:animRot by="120000">
                                      <p:cBhvr>
                                        <p:cTn id="204" dur="150" fill="hold">
                                          <p:stCondLst>
                                            <p:cond delay="600"/>
                                          </p:stCondLst>
                                        </p:cTn>
                                        <p:tgtEl>
                                          <p:spTgt spid="31"/>
                                        </p:tgtEl>
                                        <p:attrNameLst>
                                          <p:attrName>r</p:attrName>
                                        </p:attrNameLst>
                                      </p:cBhvr>
                                    </p:animRot>
                                  </p:childTnLst>
                                </p:cTn>
                              </p:par>
                            </p:childTnLst>
                          </p:cTn>
                        </p:par>
                        <p:par>
                          <p:cTn id="205" fill="hold">
                            <p:stCondLst>
                              <p:cond delay="3660"/>
                            </p:stCondLst>
                            <p:childTnLst>
                              <p:par>
                                <p:cTn id="206" presetID="1" presetClass="exit" presetSubtype="0" fill="hold" nodeType="afterEffect">
                                  <p:stCondLst>
                                    <p:cond delay="0"/>
                                  </p:stCondLst>
                                  <p:childTnLst>
                                    <p:set>
                                      <p:cBhvr>
                                        <p:cTn id="207" dur="1" fill="hold">
                                          <p:stCondLst>
                                            <p:cond delay="0"/>
                                          </p:stCondLst>
                                        </p:cTn>
                                        <p:tgtEl>
                                          <p:spTgt spid="5"/>
                                        </p:tgtEl>
                                        <p:attrNameLst>
                                          <p:attrName>style.visibility</p:attrName>
                                        </p:attrNameLst>
                                      </p:cBhvr>
                                      <p:to>
                                        <p:strVal val="hidden"/>
                                      </p:to>
                                    </p:set>
                                  </p:childTnLst>
                                </p:cTn>
                              </p:par>
                              <p:par>
                                <p:cTn id="208" presetID="1" presetClass="exit" presetSubtype="0" fill="hold" nodeType="withEffect">
                                  <p:stCondLst>
                                    <p:cond delay="0"/>
                                  </p:stCondLst>
                                  <p:childTnLst>
                                    <p:set>
                                      <p:cBhvr>
                                        <p:cTn id="209" dur="1" fill="hold">
                                          <p:stCondLst>
                                            <p:cond delay="0"/>
                                          </p:stCondLst>
                                        </p:cTn>
                                        <p:tgtEl>
                                          <p:spTgt spid="27"/>
                                        </p:tgtEl>
                                        <p:attrNameLst>
                                          <p:attrName>style.visibility</p:attrName>
                                        </p:attrNameLst>
                                      </p:cBhvr>
                                      <p:to>
                                        <p:strVal val="hidden"/>
                                      </p:to>
                                    </p:set>
                                  </p:childTnLst>
                                </p:cTn>
                              </p:par>
                              <p:par>
                                <p:cTn id="210" presetID="1" presetClass="entr" presetSubtype="0" fill="hold" nodeType="withEffect">
                                  <p:stCondLst>
                                    <p:cond delay="0"/>
                                  </p:stCondLst>
                                  <p:childTnLst>
                                    <p:set>
                                      <p:cBhvr>
                                        <p:cTn id="211" dur="1" fill="hold">
                                          <p:stCondLst>
                                            <p:cond delay="0"/>
                                          </p:stCondLst>
                                        </p:cTn>
                                        <p:tgtEl>
                                          <p:spTgt spid="25"/>
                                        </p:tgtEl>
                                        <p:attrNameLst>
                                          <p:attrName>style.visibility</p:attrName>
                                        </p:attrNameLst>
                                      </p:cBhvr>
                                      <p:to>
                                        <p:strVal val="visible"/>
                                      </p:to>
                                    </p:set>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878003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047732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928494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47"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41" name="Gol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604777" y="228274"/>
            <a:ext cx="1470025"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728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1" presetClass="mediacall" presetSubtype="0" fill="hold" nodeType="withEffect">
                                  <p:stCondLst>
                                    <p:cond delay="0"/>
                                  </p:stCondLst>
                                  <p:childTnLst>
                                    <p:cmd type="call" cmd="playFrom(0.0)">
                                      <p:cBhvr>
                                        <p:cTn id="73" dur="3160" fill="hold"/>
                                        <p:tgtEl>
                                          <p:spTgt spid="16"/>
                                        </p:tgtEl>
                                      </p:cBhvr>
                                    </p:cmd>
                                  </p:childTnLst>
                                </p:cTn>
                              </p:par>
                              <p:par>
                                <p:cTn id="74" presetID="32" presetClass="emph" presetSubtype="0" repeatCount="2000" fill="hold" nodeType="withEffect">
                                  <p:stCondLst>
                                    <p:cond delay="0"/>
                                  </p:stCondLst>
                                  <p:childTnLst>
                                    <p:animRot by="120000">
                                      <p:cBhvr>
                                        <p:cTn id="75" dur="75" fill="hold">
                                          <p:stCondLst>
                                            <p:cond delay="0"/>
                                          </p:stCondLst>
                                        </p:cTn>
                                        <p:tgtEl>
                                          <p:spTgt spid="41"/>
                                        </p:tgtEl>
                                        <p:attrNameLst>
                                          <p:attrName>r</p:attrName>
                                        </p:attrNameLst>
                                      </p:cBhvr>
                                    </p:animRot>
                                    <p:animRot by="-240000">
                                      <p:cBhvr>
                                        <p:cTn id="76" dur="150" fill="hold">
                                          <p:stCondLst>
                                            <p:cond delay="150"/>
                                          </p:stCondLst>
                                        </p:cTn>
                                        <p:tgtEl>
                                          <p:spTgt spid="41"/>
                                        </p:tgtEl>
                                        <p:attrNameLst>
                                          <p:attrName>r</p:attrName>
                                        </p:attrNameLst>
                                      </p:cBhvr>
                                    </p:animRot>
                                    <p:animRot by="240000">
                                      <p:cBhvr>
                                        <p:cTn id="77" dur="150" fill="hold">
                                          <p:stCondLst>
                                            <p:cond delay="300"/>
                                          </p:stCondLst>
                                        </p:cTn>
                                        <p:tgtEl>
                                          <p:spTgt spid="41"/>
                                        </p:tgtEl>
                                        <p:attrNameLst>
                                          <p:attrName>r</p:attrName>
                                        </p:attrNameLst>
                                      </p:cBhvr>
                                    </p:animRot>
                                    <p:animRot by="-240000">
                                      <p:cBhvr>
                                        <p:cTn id="78" dur="150" fill="hold">
                                          <p:stCondLst>
                                            <p:cond delay="450"/>
                                          </p:stCondLst>
                                        </p:cTn>
                                        <p:tgtEl>
                                          <p:spTgt spid="41"/>
                                        </p:tgtEl>
                                        <p:attrNameLst>
                                          <p:attrName>r</p:attrName>
                                        </p:attrNameLst>
                                      </p:cBhvr>
                                    </p:animRot>
                                    <p:animRot by="120000">
                                      <p:cBhvr>
                                        <p:cTn id="79" dur="150" fill="hold">
                                          <p:stCondLst>
                                            <p:cond delay="600"/>
                                          </p:stCondLst>
                                        </p:cTn>
                                        <p:tgtEl>
                                          <p:spTgt spid="41"/>
                                        </p:tgtEl>
                                        <p:attrNameLst>
                                          <p:attrName>r</p:attrName>
                                        </p:attrNameLst>
                                      </p:cBhvr>
                                    </p:animRot>
                                  </p:childTnLst>
                                </p:cTn>
                              </p:par>
                            </p:childTnLst>
                          </p:cTn>
                        </p:par>
                        <p:par>
                          <p:cTn id="80" fill="hold">
                            <p:stCondLst>
                              <p:cond delay="3660"/>
                            </p:stCondLst>
                            <p:childTnLst>
                              <p:par>
                                <p:cTn id="81" presetID="1" presetClass="exit" presetSubtype="0" fill="hold" nodeType="afterEffect">
                                  <p:stCondLst>
                                    <p:cond delay="0"/>
                                  </p:stCondLst>
                                  <p:childTnLst>
                                    <p:set>
                                      <p:cBhvr>
                                        <p:cTn id="82" dur="1" fill="hold">
                                          <p:stCondLst>
                                            <p:cond delay="0"/>
                                          </p:stCondLst>
                                        </p:cTn>
                                        <p:tgtEl>
                                          <p:spTgt spid="5"/>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7"/>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47"/>
                                        </p:tgtEl>
                                        <p:attrNameLst>
                                          <p:attrName>r</p:attrName>
                                        </p:attrNameLst>
                                      </p:cBhvr>
                                    </p:animRot>
                                    <p:animRot by="-240000">
                                      <p:cBhvr>
                                        <p:cTn id="108" dur="150" fill="hold">
                                          <p:stCondLst>
                                            <p:cond delay="150"/>
                                          </p:stCondLst>
                                        </p:cTn>
                                        <p:tgtEl>
                                          <p:spTgt spid="47"/>
                                        </p:tgtEl>
                                        <p:attrNameLst>
                                          <p:attrName>r</p:attrName>
                                        </p:attrNameLst>
                                      </p:cBhvr>
                                    </p:animRot>
                                    <p:animRot by="240000">
                                      <p:cBhvr>
                                        <p:cTn id="109" dur="150" fill="hold">
                                          <p:stCondLst>
                                            <p:cond delay="300"/>
                                          </p:stCondLst>
                                        </p:cTn>
                                        <p:tgtEl>
                                          <p:spTgt spid="47"/>
                                        </p:tgtEl>
                                        <p:attrNameLst>
                                          <p:attrName>r</p:attrName>
                                        </p:attrNameLst>
                                      </p:cBhvr>
                                    </p:animRot>
                                    <p:animRot by="-240000">
                                      <p:cBhvr>
                                        <p:cTn id="110" dur="150" fill="hold">
                                          <p:stCondLst>
                                            <p:cond delay="450"/>
                                          </p:stCondLst>
                                        </p:cTn>
                                        <p:tgtEl>
                                          <p:spTgt spid="47"/>
                                        </p:tgtEl>
                                        <p:attrNameLst>
                                          <p:attrName>r</p:attrName>
                                        </p:attrNameLst>
                                      </p:cBhvr>
                                    </p:animRot>
                                    <p:animRot by="120000">
                                      <p:cBhvr>
                                        <p:cTn id="111" dur="150" fill="hold">
                                          <p:stCondLst>
                                            <p:cond delay="600"/>
                                          </p:stCondLst>
                                        </p:cTn>
                                        <p:tgtEl>
                                          <p:spTgt spid="4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5"/>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27"/>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25"/>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1776" fill="hold"/>
                                        <p:tgtEl>
                                          <p:spTgt spid="20"/>
                                        </p:tgtEl>
                                      </p:cBhvr>
                                    </p:cmd>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04167E-6 0.01389 L 1.04167E-6 0.2581 " pathEditMode="relative" rAng="0" ptsTypes="AA">
                                      <p:cBhvr>
                                        <p:cTn id="139" dur="1000" fill="hold"/>
                                        <p:tgtEl>
                                          <p:spTgt spid="17"/>
                                        </p:tgtEl>
                                        <p:attrNameLst>
                                          <p:attrName>ppt_x</p:attrName>
                                          <p:attrName>ppt_y</p:attrName>
                                        </p:attrNameLst>
                                      </p:cBhvr>
                                      <p:rCtr x="0" y="12211"/>
                                    </p:animMotion>
                                  </p:childTnLst>
                                </p:cTn>
                              </p:par>
                              <p:par>
                                <p:cTn id="140" presetID="32" presetClass="emph" presetSubtype="0" repeatCount="2000" fill="hold" nodeType="withEffect">
                                  <p:stCondLst>
                                    <p:cond delay="0"/>
                                  </p:stCondLst>
                                  <p:childTnLst>
                                    <p:animRot by="120000">
                                      <p:cBhvr>
                                        <p:cTn id="141" dur="75" fill="hold">
                                          <p:stCondLst>
                                            <p:cond delay="0"/>
                                          </p:stCondLst>
                                        </p:cTn>
                                        <p:tgtEl>
                                          <p:spTgt spid="17"/>
                                        </p:tgtEl>
                                        <p:attrNameLst>
                                          <p:attrName>r</p:attrName>
                                        </p:attrNameLst>
                                      </p:cBhvr>
                                    </p:animRot>
                                    <p:animRot by="-240000">
                                      <p:cBhvr>
                                        <p:cTn id="142" dur="150" fill="hold">
                                          <p:stCondLst>
                                            <p:cond delay="150"/>
                                          </p:stCondLst>
                                        </p:cTn>
                                        <p:tgtEl>
                                          <p:spTgt spid="17"/>
                                        </p:tgtEl>
                                        <p:attrNameLst>
                                          <p:attrName>r</p:attrName>
                                        </p:attrNameLst>
                                      </p:cBhvr>
                                    </p:animRot>
                                    <p:animRot by="240000">
                                      <p:cBhvr>
                                        <p:cTn id="143" dur="150" fill="hold">
                                          <p:stCondLst>
                                            <p:cond delay="300"/>
                                          </p:stCondLst>
                                        </p:cTn>
                                        <p:tgtEl>
                                          <p:spTgt spid="17"/>
                                        </p:tgtEl>
                                        <p:attrNameLst>
                                          <p:attrName>r</p:attrName>
                                        </p:attrNameLst>
                                      </p:cBhvr>
                                    </p:animRot>
                                    <p:animRot by="-240000">
                                      <p:cBhvr>
                                        <p:cTn id="144" dur="150" fill="hold">
                                          <p:stCondLst>
                                            <p:cond delay="450"/>
                                          </p:stCondLst>
                                        </p:cTn>
                                        <p:tgtEl>
                                          <p:spTgt spid="17"/>
                                        </p:tgtEl>
                                        <p:attrNameLst>
                                          <p:attrName>r</p:attrName>
                                        </p:attrNameLst>
                                      </p:cBhvr>
                                    </p:animRot>
                                    <p:animRot by="120000">
                                      <p:cBhvr>
                                        <p:cTn id="145" dur="150" fill="hold">
                                          <p:stCondLst>
                                            <p:cond delay="600"/>
                                          </p:stCondLst>
                                        </p:cTn>
                                        <p:tgtEl>
                                          <p:spTgt spid="17"/>
                                        </p:tgtEl>
                                        <p:attrNameLst>
                                          <p:attrName>r</p:attrName>
                                        </p:attrNameLst>
                                      </p:cBhvr>
                                    </p:animRot>
                                  </p:childTnLst>
                                </p:cTn>
                              </p:par>
                            </p:childTnLst>
                          </p:cTn>
                        </p:par>
                        <p:par>
                          <p:cTn id="146" fill="hold">
                            <p:stCondLst>
                              <p:cond delay="2000"/>
                            </p:stCondLst>
                            <p:childTnLst>
                              <p:par>
                                <p:cTn id="147" presetID="1" presetClass="exit" presetSubtype="0" fill="hold" nodeType="afterEffect">
                                  <p:stCondLst>
                                    <p:cond delay="0"/>
                                  </p:stCondLst>
                                  <p:childTnLst>
                                    <p:set>
                                      <p:cBhvr>
                                        <p:cTn id="148" dur="1" fill="hold">
                                          <p:stCondLst>
                                            <p:cond delay="0"/>
                                          </p:stCondLst>
                                        </p:cTn>
                                        <p:tgtEl>
                                          <p:spTgt spid="17"/>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653" fill="hold"/>
                                        <p:tgtEl>
                                          <p:spTgt spid="39"/>
                                        </p:tgtEl>
                                      </p:cBhvr>
                                    </p:cmd>
                                  </p:childTnLst>
                                </p:cTn>
                              </p:par>
                            </p:childTnLst>
                          </p:cTn>
                        </p:par>
                        <p:par>
                          <p:cTn id="155" fill="hold">
                            <p:stCondLst>
                              <p:cond delay="2653"/>
                            </p:stCondLst>
                            <p:childTnLst>
                              <p:par>
                                <p:cTn id="156" presetID="1" presetClass="entr" presetSubtype="0" fill="hold" nodeType="afterEffect">
                                  <p:stCondLst>
                                    <p:cond delay="0"/>
                                  </p:stCondLst>
                                  <p:childTnLst>
                                    <p:set>
                                      <p:cBhvr>
                                        <p:cTn id="157" dur="1" fill="hold">
                                          <p:stCondLst>
                                            <p:cond delay="0"/>
                                          </p:stCondLst>
                                        </p:cTn>
                                        <p:tgtEl>
                                          <p:spTgt spid="54"/>
                                        </p:tgtEl>
                                        <p:attrNameLst>
                                          <p:attrName>style.visibility</p:attrName>
                                        </p:attrNameLst>
                                      </p:cBhvr>
                                      <p:to>
                                        <p:strVal val="visible"/>
                                      </p:to>
                                    </p:set>
                                  </p:childTnLst>
                                </p:cTn>
                              </p:par>
                              <p:par>
                                <p:cTn id="158" presetID="42" presetClass="path" presetSubtype="0" accel="50000" decel="50000" fill="hold" nodeType="withEffect">
                                  <p:stCondLst>
                                    <p:cond delay="0"/>
                                  </p:stCondLst>
                                  <p:childTnLst>
                                    <p:animMotion origin="layout" path="M -0.05426 0.02315 L 4.86111E-6 -2.96296E-6 " pathEditMode="relative" rAng="0" ptsTypes="AA">
                                      <p:cBhvr>
                                        <p:cTn id="159" dur="1500" fill="hold"/>
                                        <p:tgtEl>
                                          <p:spTgt spid="54"/>
                                        </p:tgtEl>
                                        <p:attrNameLst>
                                          <p:attrName>ppt_x</p:attrName>
                                          <p:attrName>ppt_y</p:attrName>
                                        </p:attrNameLst>
                                      </p:cBhvr>
                                      <p:rCtr x="2713" y="-1157"/>
                                    </p:animMotion>
                                  </p:childTnLst>
                                </p:cTn>
                              </p:par>
                              <p:par>
                                <p:cTn id="160" presetID="1" presetClass="mediacall" presetSubtype="0" fill="hold" nodeType="withEffect">
                                  <p:stCondLst>
                                    <p:cond delay="500"/>
                                  </p:stCondLst>
                                  <p:childTnLst>
                                    <p:cmd type="call" cmd="playFrom(0.0)">
                                      <p:cBhvr>
                                        <p:cTn id="161" dur="648" fill="hold"/>
                                        <p:tgtEl>
                                          <p:spTgt spid="33"/>
                                        </p:tgtEl>
                                      </p:cBhvr>
                                    </p:cmd>
                                  </p:childTnLst>
                                </p:cTn>
                              </p:par>
                              <p:par>
                                <p:cTn id="162" presetID="8" presetClass="emph" presetSubtype="0" fill="hold" nodeType="withEffect">
                                  <p:stCondLst>
                                    <p:cond delay="500"/>
                                  </p:stCondLst>
                                  <p:childTnLst>
                                    <p:animRot by="-3600000">
                                      <p:cBhvr>
                                        <p:cTn id="163" dur="750" fill="hold"/>
                                        <p:tgtEl>
                                          <p:spTgt spid="54"/>
                                        </p:tgtEl>
                                        <p:attrNameLst>
                                          <p:attrName>r</p:attrName>
                                        </p:attrNameLst>
                                      </p:cBhvr>
                                    </p:animRot>
                                  </p:childTnLst>
                                </p:cTn>
                              </p:par>
                              <p:par>
                                <p:cTn id="164" presetID="1" presetClass="entr" presetSubtype="0" fill="hold" nodeType="withEffect">
                                  <p:stCondLst>
                                    <p:cond delay="0"/>
                                  </p:stCondLst>
                                  <p:childTnLst>
                                    <p:set>
                                      <p:cBhvr>
                                        <p:cTn id="165" dur="1" fill="hold">
                                          <p:stCondLst>
                                            <p:cond delay="0"/>
                                          </p:stCondLst>
                                        </p:cTn>
                                        <p:tgtEl>
                                          <p:spTgt spid="56"/>
                                        </p:tgtEl>
                                        <p:attrNameLst>
                                          <p:attrName>style.visibility</p:attrName>
                                        </p:attrNameLst>
                                      </p:cBhvr>
                                      <p:to>
                                        <p:strVal val="visible"/>
                                      </p:to>
                                    </p:set>
                                  </p:childTnLst>
                                </p:cTn>
                              </p:par>
                              <p:par>
                                <p:cTn id="166" presetID="42" presetClass="path" presetSubtype="0" accel="50000" decel="50000" fill="hold" nodeType="withEffect">
                                  <p:stCondLst>
                                    <p:cond delay="0"/>
                                  </p:stCondLst>
                                  <p:childTnLst>
                                    <p:animMotion origin="layout" path="M 0.00065 2.46914E-6 L 3.75E-6 0.29977 " pathEditMode="relative" rAng="0" ptsTypes="AA">
                                      <p:cBhvr>
                                        <p:cTn id="167" dur="1000" fill="hold"/>
                                        <p:tgtEl>
                                          <p:spTgt spid="56"/>
                                        </p:tgtEl>
                                        <p:attrNameLst>
                                          <p:attrName>ppt_x</p:attrName>
                                          <p:attrName>ppt_y</p:attrName>
                                        </p:attrNameLst>
                                      </p:cBhvr>
                                      <p:rCtr x="-33" y="14988"/>
                                    </p:animMotion>
                                  </p:childTnLst>
                                </p:cTn>
                              </p:par>
                            </p:childTnLst>
                          </p:cTn>
                        </p:par>
                        <p:par>
                          <p:cTn id="168" fill="hold">
                            <p:stCondLst>
                              <p:cond delay="4153"/>
                            </p:stCondLst>
                            <p:childTnLst>
                              <p:par>
                                <p:cTn id="169" presetID="1" presetClass="exit" presetSubtype="0" fill="hold" nodeType="afterEffect">
                                  <p:stCondLst>
                                    <p:cond delay="0"/>
                                  </p:stCondLst>
                                  <p:childTnLst>
                                    <p:set>
                                      <p:cBhvr>
                                        <p:cTn id="170" dur="1" fill="hold">
                                          <p:stCondLst>
                                            <p:cond delay="0"/>
                                          </p:stCondLst>
                                        </p:cTn>
                                        <p:tgtEl>
                                          <p:spTgt spid="5"/>
                                        </p:tgtEl>
                                        <p:attrNameLst>
                                          <p:attrName>style.visibility</p:attrName>
                                        </p:attrNameLst>
                                      </p:cBhvr>
                                      <p:to>
                                        <p:strVal val="hidden"/>
                                      </p:to>
                                    </p:set>
                                  </p:childTnLst>
                                </p:cTn>
                              </p:par>
                              <p:par>
                                <p:cTn id="171"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72" dur="1500" fill="hold"/>
                                        <p:tgtEl>
                                          <p:spTgt spid="54"/>
                                        </p:tgtEl>
                                        <p:attrNameLst>
                                          <p:attrName>ppt_x</p:attrName>
                                          <p:attrName>ppt_y</p:attrName>
                                        </p:attrNameLst>
                                      </p:cBhvr>
                                      <p:rCtr x="11" y="829"/>
                                    </p:animMotion>
                                  </p:childTnLst>
                                </p:cTn>
                              </p:par>
                              <p:par>
                                <p:cTn id="173" presetID="1" presetClass="exit" presetSubtype="0" fill="hold" nodeType="withEffect">
                                  <p:stCondLst>
                                    <p:cond delay="0"/>
                                  </p:stCondLst>
                                  <p:childTnLst>
                                    <p:set>
                                      <p:cBhvr>
                                        <p:cTn id="174" dur="1" fill="hold">
                                          <p:stCondLst>
                                            <p:cond delay="0"/>
                                          </p:stCondLst>
                                        </p:cTn>
                                        <p:tgtEl>
                                          <p:spTgt spid="25"/>
                                        </p:tgtEl>
                                        <p:attrNameLst>
                                          <p:attrName>style.visibility</p:attrName>
                                        </p:attrNameLst>
                                      </p:cBhvr>
                                      <p:to>
                                        <p:strVal val="hidden"/>
                                      </p:to>
                                    </p:set>
                                  </p:childTnLst>
                                </p:cTn>
                              </p:par>
                              <p:par>
                                <p:cTn id="175" presetID="1" presetClass="entr" presetSubtype="0" fill="hold" nodeType="withEffect">
                                  <p:stCondLst>
                                    <p:cond delay="0"/>
                                  </p:stCondLst>
                                  <p:childTnLst>
                                    <p:set>
                                      <p:cBhvr>
                                        <p:cTn id="176" dur="1" fill="hold">
                                          <p:stCondLst>
                                            <p:cond delay="0"/>
                                          </p:stCondLst>
                                        </p:cTn>
                                        <p:tgtEl>
                                          <p:spTgt spid="27"/>
                                        </p:tgtEl>
                                        <p:attrNameLst>
                                          <p:attrName>style.visibility</p:attrName>
                                        </p:attrNameLst>
                                      </p:cBhvr>
                                      <p:to>
                                        <p:strVal val="visible"/>
                                      </p:to>
                                    </p:set>
                                  </p:childTnLst>
                                </p:cTn>
                              </p:par>
                              <p:par>
                                <p:cTn id="177" presetID="1" presetClass="mediacall" presetSubtype="0" fill="hold" nodeType="withEffect">
                                  <p:stCondLst>
                                    <p:cond delay="0"/>
                                  </p:stCondLst>
                                  <p:childTnLst>
                                    <p:cmd type="call" cmd="playFrom(0.0)">
                                      <p:cBhvr>
                                        <p:cTn id="178" dur="1311" fill="hold"/>
                                        <p:tgtEl>
                                          <p:spTgt spid="34"/>
                                        </p:tgtEl>
                                      </p:cBhvr>
                                    </p:cmd>
                                  </p:childTnLst>
                                </p:cTn>
                              </p:par>
                              <p:par>
                                <p:cTn id="179" presetID="10" presetClass="exit" presetSubtype="0" fill="hold" nodeType="withEffect">
                                  <p:stCondLst>
                                    <p:cond delay="250"/>
                                  </p:stCondLst>
                                  <p:childTnLst>
                                    <p:animEffect transition="out" filter="fade">
                                      <p:cBhvr>
                                        <p:cTn id="180" dur="500"/>
                                        <p:tgtEl>
                                          <p:spTgt spid="32"/>
                                        </p:tgtEl>
                                      </p:cBhvr>
                                    </p:animEffect>
                                    <p:set>
                                      <p:cBhvr>
                                        <p:cTn id="181" dur="1" fill="hold">
                                          <p:stCondLst>
                                            <p:cond delay="499"/>
                                          </p:stCondLst>
                                        </p:cTn>
                                        <p:tgtEl>
                                          <p:spTgt spid="32"/>
                                        </p:tgtEl>
                                        <p:attrNameLst>
                                          <p:attrName>style.visibility</p:attrName>
                                        </p:attrNameLst>
                                      </p:cBhvr>
                                      <p:to>
                                        <p:strVal val="hidden"/>
                                      </p:to>
                                    </p:set>
                                  </p:childTnLst>
                                </p:cTn>
                              </p:par>
                              <p:par>
                                <p:cTn id="182" presetID="10" presetClass="exit" presetSubtype="0" fill="hold" nodeType="withEffect">
                                  <p:stCondLst>
                                    <p:cond delay="250"/>
                                  </p:stCondLst>
                                  <p:childTnLst>
                                    <p:animEffect transition="out" filter="fade">
                                      <p:cBhvr>
                                        <p:cTn id="183" dur="500"/>
                                        <p:tgtEl>
                                          <p:spTgt spid="47"/>
                                        </p:tgtEl>
                                      </p:cBhvr>
                                    </p:animEffect>
                                    <p:set>
                                      <p:cBhvr>
                                        <p:cTn id="184" dur="1" fill="hold">
                                          <p:stCondLst>
                                            <p:cond delay="499"/>
                                          </p:stCondLst>
                                        </p:cTn>
                                        <p:tgtEl>
                                          <p:spTgt spid="47"/>
                                        </p:tgtEl>
                                        <p:attrNameLst>
                                          <p:attrName>style.visibility</p:attrName>
                                        </p:attrNameLst>
                                      </p:cBhvr>
                                      <p:to>
                                        <p:strVal val="hidden"/>
                                      </p:to>
                                    </p:set>
                                  </p:childTnLst>
                                </p:cTn>
                              </p:par>
                              <p:par>
                                <p:cTn id="185" presetID="10" presetClass="exit" presetSubtype="0" fill="hold" nodeType="withEffect">
                                  <p:stCondLst>
                                    <p:cond delay="250"/>
                                  </p:stCondLst>
                                  <p:childTnLst>
                                    <p:animEffect transition="out" filter="fade">
                                      <p:cBhvr>
                                        <p:cTn id="186" dur="500"/>
                                        <p:tgtEl>
                                          <p:spTgt spid="31"/>
                                        </p:tgtEl>
                                      </p:cBhvr>
                                    </p:animEffect>
                                    <p:set>
                                      <p:cBhvr>
                                        <p:cTn id="187"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288986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45871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339477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24"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32" name="Gol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377" y="228274"/>
            <a:ext cx="1470025" cy="1828799"/>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3412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1" presetClass="mediacall" presetSubtype="0" fill="hold" nodeType="withEffect">
                                  <p:stCondLst>
                                    <p:cond delay="0"/>
                                  </p:stCondLst>
                                  <p:childTnLst>
                                    <p:cmd type="call" cmd="playFrom(0.0)">
                                      <p:cBhvr>
                                        <p:cTn id="39" dur="3160" fill="hold"/>
                                        <p:tgtEl>
                                          <p:spTgt spid="16"/>
                                        </p:tgtEl>
                                      </p:cBhvr>
                                    </p:cmd>
                                  </p:childTnLst>
                                </p:cTn>
                              </p:par>
                              <p:par>
                                <p:cTn id="40" presetID="32" presetClass="emph" presetSubtype="0" repeatCount="2000" fill="hold" nodeType="withEffect">
                                  <p:stCondLst>
                                    <p:cond delay="0"/>
                                  </p:stCondLst>
                                  <p:childTnLst>
                                    <p:animRot by="120000">
                                      <p:cBhvr>
                                        <p:cTn id="41" dur="75" fill="hold">
                                          <p:stCondLst>
                                            <p:cond delay="0"/>
                                          </p:stCondLst>
                                        </p:cTn>
                                        <p:tgtEl>
                                          <p:spTgt spid="32"/>
                                        </p:tgtEl>
                                        <p:attrNameLst>
                                          <p:attrName>r</p:attrName>
                                        </p:attrNameLst>
                                      </p:cBhvr>
                                    </p:animRot>
                                    <p:animRot by="-240000">
                                      <p:cBhvr>
                                        <p:cTn id="42" dur="150" fill="hold">
                                          <p:stCondLst>
                                            <p:cond delay="150"/>
                                          </p:stCondLst>
                                        </p:cTn>
                                        <p:tgtEl>
                                          <p:spTgt spid="32"/>
                                        </p:tgtEl>
                                        <p:attrNameLst>
                                          <p:attrName>r</p:attrName>
                                        </p:attrNameLst>
                                      </p:cBhvr>
                                    </p:animRot>
                                    <p:animRot by="240000">
                                      <p:cBhvr>
                                        <p:cTn id="43" dur="150" fill="hold">
                                          <p:stCondLst>
                                            <p:cond delay="300"/>
                                          </p:stCondLst>
                                        </p:cTn>
                                        <p:tgtEl>
                                          <p:spTgt spid="32"/>
                                        </p:tgtEl>
                                        <p:attrNameLst>
                                          <p:attrName>r</p:attrName>
                                        </p:attrNameLst>
                                      </p:cBhvr>
                                    </p:animRot>
                                    <p:animRot by="-240000">
                                      <p:cBhvr>
                                        <p:cTn id="44" dur="150" fill="hold">
                                          <p:stCondLst>
                                            <p:cond delay="450"/>
                                          </p:stCondLst>
                                        </p:cTn>
                                        <p:tgtEl>
                                          <p:spTgt spid="32"/>
                                        </p:tgtEl>
                                        <p:attrNameLst>
                                          <p:attrName>r</p:attrName>
                                        </p:attrNameLst>
                                      </p:cBhvr>
                                    </p:animRot>
                                    <p:animRot by="120000">
                                      <p:cBhvr>
                                        <p:cTn id="45" dur="150" fill="hold">
                                          <p:stCondLst>
                                            <p:cond delay="600"/>
                                          </p:stCondLst>
                                        </p:cTn>
                                        <p:tgtEl>
                                          <p:spTgt spid="32"/>
                                        </p:tgtEl>
                                        <p:attrNameLst>
                                          <p:attrName>r</p:attrName>
                                        </p:attrNameLst>
                                      </p:cBhvr>
                                    </p:animRot>
                                  </p:childTnLst>
                                </p:cTn>
                              </p:par>
                            </p:childTnLst>
                          </p:cTn>
                        </p:par>
                        <p:par>
                          <p:cTn id="46" fill="hold">
                            <p:stCondLst>
                              <p:cond delay="3660"/>
                            </p:stCondLst>
                            <p:childTnLst>
                              <p:par>
                                <p:cTn id="47" presetID="1" presetClass="exit" presetSubtype="0" fill="hold" nodeType="afterEffect">
                                  <p:stCondLst>
                                    <p:cond delay="0"/>
                                  </p:stCondLst>
                                  <p:childTnLst>
                                    <p:set>
                                      <p:cBhvr>
                                        <p:cTn id="48" dur="1" fill="hold">
                                          <p:stCondLst>
                                            <p:cond delay="0"/>
                                          </p:stCondLst>
                                        </p:cTn>
                                        <p:tgtEl>
                                          <p:spTgt spid="5"/>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04167E-6 0.01389 L 1.04167E-6 0.2581 " pathEditMode="relative" rAng="0" ptsTypes="AA">
                                      <p:cBhvr>
                                        <p:cTn id="71" dur="1000" fill="hold"/>
                                        <p:tgtEl>
                                          <p:spTgt spid="17"/>
                                        </p:tgtEl>
                                        <p:attrNameLst>
                                          <p:attrName>ppt_x</p:attrName>
                                          <p:attrName>ppt_y</p:attrName>
                                        </p:attrNameLst>
                                      </p:cBhvr>
                                      <p:rCtr x="0" y="12211"/>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17"/>
                                        </p:tgtEl>
                                        <p:attrNameLst>
                                          <p:attrName>r</p:attrName>
                                        </p:attrNameLst>
                                      </p:cBhvr>
                                    </p:animRot>
                                    <p:animRot by="-240000">
                                      <p:cBhvr>
                                        <p:cTn id="74" dur="150" fill="hold">
                                          <p:stCondLst>
                                            <p:cond delay="150"/>
                                          </p:stCondLst>
                                        </p:cTn>
                                        <p:tgtEl>
                                          <p:spTgt spid="17"/>
                                        </p:tgtEl>
                                        <p:attrNameLst>
                                          <p:attrName>r</p:attrName>
                                        </p:attrNameLst>
                                      </p:cBhvr>
                                    </p:animRot>
                                    <p:animRot by="240000">
                                      <p:cBhvr>
                                        <p:cTn id="75" dur="150" fill="hold">
                                          <p:stCondLst>
                                            <p:cond delay="300"/>
                                          </p:stCondLst>
                                        </p:cTn>
                                        <p:tgtEl>
                                          <p:spTgt spid="17"/>
                                        </p:tgtEl>
                                        <p:attrNameLst>
                                          <p:attrName>r</p:attrName>
                                        </p:attrNameLst>
                                      </p:cBhvr>
                                    </p:animRot>
                                    <p:animRot by="-240000">
                                      <p:cBhvr>
                                        <p:cTn id="76" dur="150" fill="hold">
                                          <p:stCondLst>
                                            <p:cond delay="450"/>
                                          </p:stCondLst>
                                        </p:cTn>
                                        <p:tgtEl>
                                          <p:spTgt spid="17"/>
                                        </p:tgtEl>
                                        <p:attrNameLst>
                                          <p:attrName>r</p:attrName>
                                        </p:attrNameLst>
                                      </p:cBhvr>
                                    </p:animRot>
                                    <p:animRot by="120000">
                                      <p:cBhvr>
                                        <p:cTn id="77" dur="150" fill="hold">
                                          <p:stCondLst>
                                            <p:cond delay="600"/>
                                          </p:stCondLst>
                                        </p:cTn>
                                        <p:tgtEl>
                                          <p:spTgt spid="17"/>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17"/>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5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3"/>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653" fill="hold"/>
                                        <p:tgtEl>
                                          <p:spTgt spid="39"/>
                                        </p:tgtEl>
                                      </p:cBhvr>
                                    </p:cmd>
                                  </p:childTnLst>
                                </p:cTn>
                              </p:par>
                            </p:childTnLst>
                          </p:cTn>
                        </p:par>
                        <p:par>
                          <p:cTn id="87" fill="hold">
                            <p:stCondLst>
                              <p:cond delay="2653"/>
                            </p:stCondLst>
                            <p:childTnLst>
                              <p:par>
                                <p:cTn id="88" presetID="1" presetClass="entr" presetSubtype="0" fill="hold" nodeType="afterEffect">
                                  <p:stCondLst>
                                    <p:cond delay="0"/>
                                  </p:stCondLst>
                                  <p:childTnLst>
                                    <p:set>
                                      <p:cBhvr>
                                        <p:cTn id="89" dur="1" fill="hold">
                                          <p:stCondLst>
                                            <p:cond delay="0"/>
                                          </p:stCondLst>
                                        </p:cTn>
                                        <p:tgtEl>
                                          <p:spTgt spid="54"/>
                                        </p:tgtEl>
                                        <p:attrNameLst>
                                          <p:attrName>style.visibility</p:attrName>
                                        </p:attrNameLst>
                                      </p:cBhvr>
                                      <p:to>
                                        <p:strVal val="visible"/>
                                      </p:to>
                                    </p:set>
                                  </p:childTnLst>
                                </p:cTn>
                              </p:par>
                              <p:par>
                                <p:cTn id="90" presetID="42" presetClass="path" presetSubtype="0" accel="50000" decel="50000" fill="hold" nodeType="withEffect">
                                  <p:stCondLst>
                                    <p:cond delay="0"/>
                                  </p:stCondLst>
                                  <p:childTnLst>
                                    <p:animMotion origin="layout" path="M -0.05426 0.02315 L 4.86111E-6 -2.96296E-6 " pathEditMode="relative" rAng="0" ptsTypes="AA">
                                      <p:cBhvr>
                                        <p:cTn id="91" dur="1500" fill="hold"/>
                                        <p:tgtEl>
                                          <p:spTgt spid="54"/>
                                        </p:tgtEl>
                                        <p:attrNameLst>
                                          <p:attrName>ppt_x</p:attrName>
                                          <p:attrName>ppt_y</p:attrName>
                                        </p:attrNameLst>
                                      </p:cBhvr>
                                      <p:rCtr x="2713" y="-1157"/>
                                    </p:animMotion>
                                  </p:childTnLst>
                                </p:cTn>
                              </p:par>
                              <p:par>
                                <p:cTn id="92" presetID="1" presetClass="mediacall" presetSubtype="0" fill="hold" nodeType="withEffect">
                                  <p:stCondLst>
                                    <p:cond delay="500"/>
                                  </p:stCondLst>
                                  <p:childTnLst>
                                    <p:cmd type="call" cmd="playFrom(0.0)">
                                      <p:cBhvr>
                                        <p:cTn id="93" dur="648" fill="hold"/>
                                        <p:tgtEl>
                                          <p:spTgt spid="33"/>
                                        </p:tgtEl>
                                      </p:cBhvr>
                                    </p:cmd>
                                  </p:childTnLst>
                                </p:cTn>
                              </p:par>
                              <p:par>
                                <p:cTn id="94" presetID="8" presetClass="emph" presetSubtype="0" fill="hold" nodeType="withEffect">
                                  <p:stCondLst>
                                    <p:cond delay="500"/>
                                  </p:stCondLst>
                                  <p:childTnLst>
                                    <p:animRot by="-3600000">
                                      <p:cBhvr>
                                        <p:cTn id="95" dur="750" fill="hold"/>
                                        <p:tgtEl>
                                          <p:spTgt spid="54"/>
                                        </p:tgtEl>
                                        <p:attrNameLst>
                                          <p:attrName>r</p:attrName>
                                        </p:attrNameLst>
                                      </p:cBhvr>
                                    </p:animRot>
                                  </p:childTnLst>
                                </p:cTn>
                              </p:par>
                              <p:par>
                                <p:cTn id="96" presetID="1" presetClass="entr" presetSubtype="0" fill="hold" nodeType="withEffect">
                                  <p:stCondLst>
                                    <p:cond delay="0"/>
                                  </p:stCondLst>
                                  <p:childTnLst>
                                    <p:set>
                                      <p:cBhvr>
                                        <p:cTn id="97" dur="1" fill="hold">
                                          <p:stCondLst>
                                            <p:cond delay="0"/>
                                          </p:stCondLst>
                                        </p:cTn>
                                        <p:tgtEl>
                                          <p:spTgt spid="56"/>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0.00065 2.46914E-6 L 3.75E-6 0.29977 " pathEditMode="relative" rAng="0" ptsTypes="AA">
                                      <p:cBhvr>
                                        <p:cTn id="99" dur="1000" fill="hold"/>
                                        <p:tgtEl>
                                          <p:spTgt spid="56"/>
                                        </p:tgtEl>
                                        <p:attrNameLst>
                                          <p:attrName>ppt_x</p:attrName>
                                          <p:attrName>ppt_y</p:attrName>
                                        </p:attrNameLst>
                                      </p:cBhvr>
                                      <p:rCtr x="-33" y="14988"/>
                                    </p:animMotion>
                                  </p:childTnLst>
                                </p:cTn>
                              </p:par>
                            </p:childTnLst>
                          </p:cTn>
                        </p:par>
                        <p:par>
                          <p:cTn id="100" fill="hold">
                            <p:stCondLst>
                              <p:cond delay="4153"/>
                            </p:stCondLst>
                            <p:childTnLst>
                              <p:par>
                                <p:cTn id="101" presetID="1" presetClass="exit" presetSubtype="0" fill="hold" nodeType="afterEffect">
                                  <p:stCondLst>
                                    <p:cond delay="0"/>
                                  </p:stCondLst>
                                  <p:childTnLst>
                                    <p:set>
                                      <p:cBhvr>
                                        <p:cTn id="102" dur="1" fill="hold">
                                          <p:stCondLst>
                                            <p:cond delay="0"/>
                                          </p:stCondLst>
                                        </p:cTn>
                                        <p:tgtEl>
                                          <p:spTgt spid="5"/>
                                        </p:tgtEl>
                                        <p:attrNameLst>
                                          <p:attrName>style.visibility</p:attrName>
                                        </p:attrNameLst>
                                      </p:cBhvr>
                                      <p:to>
                                        <p:strVal val="hidden"/>
                                      </p:to>
                                    </p:set>
                                  </p:childTnLst>
                                </p:cTn>
                              </p:par>
                              <p:par>
                                <p:cTn id="10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04" dur="1500" fill="hold"/>
                                        <p:tgtEl>
                                          <p:spTgt spid="54"/>
                                        </p:tgtEl>
                                        <p:attrNameLst>
                                          <p:attrName>ppt_x</p:attrName>
                                          <p:attrName>ppt_y</p:attrName>
                                        </p:attrNameLst>
                                      </p:cBhvr>
                                      <p:rCtr x="11" y="829"/>
                                    </p:animMotion>
                                  </p:childTnLst>
                                </p:cTn>
                              </p:par>
                              <p:par>
                                <p:cTn id="105" presetID="1" presetClass="exit" presetSubtype="0" fill="hold" nodeType="withEffect">
                                  <p:stCondLst>
                                    <p:cond delay="0"/>
                                  </p:stCondLst>
                                  <p:childTnLst>
                                    <p:set>
                                      <p:cBhvr>
                                        <p:cTn id="106" dur="1" fill="hold">
                                          <p:stCondLst>
                                            <p:cond delay="0"/>
                                          </p:stCondLst>
                                        </p:cTn>
                                        <p:tgtEl>
                                          <p:spTgt spid="25"/>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7"/>
                                        </p:tgtEl>
                                        <p:attrNameLst>
                                          <p:attrName>style.visibility</p:attrName>
                                        </p:attrNameLst>
                                      </p:cBhvr>
                                      <p:to>
                                        <p:strVal val="visible"/>
                                      </p:to>
                                    </p:set>
                                  </p:childTnLst>
                                </p:cTn>
                              </p:par>
                              <p:par>
                                <p:cTn id="109" presetID="1" presetClass="mediacall" presetSubtype="0" fill="hold" nodeType="withEffect">
                                  <p:stCondLst>
                                    <p:cond delay="0"/>
                                  </p:stCondLst>
                                  <p:childTnLst>
                                    <p:cmd type="call" cmd="playFrom(0.0)">
                                      <p:cBhvr>
                                        <p:cTn id="110" dur="1311" fill="hold"/>
                                        <p:tgtEl>
                                          <p:spTgt spid="34"/>
                                        </p:tgtEl>
                                      </p:cBhvr>
                                    </p:cmd>
                                  </p:childTnLst>
                                </p:cTn>
                              </p:par>
                              <p:par>
                                <p:cTn id="111" presetID="10" presetClass="exit" presetSubtype="0" fill="hold" nodeType="withEffect">
                                  <p:stCondLst>
                                    <p:cond delay="250"/>
                                  </p:stCondLst>
                                  <p:childTnLst>
                                    <p:animEffect transition="out" filter="fade">
                                      <p:cBhvr>
                                        <p:cTn id="112" dur="500"/>
                                        <p:tgtEl>
                                          <p:spTgt spid="24"/>
                                        </p:tgtEl>
                                      </p:cBhvr>
                                    </p:animEffect>
                                    <p:set>
                                      <p:cBhvr>
                                        <p:cTn id="113" dur="1" fill="hold">
                                          <p:stCondLst>
                                            <p:cond delay="499"/>
                                          </p:stCondLst>
                                        </p:cTn>
                                        <p:tgtEl>
                                          <p:spTgt spid="24"/>
                                        </p:tgtEl>
                                        <p:attrNameLst>
                                          <p:attrName>style.visibility</p:attrName>
                                        </p:attrNameLst>
                                      </p:cBhvr>
                                      <p:to>
                                        <p:strVal val="hidden"/>
                                      </p:to>
                                    </p:set>
                                  </p:childTnLst>
                                </p:cTn>
                              </p:par>
                              <p:par>
                                <p:cTn id="114" presetID="10" presetClass="exit" presetSubtype="0" fill="hold" nodeType="withEffect">
                                  <p:stCondLst>
                                    <p:cond delay="250"/>
                                  </p:stCondLst>
                                  <p:childTnLst>
                                    <p:animEffect transition="out" filter="fade">
                                      <p:cBhvr>
                                        <p:cTn id="115" dur="500"/>
                                        <p:tgtEl>
                                          <p:spTgt spid="26"/>
                                        </p:tgtEl>
                                      </p:cBhvr>
                                    </p:animEffect>
                                    <p:set>
                                      <p:cBhvr>
                                        <p:cTn id="116" dur="1" fill="hold">
                                          <p:stCondLst>
                                            <p:cond delay="499"/>
                                          </p:stCondLst>
                                        </p:cTn>
                                        <p:tgtEl>
                                          <p:spTgt spid="26"/>
                                        </p:tgtEl>
                                        <p:attrNameLst>
                                          <p:attrName>style.visibility</p:attrName>
                                        </p:attrNameLst>
                                      </p:cBhvr>
                                      <p:to>
                                        <p:strVal val="hidden"/>
                                      </p:to>
                                    </p:set>
                                  </p:childTnLst>
                                </p:cTn>
                              </p:par>
                              <p:par>
                                <p:cTn id="117" presetID="10" presetClass="exit" presetSubtype="0" fill="hold" nodeType="withEffect">
                                  <p:stCondLst>
                                    <p:cond delay="250"/>
                                  </p:stCondLst>
                                  <p:childTnLst>
                                    <p:animEffect transition="out" filter="fade">
                                      <p:cBhvr>
                                        <p:cTn id="118" dur="500"/>
                                        <p:tgtEl>
                                          <p:spTgt spid="31"/>
                                        </p:tgtEl>
                                      </p:cBhvr>
                                    </p:animEffect>
                                    <p:set>
                                      <p:cBhvr>
                                        <p:cTn id="119"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32" presetClass="emph" presetSubtype="0" repeatCount="2000" fill="hold" nodeType="withEffect">
                                  <p:stCondLst>
                                    <p:cond delay="0"/>
                                  </p:stCondLst>
                                  <p:childTnLst>
                                    <p:animRot by="120000">
                                      <p:cBhvr>
                                        <p:cTn id="130" dur="75" fill="hold">
                                          <p:stCondLst>
                                            <p:cond delay="0"/>
                                          </p:stCondLst>
                                        </p:cTn>
                                        <p:tgtEl>
                                          <p:spTgt spid="24"/>
                                        </p:tgtEl>
                                        <p:attrNameLst>
                                          <p:attrName>r</p:attrName>
                                        </p:attrNameLst>
                                      </p:cBhvr>
                                    </p:animRot>
                                    <p:animRot by="-240000">
                                      <p:cBhvr>
                                        <p:cTn id="131" dur="150" fill="hold">
                                          <p:stCondLst>
                                            <p:cond delay="150"/>
                                          </p:stCondLst>
                                        </p:cTn>
                                        <p:tgtEl>
                                          <p:spTgt spid="24"/>
                                        </p:tgtEl>
                                        <p:attrNameLst>
                                          <p:attrName>r</p:attrName>
                                        </p:attrNameLst>
                                      </p:cBhvr>
                                    </p:animRot>
                                    <p:animRot by="240000">
                                      <p:cBhvr>
                                        <p:cTn id="132" dur="150" fill="hold">
                                          <p:stCondLst>
                                            <p:cond delay="300"/>
                                          </p:stCondLst>
                                        </p:cTn>
                                        <p:tgtEl>
                                          <p:spTgt spid="24"/>
                                        </p:tgtEl>
                                        <p:attrNameLst>
                                          <p:attrName>r</p:attrName>
                                        </p:attrNameLst>
                                      </p:cBhvr>
                                    </p:animRot>
                                    <p:animRot by="-240000">
                                      <p:cBhvr>
                                        <p:cTn id="133" dur="150" fill="hold">
                                          <p:stCondLst>
                                            <p:cond delay="450"/>
                                          </p:stCondLst>
                                        </p:cTn>
                                        <p:tgtEl>
                                          <p:spTgt spid="24"/>
                                        </p:tgtEl>
                                        <p:attrNameLst>
                                          <p:attrName>r</p:attrName>
                                        </p:attrNameLst>
                                      </p:cBhvr>
                                    </p:animRot>
                                    <p:animRot by="120000">
                                      <p:cBhvr>
                                        <p:cTn id="134" dur="150" fill="hold">
                                          <p:stCondLst>
                                            <p:cond delay="600"/>
                                          </p:stCondLst>
                                        </p:cTn>
                                        <p:tgtEl>
                                          <p:spTgt spid="24"/>
                                        </p:tgtEl>
                                        <p:attrNameLst>
                                          <p:attrName>r</p:attrName>
                                        </p:attrNameLst>
                                      </p:cBhvr>
                                    </p:animRot>
                                  </p:childTnLst>
                                </p:cTn>
                              </p:par>
                            </p:childTnLst>
                          </p:cTn>
                        </p:par>
                        <p:par>
                          <p:cTn id="135" fill="hold">
                            <p:stCondLst>
                              <p:cond delay="2000"/>
                            </p:stCondLst>
                            <p:childTnLst>
                              <p:par>
                                <p:cTn id="136" presetID="1" presetClass="exit" presetSubtype="0" fill="hold" nodeType="afterEffect">
                                  <p:stCondLst>
                                    <p:cond delay="0"/>
                                  </p:stCondLst>
                                  <p:childTnLst>
                                    <p:set>
                                      <p:cBhvr>
                                        <p:cTn id="137" dur="1" fill="hold">
                                          <p:stCondLst>
                                            <p:cond delay="0"/>
                                          </p:stCondLst>
                                        </p:cTn>
                                        <p:tgtEl>
                                          <p:spTgt spid="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27"/>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25"/>
                                        </p:tgtEl>
                                        <p:attrNameLst>
                                          <p:attrName>style.visibility</p:attrName>
                                        </p:attrNameLst>
                                      </p:cBhvr>
                                      <p:to>
                                        <p:strVal val="visible"/>
                                      </p:to>
                                    </p:set>
                                  </p:childTnLst>
                                </p:cTn>
                              </p:par>
                              <p:par>
                                <p:cTn id="142" presetID="1" presetClass="mediacall" presetSubtype="0" fill="hold" nodeType="withEffect">
                                  <p:stCondLst>
                                    <p:cond delay="0"/>
                                  </p:stCondLst>
                                  <p:childTnLst>
                                    <p:cmd type="call" cmd="playFrom(0.0)">
                                      <p:cBhvr>
                                        <p:cTn id="143" dur="1776" fill="hold"/>
                                        <p:tgtEl>
                                          <p:spTgt spid="20"/>
                                        </p:tgtEl>
                                      </p:cBhvr>
                                    </p:cmd>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56" name="Sorry Sign"/>
          <p:cNvPicPr>
            <a:picLocks noChangeArrowheads="1"/>
          </p:cNvPicPr>
          <p:nvPr/>
        </p:nvPicPr>
        <p:blipFill rotWithShape="1">
          <a:blip r:embed="rId26">
            <a:extLst>
              <a:ext uri="{28A0092B-C50C-407E-A947-70E740481C1C}">
                <a14:useLocalDpi xmlns:a14="http://schemas.microsoft.com/office/drawing/2010/main" val="0"/>
              </a:ext>
            </a:extLst>
          </a:blip>
          <a:srcRect b="9517"/>
          <a:stretch/>
        </p:blipFill>
        <p:spPr bwMode="auto">
          <a:xfrm>
            <a:off x="1172452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54" name="Worm"/>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3152873">
            <a:off x="1342182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9" name="Tree 5"/>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30">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12229439" y="228274"/>
            <a:ext cx="1828800" cy="1874520"/>
          </a:xfrm>
          <a:prstGeom prst="rect">
            <a:avLst/>
          </a:prstGeom>
        </p:spPr>
      </p:pic>
      <p:pic>
        <p:nvPicPr>
          <p:cNvPr id="49"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7" name="Gol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97993" y="280993"/>
            <a:ext cx="1470025"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7745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1" presetClass="mediacall" presetSubtype="0" fill="hold" nodeType="withEffect">
                                  <p:stCondLst>
                                    <p:cond delay="0"/>
                                  </p:stCondLst>
                                  <p:childTnLst>
                                    <p:cmd type="call" cmd="playFrom(0.0)">
                                      <p:cBhvr>
                                        <p:cTn id="107" dur="3160" fill="hold"/>
                                        <p:tgtEl>
                                          <p:spTgt spid="16"/>
                                        </p:tgtEl>
                                      </p:cBhvr>
                                    </p:cmd>
                                  </p:childTnLst>
                                </p:cTn>
                              </p:par>
                              <p:par>
                                <p:cTn id="108" presetID="32" presetClass="emph" presetSubtype="0" repeatCount="2000" fill="hold" nodeType="withEffect">
                                  <p:stCondLst>
                                    <p:cond delay="0"/>
                                  </p:stCondLst>
                                  <p:childTnLst>
                                    <p:animRot by="120000">
                                      <p:cBhvr>
                                        <p:cTn id="109" dur="75" fill="hold">
                                          <p:stCondLst>
                                            <p:cond delay="0"/>
                                          </p:stCondLst>
                                        </p:cTn>
                                        <p:tgtEl>
                                          <p:spTgt spid="47"/>
                                        </p:tgtEl>
                                        <p:attrNameLst>
                                          <p:attrName>r</p:attrName>
                                        </p:attrNameLst>
                                      </p:cBhvr>
                                    </p:animRot>
                                    <p:animRot by="-240000">
                                      <p:cBhvr>
                                        <p:cTn id="110" dur="150" fill="hold">
                                          <p:stCondLst>
                                            <p:cond delay="150"/>
                                          </p:stCondLst>
                                        </p:cTn>
                                        <p:tgtEl>
                                          <p:spTgt spid="47"/>
                                        </p:tgtEl>
                                        <p:attrNameLst>
                                          <p:attrName>r</p:attrName>
                                        </p:attrNameLst>
                                      </p:cBhvr>
                                    </p:animRot>
                                    <p:animRot by="240000">
                                      <p:cBhvr>
                                        <p:cTn id="111" dur="150" fill="hold">
                                          <p:stCondLst>
                                            <p:cond delay="300"/>
                                          </p:stCondLst>
                                        </p:cTn>
                                        <p:tgtEl>
                                          <p:spTgt spid="47"/>
                                        </p:tgtEl>
                                        <p:attrNameLst>
                                          <p:attrName>r</p:attrName>
                                        </p:attrNameLst>
                                      </p:cBhvr>
                                    </p:animRot>
                                    <p:animRot by="-240000">
                                      <p:cBhvr>
                                        <p:cTn id="112" dur="150" fill="hold">
                                          <p:stCondLst>
                                            <p:cond delay="450"/>
                                          </p:stCondLst>
                                        </p:cTn>
                                        <p:tgtEl>
                                          <p:spTgt spid="47"/>
                                        </p:tgtEl>
                                        <p:attrNameLst>
                                          <p:attrName>r</p:attrName>
                                        </p:attrNameLst>
                                      </p:cBhvr>
                                    </p:animRot>
                                    <p:animRot by="120000">
                                      <p:cBhvr>
                                        <p:cTn id="113" dur="150" fill="hold">
                                          <p:stCondLst>
                                            <p:cond delay="600"/>
                                          </p:stCondLst>
                                        </p:cTn>
                                        <p:tgtEl>
                                          <p:spTgt spid="47"/>
                                        </p:tgtEl>
                                        <p:attrNameLst>
                                          <p:attrName>r</p:attrName>
                                        </p:attrNameLst>
                                      </p:cBhvr>
                                    </p:animRot>
                                  </p:childTnLst>
                                </p:cTn>
                              </p:par>
                            </p:childTnLst>
                          </p:cTn>
                        </p:par>
                        <p:par>
                          <p:cTn id="114" fill="hold">
                            <p:stCondLst>
                              <p:cond delay="3660"/>
                            </p:stCondLst>
                            <p:childTnLst>
                              <p:par>
                                <p:cTn id="115" presetID="1" presetClass="exit" presetSubtype="0" fill="hold" nodeType="afterEffect">
                                  <p:stCondLst>
                                    <p:cond delay="0"/>
                                  </p:stCondLst>
                                  <p:childTnLst>
                                    <p:set>
                                      <p:cBhvr>
                                        <p:cTn id="116" dur="1" fill="hold">
                                          <p:stCondLst>
                                            <p:cond delay="0"/>
                                          </p:stCondLst>
                                        </p:cTn>
                                        <p:tgtEl>
                                          <p:spTgt spid="5"/>
                                        </p:tgtEl>
                                        <p:attrNameLst>
                                          <p:attrName>style.visibility</p:attrName>
                                        </p:attrNameLst>
                                      </p:cBhvr>
                                      <p:to>
                                        <p:strVal val="hidden"/>
                                      </p:to>
                                    </p:set>
                                  </p:childTnLst>
                                </p:cTn>
                              </p:par>
                              <p:par>
                                <p:cTn id="117" presetID="1" presetClass="exit" presetSubtype="0" fill="hold" nodeType="withEffect">
                                  <p:stCondLst>
                                    <p:cond delay="0"/>
                                  </p:stCondLst>
                                  <p:childTnLst>
                                    <p:set>
                                      <p:cBhvr>
                                        <p:cTn id="118" dur="1" fill="hold">
                                          <p:stCondLst>
                                            <p:cond delay="0"/>
                                          </p:stCondLst>
                                        </p:cTn>
                                        <p:tgtEl>
                                          <p:spTgt spid="27"/>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11111E-6 -2.40741E-6 L -0.00087 0.30247 " pathEditMode="relative" rAng="0" ptsTypes="AA">
                                      <p:cBhvr>
                                        <p:cTn id="139" dur="1000" fill="hold"/>
                                        <p:tgtEl>
                                          <p:spTgt spid="49"/>
                                        </p:tgtEl>
                                        <p:attrNameLst>
                                          <p:attrName>ppt_x</p:attrName>
                                          <p:attrName>ppt_y</p:attrName>
                                        </p:attrNameLst>
                                      </p:cBhvr>
                                      <p:rCtr x="-43" y="15123"/>
                                    </p:animMotion>
                                  </p:childTnLst>
                                </p:cTn>
                              </p:par>
                              <p:par>
                                <p:cTn id="140" presetID="32" presetClass="emph" presetSubtype="0" repeatCount="2000" fill="hold" nodeType="withEffect">
                                  <p:stCondLst>
                                    <p:cond delay="0"/>
                                  </p:stCondLst>
                                  <p:childTnLst>
                                    <p:animRot by="120000">
                                      <p:cBhvr>
                                        <p:cTn id="141" dur="75" fill="hold">
                                          <p:stCondLst>
                                            <p:cond delay="0"/>
                                          </p:stCondLst>
                                        </p:cTn>
                                        <p:tgtEl>
                                          <p:spTgt spid="49"/>
                                        </p:tgtEl>
                                        <p:attrNameLst>
                                          <p:attrName>r</p:attrName>
                                        </p:attrNameLst>
                                      </p:cBhvr>
                                    </p:animRot>
                                    <p:animRot by="-240000">
                                      <p:cBhvr>
                                        <p:cTn id="142" dur="150" fill="hold">
                                          <p:stCondLst>
                                            <p:cond delay="150"/>
                                          </p:stCondLst>
                                        </p:cTn>
                                        <p:tgtEl>
                                          <p:spTgt spid="49"/>
                                        </p:tgtEl>
                                        <p:attrNameLst>
                                          <p:attrName>r</p:attrName>
                                        </p:attrNameLst>
                                      </p:cBhvr>
                                    </p:animRot>
                                    <p:animRot by="240000">
                                      <p:cBhvr>
                                        <p:cTn id="143" dur="150" fill="hold">
                                          <p:stCondLst>
                                            <p:cond delay="300"/>
                                          </p:stCondLst>
                                        </p:cTn>
                                        <p:tgtEl>
                                          <p:spTgt spid="49"/>
                                        </p:tgtEl>
                                        <p:attrNameLst>
                                          <p:attrName>r</p:attrName>
                                        </p:attrNameLst>
                                      </p:cBhvr>
                                    </p:animRot>
                                    <p:animRot by="-240000">
                                      <p:cBhvr>
                                        <p:cTn id="144" dur="150" fill="hold">
                                          <p:stCondLst>
                                            <p:cond delay="450"/>
                                          </p:stCondLst>
                                        </p:cTn>
                                        <p:tgtEl>
                                          <p:spTgt spid="49"/>
                                        </p:tgtEl>
                                        <p:attrNameLst>
                                          <p:attrName>r</p:attrName>
                                        </p:attrNameLst>
                                      </p:cBhvr>
                                    </p:animRot>
                                    <p:animRot by="120000">
                                      <p:cBhvr>
                                        <p:cTn id="145" dur="150" fill="hold">
                                          <p:stCondLst>
                                            <p:cond delay="600"/>
                                          </p:stCondLst>
                                        </p:cTn>
                                        <p:tgtEl>
                                          <p:spTgt spid="49"/>
                                        </p:tgtEl>
                                        <p:attrNameLst>
                                          <p:attrName>r</p:attrName>
                                        </p:attrNameLst>
                                      </p:cBhvr>
                                    </p:animRot>
                                  </p:childTnLst>
                                </p:cTn>
                              </p:par>
                            </p:childTnLst>
                          </p:cTn>
                        </p:par>
                        <p:par>
                          <p:cTn id="146" fill="hold">
                            <p:stCondLst>
                              <p:cond delay="2000"/>
                            </p:stCondLst>
                            <p:childTnLst>
                              <p:par>
                                <p:cTn id="147" presetID="1" presetClass="exit" presetSubtype="0" fill="hold" nodeType="afterEffect">
                                  <p:stCondLst>
                                    <p:cond delay="0"/>
                                  </p:stCondLst>
                                  <p:childTnLst>
                                    <p:set>
                                      <p:cBhvr>
                                        <p:cTn id="148" dur="1" fill="hold">
                                          <p:stCondLst>
                                            <p:cond delay="0"/>
                                          </p:stCondLst>
                                        </p:cTn>
                                        <p:tgtEl>
                                          <p:spTgt spid="5"/>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27"/>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25"/>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1776" fill="hold"/>
                                        <p:tgtEl>
                                          <p:spTgt spid="20"/>
                                        </p:tgtEl>
                                      </p:cBhvr>
                                    </p:cmd>
                                  </p:childTnLst>
                                </p:cTn>
                              </p:par>
                              <p:par>
                                <p:cTn id="155" presetID="42" presetClass="path" presetSubtype="0" accel="50000" decel="50000" fill="hold" nodeType="withEffect">
                                  <p:stCondLst>
                                    <p:cond delay="500"/>
                                  </p:stCondLst>
                                  <p:childTnLst>
                                    <p:animMotion origin="layout" path="M -0.00087 0.30247 L -0.00087 0.62346 " pathEditMode="relative" rAng="0" ptsTypes="AA">
                                      <p:cBhvr>
                                        <p:cTn id="156" dur="500" fill="hold"/>
                                        <p:tgtEl>
                                          <p:spTgt spid="49"/>
                                        </p:tgtEl>
                                        <p:attrNameLst>
                                          <p:attrName>ppt_x</p:attrName>
                                          <p:attrName>ppt_y</p:attrName>
                                        </p:attrNameLst>
                                      </p:cBhvr>
                                      <p:rCtr x="0" y="16049"/>
                                    </p:animMotion>
                                  </p:childTnLst>
                                </p:cTn>
                              </p:par>
                              <p:par>
                                <p:cTn id="157" presetID="6" presetClass="emph" presetSubtype="0" fill="hold" nodeType="withEffect">
                                  <p:stCondLst>
                                    <p:cond delay="500"/>
                                  </p:stCondLst>
                                  <p:childTnLst>
                                    <p:animScale>
                                      <p:cBhvr>
                                        <p:cTn id="158" dur="500" fill="hold"/>
                                        <p:tgtEl>
                                          <p:spTgt spid="49"/>
                                        </p:tgtEl>
                                      </p:cBhvr>
                                      <p:by x="50000" y="50000"/>
                                    </p:animScale>
                                  </p:childTnLst>
                                </p:cTn>
                              </p:par>
                              <p:par>
                                <p:cTn id="159" presetID="1" presetClass="mediacall" presetSubtype="0" fill="hold" nodeType="withEffect">
                                  <p:stCondLst>
                                    <p:cond delay="1000"/>
                                  </p:stCondLst>
                                  <p:childTnLst>
                                    <p:cmd type="call" cmd="playFrom(0.0)">
                                      <p:cBhvr>
                                        <p:cTn id="160" dur="1200" fill="hold"/>
                                        <p:tgtEl>
                                          <p:spTgt spid="15"/>
                                        </p:tgtEl>
                                      </p:cBhvr>
                                    </p:cmd>
                                  </p:childTnLst>
                                </p:cTn>
                              </p:par>
                              <p:par>
                                <p:cTn id="161" presetID="42" presetClass="path" presetSubtype="0" accel="50000" decel="50000" fill="hold" nodeType="withEffect">
                                  <p:stCondLst>
                                    <p:cond delay="1000"/>
                                  </p:stCondLst>
                                  <p:childTnLst>
                                    <p:animMotion origin="layout" path="M -0.00087 0.62346 L -0.1033 0.79476 " pathEditMode="relative" rAng="0" ptsTypes="AA">
                                      <p:cBhvr>
                                        <p:cTn id="162" dur="750" fill="hold"/>
                                        <p:tgtEl>
                                          <p:spTgt spid="49"/>
                                        </p:tgtEl>
                                        <p:attrNameLst>
                                          <p:attrName>ppt_x</p:attrName>
                                          <p:attrName>ppt_y</p:attrName>
                                        </p:attrNameLst>
                                      </p:cBhvr>
                                      <p:rCtr x="-5122" y="8565"/>
                                    </p:animMotion>
                                  </p:childTnLst>
                                </p:cTn>
                              </p:par>
                              <p:par>
                                <p:cTn id="163" presetID="8" presetClass="emph" presetSubtype="0" fill="hold" nodeType="withEffect">
                                  <p:stCondLst>
                                    <p:cond delay="1000"/>
                                  </p:stCondLst>
                                  <p:childTnLst>
                                    <p:animRot by="-21600000">
                                      <p:cBhvr>
                                        <p:cTn id="164" dur="750" fill="hold"/>
                                        <p:tgtEl>
                                          <p:spTgt spid="49"/>
                                        </p:tgtEl>
                                        <p:attrNameLst>
                                          <p:attrName>r</p:attrName>
                                        </p:attrNameLst>
                                      </p:cBhvr>
                                    </p:animRot>
                                  </p:childTnLst>
                                </p:cTn>
                              </p:par>
                            </p:childTnLst>
                          </p:cTn>
                        </p:par>
                      </p:childTnLst>
                    </p:cTn>
                  </p:par>
                </p:childTnLst>
              </p:cTn>
              <p:nextCondLst>
                <p:cond evt="onClick" delay="0">
                  <p:tgtEl>
                    <p:spTgt spid="8"/>
                  </p:tgtEl>
                </p:cond>
              </p:nextCondLst>
            </p:seq>
            <p:seq concurrent="1" nextAc="seek">
              <p:cTn id="165" restart="whenNotActive" fill="hold" evtFilter="cancelBubble" nodeType="interactiveSeq">
                <p:stCondLst>
                  <p:cond evt="onClick" delay="0">
                    <p:tgtEl>
                      <p:spTgt spid="9"/>
                    </p:tgtEl>
                  </p:cond>
                </p:stCondLst>
                <p:endSync evt="end" delay="0">
                  <p:rtn val="all"/>
                </p:endSync>
                <p:childTnLst>
                  <p:par>
                    <p:cTn id="166" fill="hold">
                      <p:stCondLst>
                        <p:cond delay="0"/>
                      </p:stCondLst>
                      <p:childTnLst>
                        <p:par>
                          <p:cTn id="167" fill="hold">
                            <p:stCondLst>
                              <p:cond delay="0"/>
                            </p:stCondLst>
                            <p:childTnLst>
                              <p:par>
                                <p:cTn id="168" presetID="10" presetClass="exit" presetSubtype="0" fill="hold" nodeType="withEffect">
                                  <p:stCondLst>
                                    <p:cond delay="0"/>
                                  </p:stCondLst>
                                  <p:childTnLst>
                                    <p:animEffect transition="out" filter="fade">
                                      <p:cBhvr>
                                        <p:cTn id="169" dur="500"/>
                                        <p:tgtEl>
                                          <p:spTgt spid="9"/>
                                        </p:tgtEl>
                                      </p:cBhvr>
                                    </p:animEffect>
                                    <p:set>
                                      <p:cBhvr>
                                        <p:cTn id="170" dur="1" fill="hold">
                                          <p:stCondLst>
                                            <p:cond delay="499"/>
                                          </p:stCondLst>
                                        </p:cTn>
                                        <p:tgtEl>
                                          <p:spTgt spid="9"/>
                                        </p:tgtEl>
                                        <p:attrNameLst>
                                          <p:attrName>style.visibility</p:attrName>
                                        </p:attrNameLst>
                                      </p:cBhvr>
                                      <p:to>
                                        <p:strVal val="hidden"/>
                                      </p:to>
                                    </p:set>
                                  </p:childTnLst>
                                </p:cTn>
                              </p:par>
                            </p:childTnLst>
                          </p:cTn>
                        </p:par>
                        <p:par>
                          <p:cTn id="171" fill="hold">
                            <p:stCondLst>
                              <p:cond delay="500"/>
                            </p:stCondLst>
                            <p:childTnLst>
                              <p:par>
                                <p:cTn id="172" presetID="42" presetClass="path" presetSubtype="0" accel="50000" decel="50000" fill="hold" nodeType="afterEffect">
                                  <p:stCondLst>
                                    <p:cond delay="0"/>
                                  </p:stCondLst>
                                  <p:childTnLst>
                                    <p:animMotion origin="layout" path="M 1.04167E-6 0.01389 L 1.04167E-6 0.2581 " pathEditMode="relative" rAng="0" ptsTypes="AA">
                                      <p:cBhvr>
                                        <p:cTn id="173" dur="1000" fill="hold"/>
                                        <p:tgtEl>
                                          <p:spTgt spid="17"/>
                                        </p:tgtEl>
                                        <p:attrNameLst>
                                          <p:attrName>ppt_x</p:attrName>
                                          <p:attrName>ppt_y</p:attrName>
                                        </p:attrNameLst>
                                      </p:cBhvr>
                                      <p:rCtr x="0" y="12211"/>
                                    </p:animMotion>
                                  </p:childTnLst>
                                </p:cTn>
                              </p:par>
                              <p:par>
                                <p:cTn id="174" presetID="32" presetClass="emph" presetSubtype="0" repeatCount="2000" fill="hold" nodeType="withEffect">
                                  <p:stCondLst>
                                    <p:cond delay="0"/>
                                  </p:stCondLst>
                                  <p:childTnLst>
                                    <p:animRot by="120000">
                                      <p:cBhvr>
                                        <p:cTn id="175" dur="75" fill="hold">
                                          <p:stCondLst>
                                            <p:cond delay="0"/>
                                          </p:stCondLst>
                                        </p:cTn>
                                        <p:tgtEl>
                                          <p:spTgt spid="17"/>
                                        </p:tgtEl>
                                        <p:attrNameLst>
                                          <p:attrName>r</p:attrName>
                                        </p:attrNameLst>
                                      </p:cBhvr>
                                    </p:animRot>
                                    <p:animRot by="-240000">
                                      <p:cBhvr>
                                        <p:cTn id="176" dur="150" fill="hold">
                                          <p:stCondLst>
                                            <p:cond delay="150"/>
                                          </p:stCondLst>
                                        </p:cTn>
                                        <p:tgtEl>
                                          <p:spTgt spid="17"/>
                                        </p:tgtEl>
                                        <p:attrNameLst>
                                          <p:attrName>r</p:attrName>
                                        </p:attrNameLst>
                                      </p:cBhvr>
                                    </p:animRot>
                                    <p:animRot by="240000">
                                      <p:cBhvr>
                                        <p:cTn id="177" dur="150" fill="hold">
                                          <p:stCondLst>
                                            <p:cond delay="300"/>
                                          </p:stCondLst>
                                        </p:cTn>
                                        <p:tgtEl>
                                          <p:spTgt spid="17"/>
                                        </p:tgtEl>
                                        <p:attrNameLst>
                                          <p:attrName>r</p:attrName>
                                        </p:attrNameLst>
                                      </p:cBhvr>
                                    </p:animRot>
                                    <p:animRot by="-240000">
                                      <p:cBhvr>
                                        <p:cTn id="178" dur="150" fill="hold">
                                          <p:stCondLst>
                                            <p:cond delay="450"/>
                                          </p:stCondLst>
                                        </p:cTn>
                                        <p:tgtEl>
                                          <p:spTgt spid="17"/>
                                        </p:tgtEl>
                                        <p:attrNameLst>
                                          <p:attrName>r</p:attrName>
                                        </p:attrNameLst>
                                      </p:cBhvr>
                                    </p:animRot>
                                    <p:animRot by="120000">
                                      <p:cBhvr>
                                        <p:cTn id="179" dur="150" fill="hold">
                                          <p:stCondLst>
                                            <p:cond delay="600"/>
                                          </p:stCondLst>
                                        </p:cTn>
                                        <p:tgtEl>
                                          <p:spTgt spid="17"/>
                                        </p:tgtEl>
                                        <p:attrNameLst>
                                          <p:attrName>r</p:attrName>
                                        </p:attrNameLst>
                                      </p:cBhvr>
                                    </p:animRot>
                                  </p:childTnLst>
                                </p:cTn>
                              </p:par>
                            </p:childTnLst>
                          </p:cTn>
                        </p:par>
                        <p:par>
                          <p:cTn id="180" fill="hold">
                            <p:stCondLst>
                              <p:cond delay="2000"/>
                            </p:stCondLst>
                            <p:childTnLst>
                              <p:par>
                                <p:cTn id="181" presetID="1" presetClass="exit" presetSubtype="0" fill="hold" nodeType="afterEffect">
                                  <p:stCondLst>
                                    <p:cond delay="0"/>
                                  </p:stCondLst>
                                  <p:childTnLst>
                                    <p:set>
                                      <p:cBhvr>
                                        <p:cTn id="182" dur="1" fill="hold">
                                          <p:stCondLst>
                                            <p:cond delay="0"/>
                                          </p:stCondLst>
                                        </p:cTn>
                                        <p:tgtEl>
                                          <p:spTgt spid="17"/>
                                        </p:tgtEl>
                                        <p:attrNameLst>
                                          <p:attrName>style.visibility</p:attrName>
                                        </p:attrNameLst>
                                      </p:cBhvr>
                                      <p:to>
                                        <p:strVal val="hidden"/>
                                      </p:to>
                                    </p:set>
                                  </p:childTnLst>
                                </p:cTn>
                              </p:par>
                              <p:par>
                                <p:cTn id="183" presetID="1" presetClass="entr" presetSubtype="0" fill="hold" nodeType="withEffect">
                                  <p:stCondLst>
                                    <p:cond delay="0"/>
                                  </p:stCondLst>
                                  <p:childTnLst>
                                    <p:set>
                                      <p:cBhvr>
                                        <p:cTn id="184" dur="1" fill="hold">
                                          <p:stCondLst>
                                            <p:cond delay="0"/>
                                          </p:stCondLst>
                                        </p:cTn>
                                        <p:tgtEl>
                                          <p:spTgt spid="55"/>
                                        </p:tgtEl>
                                        <p:attrNameLst>
                                          <p:attrName>style.visibility</p:attrName>
                                        </p:attrNameLst>
                                      </p:cBhvr>
                                      <p:to>
                                        <p:strVal val="visible"/>
                                      </p:to>
                                    </p:set>
                                  </p:childTnLst>
                                </p:cTn>
                              </p:par>
                              <p:par>
                                <p:cTn id="185" presetID="1" presetClass="entr" presetSubtype="0" fill="hold" nodeType="withEffect">
                                  <p:stCondLst>
                                    <p:cond delay="0"/>
                                  </p:stCondLst>
                                  <p:childTnLst>
                                    <p:set>
                                      <p:cBhvr>
                                        <p:cTn id="186" dur="1" fill="hold">
                                          <p:stCondLst>
                                            <p:cond delay="0"/>
                                          </p:stCondLst>
                                        </p:cTn>
                                        <p:tgtEl>
                                          <p:spTgt spid="53"/>
                                        </p:tgtEl>
                                        <p:attrNameLst>
                                          <p:attrName>style.visibility</p:attrName>
                                        </p:attrNameLst>
                                      </p:cBhvr>
                                      <p:to>
                                        <p:strVal val="visible"/>
                                      </p:to>
                                    </p:set>
                                  </p:childTnLst>
                                </p:cTn>
                              </p:par>
                              <p:par>
                                <p:cTn id="187" presetID="1" presetClass="mediacall" presetSubtype="0" fill="hold" nodeType="withEffect">
                                  <p:stCondLst>
                                    <p:cond delay="0"/>
                                  </p:stCondLst>
                                  <p:childTnLst>
                                    <p:cmd type="call" cmd="playFrom(0.0)">
                                      <p:cBhvr>
                                        <p:cTn id="188" dur="653" fill="hold"/>
                                        <p:tgtEl>
                                          <p:spTgt spid="39"/>
                                        </p:tgtEl>
                                      </p:cBhvr>
                                    </p:cmd>
                                  </p:childTnLst>
                                </p:cTn>
                              </p:par>
                            </p:childTnLst>
                          </p:cTn>
                        </p:par>
                        <p:par>
                          <p:cTn id="189" fill="hold">
                            <p:stCondLst>
                              <p:cond delay="2653"/>
                            </p:stCondLst>
                            <p:childTnLst>
                              <p:par>
                                <p:cTn id="190" presetID="1" presetClass="entr" presetSubtype="0" fill="hold" nodeType="afterEffect">
                                  <p:stCondLst>
                                    <p:cond delay="0"/>
                                  </p:stCondLst>
                                  <p:childTnLst>
                                    <p:set>
                                      <p:cBhvr>
                                        <p:cTn id="191" dur="1" fill="hold">
                                          <p:stCondLst>
                                            <p:cond delay="0"/>
                                          </p:stCondLst>
                                        </p:cTn>
                                        <p:tgtEl>
                                          <p:spTgt spid="54"/>
                                        </p:tgtEl>
                                        <p:attrNameLst>
                                          <p:attrName>style.visibility</p:attrName>
                                        </p:attrNameLst>
                                      </p:cBhvr>
                                      <p:to>
                                        <p:strVal val="visible"/>
                                      </p:to>
                                    </p:set>
                                  </p:childTnLst>
                                </p:cTn>
                              </p:par>
                              <p:par>
                                <p:cTn id="192" presetID="42" presetClass="path" presetSubtype="0" accel="50000" decel="50000" fill="hold" nodeType="withEffect">
                                  <p:stCondLst>
                                    <p:cond delay="0"/>
                                  </p:stCondLst>
                                  <p:childTnLst>
                                    <p:animMotion origin="layout" path="M -0.05426 0.02315 L 4.86111E-6 -2.96296E-6 " pathEditMode="relative" rAng="0" ptsTypes="AA">
                                      <p:cBhvr>
                                        <p:cTn id="193" dur="1500" fill="hold"/>
                                        <p:tgtEl>
                                          <p:spTgt spid="54"/>
                                        </p:tgtEl>
                                        <p:attrNameLst>
                                          <p:attrName>ppt_x</p:attrName>
                                          <p:attrName>ppt_y</p:attrName>
                                        </p:attrNameLst>
                                      </p:cBhvr>
                                      <p:rCtr x="2713" y="-1157"/>
                                    </p:animMotion>
                                  </p:childTnLst>
                                </p:cTn>
                              </p:par>
                              <p:par>
                                <p:cTn id="194" presetID="1" presetClass="mediacall" presetSubtype="0" fill="hold" nodeType="withEffect">
                                  <p:stCondLst>
                                    <p:cond delay="500"/>
                                  </p:stCondLst>
                                  <p:childTnLst>
                                    <p:cmd type="call" cmd="playFrom(0.0)">
                                      <p:cBhvr>
                                        <p:cTn id="195" dur="648" fill="hold"/>
                                        <p:tgtEl>
                                          <p:spTgt spid="33"/>
                                        </p:tgtEl>
                                      </p:cBhvr>
                                    </p:cmd>
                                  </p:childTnLst>
                                </p:cTn>
                              </p:par>
                              <p:par>
                                <p:cTn id="196" presetID="8" presetClass="emph" presetSubtype="0" fill="hold" nodeType="withEffect">
                                  <p:stCondLst>
                                    <p:cond delay="500"/>
                                  </p:stCondLst>
                                  <p:childTnLst>
                                    <p:animRot by="-3600000">
                                      <p:cBhvr>
                                        <p:cTn id="197" dur="750" fill="hold"/>
                                        <p:tgtEl>
                                          <p:spTgt spid="54"/>
                                        </p:tgtEl>
                                        <p:attrNameLst>
                                          <p:attrName>r</p:attrName>
                                        </p:attrNameLst>
                                      </p:cBhvr>
                                    </p:animRot>
                                  </p:childTnLst>
                                </p:cTn>
                              </p:par>
                              <p:par>
                                <p:cTn id="198" presetID="1" presetClass="entr" presetSubtype="0" fill="hold" nodeType="withEffect">
                                  <p:stCondLst>
                                    <p:cond delay="0"/>
                                  </p:stCondLst>
                                  <p:childTnLst>
                                    <p:set>
                                      <p:cBhvr>
                                        <p:cTn id="199" dur="1" fill="hold">
                                          <p:stCondLst>
                                            <p:cond delay="0"/>
                                          </p:stCondLst>
                                        </p:cTn>
                                        <p:tgtEl>
                                          <p:spTgt spid="56"/>
                                        </p:tgtEl>
                                        <p:attrNameLst>
                                          <p:attrName>style.visibility</p:attrName>
                                        </p:attrNameLst>
                                      </p:cBhvr>
                                      <p:to>
                                        <p:strVal val="visible"/>
                                      </p:to>
                                    </p:set>
                                  </p:childTnLst>
                                </p:cTn>
                              </p:par>
                              <p:par>
                                <p:cTn id="200" presetID="42" presetClass="path" presetSubtype="0" accel="50000" decel="50000" fill="hold" nodeType="withEffect">
                                  <p:stCondLst>
                                    <p:cond delay="0"/>
                                  </p:stCondLst>
                                  <p:childTnLst>
                                    <p:animMotion origin="layout" path="M 0.00065 2.46914E-6 L 3.75E-6 0.29977 " pathEditMode="relative" rAng="0" ptsTypes="AA">
                                      <p:cBhvr>
                                        <p:cTn id="201" dur="1000" fill="hold"/>
                                        <p:tgtEl>
                                          <p:spTgt spid="56"/>
                                        </p:tgtEl>
                                        <p:attrNameLst>
                                          <p:attrName>ppt_x</p:attrName>
                                          <p:attrName>ppt_y</p:attrName>
                                        </p:attrNameLst>
                                      </p:cBhvr>
                                      <p:rCtr x="-33" y="14988"/>
                                    </p:animMotion>
                                  </p:childTnLst>
                                </p:cTn>
                              </p:par>
                            </p:childTnLst>
                          </p:cTn>
                        </p:par>
                        <p:par>
                          <p:cTn id="202" fill="hold">
                            <p:stCondLst>
                              <p:cond delay="4153"/>
                            </p:stCondLst>
                            <p:childTnLst>
                              <p:par>
                                <p:cTn id="203" presetID="1" presetClass="exit" presetSubtype="0" fill="hold" nodeType="afterEffect">
                                  <p:stCondLst>
                                    <p:cond delay="0"/>
                                  </p:stCondLst>
                                  <p:childTnLst>
                                    <p:set>
                                      <p:cBhvr>
                                        <p:cTn id="204" dur="1" fill="hold">
                                          <p:stCondLst>
                                            <p:cond delay="0"/>
                                          </p:stCondLst>
                                        </p:cTn>
                                        <p:tgtEl>
                                          <p:spTgt spid="5"/>
                                        </p:tgtEl>
                                        <p:attrNameLst>
                                          <p:attrName>style.visibility</p:attrName>
                                        </p:attrNameLst>
                                      </p:cBhvr>
                                      <p:to>
                                        <p:strVal val="hidden"/>
                                      </p:to>
                                    </p:set>
                                  </p:childTnLst>
                                </p:cTn>
                              </p:par>
                              <p:par>
                                <p:cTn id="20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206" dur="1500" fill="hold"/>
                                        <p:tgtEl>
                                          <p:spTgt spid="54"/>
                                        </p:tgtEl>
                                        <p:attrNameLst>
                                          <p:attrName>ppt_x</p:attrName>
                                          <p:attrName>ppt_y</p:attrName>
                                        </p:attrNameLst>
                                      </p:cBhvr>
                                      <p:rCtr x="11" y="829"/>
                                    </p:animMotion>
                                  </p:childTnLst>
                                </p:cTn>
                              </p:par>
                              <p:par>
                                <p:cTn id="207" presetID="1" presetClass="exit" presetSubtype="0" fill="hold" nodeType="withEffect">
                                  <p:stCondLst>
                                    <p:cond delay="0"/>
                                  </p:stCondLst>
                                  <p:childTnLst>
                                    <p:set>
                                      <p:cBhvr>
                                        <p:cTn id="208" dur="1" fill="hold">
                                          <p:stCondLst>
                                            <p:cond delay="0"/>
                                          </p:stCondLst>
                                        </p:cTn>
                                        <p:tgtEl>
                                          <p:spTgt spid="25"/>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27"/>
                                        </p:tgtEl>
                                        <p:attrNameLst>
                                          <p:attrName>style.visibility</p:attrName>
                                        </p:attrNameLst>
                                      </p:cBhvr>
                                      <p:to>
                                        <p:strVal val="visible"/>
                                      </p:to>
                                    </p:set>
                                  </p:childTnLst>
                                </p:cTn>
                              </p:par>
                              <p:par>
                                <p:cTn id="211" presetID="1" presetClass="mediacall" presetSubtype="0" fill="hold" nodeType="withEffect">
                                  <p:stCondLst>
                                    <p:cond delay="0"/>
                                  </p:stCondLst>
                                  <p:childTnLst>
                                    <p:cmd type="call" cmd="playFrom(0.0)">
                                      <p:cBhvr>
                                        <p:cTn id="212" dur="1311" fill="hold"/>
                                        <p:tgtEl>
                                          <p:spTgt spid="34"/>
                                        </p:tgtEl>
                                      </p:cBhvr>
                                    </p:cmd>
                                  </p:childTnLst>
                                </p:cTn>
                              </p:par>
                              <p:par>
                                <p:cTn id="213" presetID="10" presetClass="exit" presetSubtype="0" fill="hold" nodeType="withEffect">
                                  <p:stCondLst>
                                    <p:cond delay="250"/>
                                  </p:stCondLst>
                                  <p:childTnLst>
                                    <p:animEffect transition="out" filter="fade">
                                      <p:cBhvr>
                                        <p:cTn id="214" dur="500"/>
                                        <p:tgtEl>
                                          <p:spTgt spid="32"/>
                                        </p:tgtEl>
                                      </p:cBhvr>
                                    </p:animEffect>
                                    <p:set>
                                      <p:cBhvr>
                                        <p:cTn id="215" dur="1" fill="hold">
                                          <p:stCondLst>
                                            <p:cond delay="499"/>
                                          </p:stCondLst>
                                        </p:cTn>
                                        <p:tgtEl>
                                          <p:spTgt spid="32"/>
                                        </p:tgtEl>
                                        <p:attrNameLst>
                                          <p:attrName>style.visibility</p:attrName>
                                        </p:attrNameLst>
                                      </p:cBhvr>
                                      <p:to>
                                        <p:strVal val="hidden"/>
                                      </p:to>
                                    </p:set>
                                  </p:childTnLst>
                                </p:cTn>
                              </p:par>
                              <p:par>
                                <p:cTn id="216" presetID="10" presetClass="exit" presetSubtype="0" fill="hold" nodeType="withEffect">
                                  <p:stCondLst>
                                    <p:cond delay="250"/>
                                  </p:stCondLst>
                                  <p:childTnLst>
                                    <p:animEffect transition="out" filter="fade">
                                      <p:cBhvr>
                                        <p:cTn id="217" dur="500"/>
                                        <p:tgtEl>
                                          <p:spTgt spid="41"/>
                                        </p:tgtEl>
                                      </p:cBhvr>
                                    </p:animEffect>
                                    <p:set>
                                      <p:cBhvr>
                                        <p:cTn id="218" dur="1" fill="hold">
                                          <p:stCondLst>
                                            <p:cond delay="499"/>
                                          </p:stCondLst>
                                        </p:cTn>
                                        <p:tgtEl>
                                          <p:spTgt spid="41"/>
                                        </p:tgtEl>
                                        <p:attrNameLst>
                                          <p:attrName>style.visibility</p:attrName>
                                        </p:attrNameLst>
                                      </p:cBhvr>
                                      <p:to>
                                        <p:strVal val="hidden"/>
                                      </p:to>
                                    </p:set>
                                  </p:childTnLst>
                                </p:cTn>
                              </p:par>
                              <p:par>
                                <p:cTn id="219" presetID="10" presetClass="exit" presetSubtype="0" fill="hold" nodeType="withEffect">
                                  <p:stCondLst>
                                    <p:cond delay="250"/>
                                  </p:stCondLst>
                                  <p:childTnLst>
                                    <p:animEffect transition="out" filter="fade">
                                      <p:cBhvr>
                                        <p:cTn id="220" dur="500"/>
                                        <p:tgtEl>
                                          <p:spTgt spid="49"/>
                                        </p:tgtEl>
                                      </p:cBhvr>
                                    </p:animEffect>
                                    <p:set>
                                      <p:cBhvr>
                                        <p:cTn id="221"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83553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753283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6340449"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1" name="Gol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604777" y="228274"/>
            <a:ext cx="1470025"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7673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1" presetClass="mediacall" presetSubtype="0" fill="hold" nodeType="withEffect">
                                  <p:stCondLst>
                                    <p:cond delay="0"/>
                                  </p:stCondLst>
                                  <p:childTnLst>
                                    <p:cmd type="call" cmd="playFrom(0.0)">
                                      <p:cBhvr>
                                        <p:cTn id="73" dur="3160" fill="hold"/>
                                        <p:tgtEl>
                                          <p:spTgt spid="16"/>
                                        </p:tgtEl>
                                      </p:cBhvr>
                                    </p:cmd>
                                  </p:childTnLst>
                                </p:cTn>
                              </p:par>
                              <p:par>
                                <p:cTn id="74" presetID="32" presetClass="emph" presetSubtype="0" repeatCount="2000" fill="hold" nodeType="withEffect">
                                  <p:stCondLst>
                                    <p:cond delay="0"/>
                                  </p:stCondLst>
                                  <p:childTnLst>
                                    <p:animRot by="120000">
                                      <p:cBhvr>
                                        <p:cTn id="75" dur="75" fill="hold">
                                          <p:stCondLst>
                                            <p:cond delay="0"/>
                                          </p:stCondLst>
                                        </p:cTn>
                                        <p:tgtEl>
                                          <p:spTgt spid="41"/>
                                        </p:tgtEl>
                                        <p:attrNameLst>
                                          <p:attrName>r</p:attrName>
                                        </p:attrNameLst>
                                      </p:cBhvr>
                                    </p:animRot>
                                    <p:animRot by="-240000">
                                      <p:cBhvr>
                                        <p:cTn id="76" dur="150" fill="hold">
                                          <p:stCondLst>
                                            <p:cond delay="150"/>
                                          </p:stCondLst>
                                        </p:cTn>
                                        <p:tgtEl>
                                          <p:spTgt spid="41"/>
                                        </p:tgtEl>
                                        <p:attrNameLst>
                                          <p:attrName>r</p:attrName>
                                        </p:attrNameLst>
                                      </p:cBhvr>
                                    </p:animRot>
                                    <p:animRot by="240000">
                                      <p:cBhvr>
                                        <p:cTn id="77" dur="150" fill="hold">
                                          <p:stCondLst>
                                            <p:cond delay="300"/>
                                          </p:stCondLst>
                                        </p:cTn>
                                        <p:tgtEl>
                                          <p:spTgt spid="41"/>
                                        </p:tgtEl>
                                        <p:attrNameLst>
                                          <p:attrName>r</p:attrName>
                                        </p:attrNameLst>
                                      </p:cBhvr>
                                    </p:animRot>
                                    <p:animRot by="-240000">
                                      <p:cBhvr>
                                        <p:cTn id="78" dur="150" fill="hold">
                                          <p:stCondLst>
                                            <p:cond delay="450"/>
                                          </p:stCondLst>
                                        </p:cTn>
                                        <p:tgtEl>
                                          <p:spTgt spid="41"/>
                                        </p:tgtEl>
                                        <p:attrNameLst>
                                          <p:attrName>r</p:attrName>
                                        </p:attrNameLst>
                                      </p:cBhvr>
                                    </p:animRot>
                                    <p:animRot by="120000">
                                      <p:cBhvr>
                                        <p:cTn id="79" dur="150" fill="hold">
                                          <p:stCondLst>
                                            <p:cond delay="600"/>
                                          </p:stCondLst>
                                        </p:cTn>
                                        <p:tgtEl>
                                          <p:spTgt spid="41"/>
                                        </p:tgtEl>
                                        <p:attrNameLst>
                                          <p:attrName>r</p:attrName>
                                        </p:attrNameLst>
                                      </p:cBhvr>
                                    </p:animRot>
                                  </p:childTnLst>
                                </p:cTn>
                              </p:par>
                            </p:childTnLst>
                          </p:cTn>
                        </p:par>
                        <p:par>
                          <p:cTn id="80" fill="hold">
                            <p:stCondLst>
                              <p:cond delay="3660"/>
                            </p:stCondLst>
                            <p:childTnLst>
                              <p:par>
                                <p:cTn id="81" presetID="1" presetClass="exit" presetSubtype="0" fill="hold" nodeType="afterEffect">
                                  <p:stCondLst>
                                    <p:cond delay="0"/>
                                  </p:stCondLst>
                                  <p:childTnLst>
                                    <p:set>
                                      <p:cBhvr>
                                        <p:cTn id="82" dur="1" fill="hold">
                                          <p:stCondLst>
                                            <p:cond delay="0"/>
                                          </p:stCondLst>
                                        </p:cTn>
                                        <p:tgtEl>
                                          <p:spTgt spid="5"/>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7"/>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1.04167E-6 0.01389 L 1.04167E-6 0.2581 " pathEditMode="relative" rAng="0" ptsTypes="AA">
                                      <p:cBhvr>
                                        <p:cTn id="105" dur="1000" fill="hold"/>
                                        <p:tgtEl>
                                          <p:spTgt spid="17"/>
                                        </p:tgtEl>
                                        <p:attrNameLst>
                                          <p:attrName>ppt_x</p:attrName>
                                          <p:attrName>ppt_y</p:attrName>
                                        </p:attrNameLst>
                                      </p:cBhvr>
                                      <p:rCtr x="0" y="12211"/>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17"/>
                                        </p:tgtEl>
                                        <p:attrNameLst>
                                          <p:attrName>r</p:attrName>
                                        </p:attrNameLst>
                                      </p:cBhvr>
                                    </p:animRot>
                                    <p:animRot by="-240000">
                                      <p:cBhvr>
                                        <p:cTn id="108" dur="150" fill="hold">
                                          <p:stCondLst>
                                            <p:cond delay="150"/>
                                          </p:stCondLst>
                                        </p:cTn>
                                        <p:tgtEl>
                                          <p:spTgt spid="17"/>
                                        </p:tgtEl>
                                        <p:attrNameLst>
                                          <p:attrName>r</p:attrName>
                                        </p:attrNameLst>
                                      </p:cBhvr>
                                    </p:animRot>
                                    <p:animRot by="240000">
                                      <p:cBhvr>
                                        <p:cTn id="109" dur="150" fill="hold">
                                          <p:stCondLst>
                                            <p:cond delay="300"/>
                                          </p:stCondLst>
                                        </p:cTn>
                                        <p:tgtEl>
                                          <p:spTgt spid="17"/>
                                        </p:tgtEl>
                                        <p:attrNameLst>
                                          <p:attrName>r</p:attrName>
                                        </p:attrNameLst>
                                      </p:cBhvr>
                                    </p:animRot>
                                    <p:animRot by="-240000">
                                      <p:cBhvr>
                                        <p:cTn id="110" dur="150" fill="hold">
                                          <p:stCondLst>
                                            <p:cond delay="450"/>
                                          </p:stCondLst>
                                        </p:cTn>
                                        <p:tgtEl>
                                          <p:spTgt spid="17"/>
                                        </p:tgtEl>
                                        <p:attrNameLst>
                                          <p:attrName>r</p:attrName>
                                        </p:attrNameLst>
                                      </p:cBhvr>
                                    </p:animRot>
                                    <p:animRot by="120000">
                                      <p:cBhvr>
                                        <p:cTn id="111" dur="150" fill="hold">
                                          <p:stCondLst>
                                            <p:cond delay="600"/>
                                          </p:stCondLst>
                                        </p:cTn>
                                        <p:tgtEl>
                                          <p:spTgt spid="1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17"/>
                                        </p:tgtEl>
                                        <p:attrNameLst>
                                          <p:attrName>style.visibility</p:attrName>
                                        </p:attrNameLst>
                                      </p:cBhvr>
                                      <p:to>
                                        <p:strVal val="hidden"/>
                                      </p:to>
                                    </p:set>
                                  </p:childTnLst>
                                </p:cTn>
                              </p:par>
                              <p:par>
                                <p:cTn id="115" presetID="1" presetClass="entr" presetSubtype="0" fill="hold" nodeType="withEffect">
                                  <p:stCondLst>
                                    <p:cond delay="0"/>
                                  </p:stCondLst>
                                  <p:childTnLst>
                                    <p:set>
                                      <p:cBhvr>
                                        <p:cTn id="116" dur="1" fill="hold">
                                          <p:stCondLst>
                                            <p:cond delay="0"/>
                                          </p:stCondLst>
                                        </p:cTn>
                                        <p:tgtEl>
                                          <p:spTgt spid="55"/>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53"/>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653" fill="hold"/>
                                        <p:tgtEl>
                                          <p:spTgt spid="39"/>
                                        </p:tgtEl>
                                      </p:cBhvr>
                                    </p:cmd>
                                  </p:childTnLst>
                                </p:cTn>
                              </p:par>
                            </p:childTnLst>
                          </p:cTn>
                        </p:par>
                        <p:par>
                          <p:cTn id="121" fill="hold">
                            <p:stCondLst>
                              <p:cond delay="2653"/>
                            </p:stCondLst>
                            <p:childTnLst>
                              <p:par>
                                <p:cTn id="122" presetID="1" presetClass="entr" presetSubtype="0" fill="hold" nodeType="afterEffect">
                                  <p:stCondLst>
                                    <p:cond delay="0"/>
                                  </p:stCondLst>
                                  <p:childTnLst>
                                    <p:set>
                                      <p:cBhvr>
                                        <p:cTn id="123" dur="1" fill="hold">
                                          <p:stCondLst>
                                            <p:cond delay="0"/>
                                          </p:stCondLst>
                                        </p:cTn>
                                        <p:tgtEl>
                                          <p:spTgt spid="54"/>
                                        </p:tgtEl>
                                        <p:attrNameLst>
                                          <p:attrName>style.visibility</p:attrName>
                                        </p:attrNameLst>
                                      </p:cBhvr>
                                      <p:to>
                                        <p:strVal val="visible"/>
                                      </p:to>
                                    </p:set>
                                  </p:childTnLst>
                                </p:cTn>
                              </p:par>
                              <p:par>
                                <p:cTn id="124" presetID="42" presetClass="path" presetSubtype="0" accel="50000" decel="50000" fill="hold" nodeType="withEffect">
                                  <p:stCondLst>
                                    <p:cond delay="0"/>
                                  </p:stCondLst>
                                  <p:childTnLst>
                                    <p:animMotion origin="layout" path="M -0.05426 0.02315 L 4.86111E-6 -2.96296E-6 " pathEditMode="relative" rAng="0" ptsTypes="AA">
                                      <p:cBhvr>
                                        <p:cTn id="125" dur="1500" fill="hold"/>
                                        <p:tgtEl>
                                          <p:spTgt spid="54"/>
                                        </p:tgtEl>
                                        <p:attrNameLst>
                                          <p:attrName>ppt_x</p:attrName>
                                          <p:attrName>ppt_y</p:attrName>
                                        </p:attrNameLst>
                                      </p:cBhvr>
                                      <p:rCtr x="2713" y="-1157"/>
                                    </p:animMotion>
                                  </p:childTnLst>
                                </p:cTn>
                              </p:par>
                              <p:par>
                                <p:cTn id="126" presetID="1" presetClass="mediacall" presetSubtype="0" fill="hold" nodeType="withEffect">
                                  <p:stCondLst>
                                    <p:cond delay="500"/>
                                  </p:stCondLst>
                                  <p:childTnLst>
                                    <p:cmd type="call" cmd="playFrom(0.0)">
                                      <p:cBhvr>
                                        <p:cTn id="127" dur="648" fill="hold"/>
                                        <p:tgtEl>
                                          <p:spTgt spid="33"/>
                                        </p:tgtEl>
                                      </p:cBhvr>
                                    </p:cmd>
                                  </p:childTnLst>
                                </p:cTn>
                              </p:par>
                              <p:par>
                                <p:cTn id="128" presetID="8" presetClass="emph" presetSubtype="0" fill="hold" nodeType="withEffect">
                                  <p:stCondLst>
                                    <p:cond delay="500"/>
                                  </p:stCondLst>
                                  <p:childTnLst>
                                    <p:animRot by="-3600000">
                                      <p:cBhvr>
                                        <p:cTn id="129" dur="750" fill="hold"/>
                                        <p:tgtEl>
                                          <p:spTgt spid="54"/>
                                        </p:tgtEl>
                                        <p:attrNameLst>
                                          <p:attrName>r</p:attrName>
                                        </p:attrNameLst>
                                      </p:cBhvr>
                                    </p:animRot>
                                  </p:childTnLst>
                                </p:cTn>
                              </p:par>
                              <p:par>
                                <p:cTn id="130" presetID="1" presetClass="entr" presetSubtype="0" fill="hold" nodeType="withEffect">
                                  <p:stCondLst>
                                    <p:cond delay="0"/>
                                  </p:stCondLst>
                                  <p:childTnLst>
                                    <p:set>
                                      <p:cBhvr>
                                        <p:cTn id="131" dur="1" fill="hold">
                                          <p:stCondLst>
                                            <p:cond delay="0"/>
                                          </p:stCondLst>
                                        </p:cTn>
                                        <p:tgtEl>
                                          <p:spTgt spid="56"/>
                                        </p:tgtEl>
                                        <p:attrNameLst>
                                          <p:attrName>style.visibility</p:attrName>
                                        </p:attrNameLst>
                                      </p:cBhvr>
                                      <p:to>
                                        <p:strVal val="visible"/>
                                      </p:to>
                                    </p:set>
                                  </p:childTnLst>
                                </p:cTn>
                              </p:par>
                              <p:par>
                                <p:cTn id="132" presetID="42" presetClass="path" presetSubtype="0" accel="50000" decel="50000" fill="hold" nodeType="withEffect">
                                  <p:stCondLst>
                                    <p:cond delay="0"/>
                                  </p:stCondLst>
                                  <p:childTnLst>
                                    <p:animMotion origin="layout" path="M 0.00065 2.46914E-6 L 3.75E-6 0.29977 " pathEditMode="relative" rAng="0" ptsTypes="AA">
                                      <p:cBhvr>
                                        <p:cTn id="133" dur="1000" fill="hold"/>
                                        <p:tgtEl>
                                          <p:spTgt spid="56"/>
                                        </p:tgtEl>
                                        <p:attrNameLst>
                                          <p:attrName>ppt_x</p:attrName>
                                          <p:attrName>ppt_y</p:attrName>
                                        </p:attrNameLst>
                                      </p:cBhvr>
                                      <p:rCtr x="-33" y="14988"/>
                                    </p:animMotion>
                                  </p:childTnLst>
                                </p:cTn>
                              </p:par>
                            </p:childTnLst>
                          </p:cTn>
                        </p:par>
                        <p:par>
                          <p:cTn id="134" fill="hold">
                            <p:stCondLst>
                              <p:cond delay="4153"/>
                            </p:stCondLst>
                            <p:childTnLst>
                              <p:par>
                                <p:cTn id="135" presetID="1" presetClass="exit" presetSubtype="0" fill="hold" nodeType="afterEffect">
                                  <p:stCondLst>
                                    <p:cond delay="0"/>
                                  </p:stCondLst>
                                  <p:childTnLst>
                                    <p:set>
                                      <p:cBhvr>
                                        <p:cTn id="136" dur="1" fill="hold">
                                          <p:stCondLst>
                                            <p:cond delay="0"/>
                                          </p:stCondLst>
                                        </p:cTn>
                                        <p:tgtEl>
                                          <p:spTgt spid="5"/>
                                        </p:tgtEl>
                                        <p:attrNameLst>
                                          <p:attrName>style.visibility</p:attrName>
                                        </p:attrNameLst>
                                      </p:cBhvr>
                                      <p:to>
                                        <p:strVal val="hidden"/>
                                      </p:to>
                                    </p:set>
                                  </p:childTnLst>
                                </p:cTn>
                              </p:par>
                              <p:par>
                                <p:cTn id="13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38" dur="1500" fill="hold"/>
                                        <p:tgtEl>
                                          <p:spTgt spid="54"/>
                                        </p:tgtEl>
                                        <p:attrNameLst>
                                          <p:attrName>ppt_x</p:attrName>
                                          <p:attrName>ppt_y</p:attrName>
                                        </p:attrNameLst>
                                      </p:cBhvr>
                                      <p:rCtr x="11" y="829"/>
                                    </p:animMotion>
                                  </p:childTnLst>
                                </p:cTn>
                              </p:par>
                              <p:par>
                                <p:cTn id="139" presetID="1" presetClass="exit" presetSubtype="0" fill="hold" nodeType="withEffect">
                                  <p:stCondLst>
                                    <p:cond delay="0"/>
                                  </p:stCondLst>
                                  <p:childTnLst>
                                    <p:set>
                                      <p:cBhvr>
                                        <p:cTn id="140" dur="1" fill="hold">
                                          <p:stCondLst>
                                            <p:cond delay="0"/>
                                          </p:stCondLst>
                                        </p:cTn>
                                        <p:tgtEl>
                                          <p:spTgt spid="25"/>
                                        </p:tgtEl>
                                        <p:attrNameLst>
                                          <p:attrName>style.visibility</p:attrName>
                                        </p:attrNameLst>
                                      </p:cBhvr>
                                      <p:to>
                                        <p:strVal val="hidden"/>
                                      </p:to>
                                    </p:set>
                                  </p:childTnLst>
                                </p:cTn>
                              </p:par>
                              <p:par>
                                <p:cTn id="141" presetID="1" presetClass="entr" presetSubtype="0" fill="hold" nodeType="withEffect">
                                  <p:stCondLst>
                                    <p:cond delay="0"/>
                                  </p:stCondLst>
                                  <p:childTnLst>
                                    <p:set>
                                      <p:cBhvr>
                                        <p:cTn id="142" dur="1" fill="hold">
                                          <p:stCondLst>
                                            <p:cond delay="0"/>
                                          </p:stCondLst>
                                        </p:cTn>
                                        <p:tgtEl>
                                          <p:spTgt spid="27"/>
                                        </p:tgtEl>
                                        <p:attrNameLst>
                                          <p:attrName>style.visibility</p:attrName>
                                        </p:attrNameLst>
                                      </p:cBhvr>
                                      <p:to>
                                        <p:strVal val="visible"/>
                                      </p:to>
                                    </p:set>
                                  </p:childTnLst>
                                </p:cTn>
                              </p:par>
                              <p:par>
                                <p:cTn id="143" presetID="1" presetClass="mediacall" presetSubtype="0" fill="hold" nodeType="withEffect">
                                  <p:stCondLst>
                                    <p:cond delay="0"/>
                                  </p:stCondLst>
                                  <p:childTnLst>
                                    <p:cmd type="call" cmd="playFrom(0.0)">
                                      <p:cBhvr>
                                        <p:cTn id="144" dur="1311" fill="hold"/>
                                        <p:tgtEl>
                                          <p:spTgt spid="34"/>
                                        </p:tgtEl>
                                      </p:cBhvr>
                                    </p:cmd>
                                  </p:childTnLst>
                                </p:cTn>
                              </p:par>
                              <p:par>
                                <p:cTn id="145" presetID="10" presetClass="exit" presetSubtype="0" fill="hold" nodeType="withEffect">
                                  <p:stCondLst>
                                    <p:cond delay="250"/>
                                  </p:stCondLst>
                                  <p:childTnLst>
                                    <p:animEffect transition="out" filter="fade">
                                      <p:cBhvr>
                                        <p:cTn id="146" dur="500"/>
                                        <p:tgtEl>
                                          <p:spTgt spid="32"/>
                                        </p:tgtEl>
                                      </p:cBhvr>
                                    </p:animEffect>
                                    <p:set>
                                      <p:cBhvr>
                                        <p:cTn id="147" dur="1" fill="hold">
                                          <p:stCondLst>
                                            <p:cond delay="499"/>
                                          </p:stCondLst>
                                        </p:cTn>
                                        <p:tgtEl>
                                          <p:spTgt spid="32"/>
                                        </p:tgtEl>
                                        <p:attrNameLst>
                                          <p:attrName>style.visibility</p:attrName>
                                        </p:attrNameLst>
                                      </p:cBhvr>
                                      <p:to>
                                        <p:strVal val="hidden"/>
                                      </p:to>
                                    </p:set>
                                  </p:childTnLst>
                                </p:cTn>
                              </p:par>
                              <p:par>
                                <p:cTn id="148" presetID="10" presetClass="exit" presetSubtype="0" fill="hold" nodeType="withEffect">
                                  <p:stCondLst>
                                    <p:cond delay="250"/>
                                  </p:stCondLst>
                                  <p:childTnLst>
                                    <p:animEffect transition="out" filter="fade">
                                      <p:cBhvr>
                                        <p:cTn id="149" dur="500"/>
                                        <p:tgtEl>
                                          <p:spTgt spid="26"/>
                                        </p:tgtEl>
                                      </p:cBhvr>
                                    </p:animEffect>
                                    <p:set>
                                      <p:cBhvr>
                                        <p:cTn id="150" dur="1" fill="hold">
                                          <p:stCondLst>
                                            <p:cond delay="499"/>
                                          </p:stCondLst>
                                        </p:cTn>
                                        <p:tgtEl>
                                          <p:spTgt spid="26"/>
                                        </p:tgtEl>
                                        <p:attrNameLst>
                                          <p:attrName>style.visibility</p:attrName>
                                        </p:attrNameLst>
                                      </p:cBhvr>
                                      <p:to>
                                        <p:strVal val="hidden"/>
                                      </p:to>
                                    </p:set>
                                  </p:childTnLst>
                                </p:cTn>
                              </p:par>
                              <p:par>
                                <p:cTn id="151" presetID="10" presetClass="exit" presetSubtype="0" fill="hold" nodeType="withEffect">
                                  <p:stCondLst>
                                    <p:cond delay="250"/>
                                  </p:stCondLst>
                                  <p:childTnLst>
                                    <p:animEffect transition="out" filter="fade">
                                      <p:cBhvr>
                                        <p:cTn id="152" dur="500"/>
                                        <p:tgtEl>
                                          <p:spTgt spid="31"/>
                                        </p:tgtEl>
                                      </p:cBhvr>
                                    </p:animEffect>
                                    <p:set>
                                      <p:cBhvr>
                                        <p:cTn id="15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878003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047732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285312" y="2351196"/>
            <a:ext cx="1824274" cy="1876396"/>
          </a:xfrm>
          <a:prstGeom prst="rect">
            <a:avLst/>
          </a:prstGeom>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9284944" y="228274"/>
            <a:ext cx="1828800" cy="1874520"/>
          </a:xfrm>
          <a:prstGeom prst="rect">
            <a:avLst/>
          </a:prstGeom>
        </p:spPr>
      </p:pic>
      <p:pic>
        <p:nvPicPr>
          <p:cNvPr id="31" name="Gol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9815" y="280993"/>
            <a:ext cx="1470025" cy="1828800"/>
          </a:xfrm>
          <a:prstGeom prst="rect">
            <a:avLst/>
          </a:prstGeom>
          <a:effectLst>
            <a:outerShdw blurRad="50800" dist="38100" dir="2700000" algn="tl" rotWithShape="0">
              <a:prstClr val="black">
                <a:alpha val="40000"/>
              </a:prstClr>
            </a:outerShdw>
          </a:effectLst>
        </p:spPr>
      </p:pic>
      <p:pic>
        <p:nvPicPr>
          <p:cNvPr id="47" name="Re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728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47"/>
                                        </p:tgtEl>
                                        <p:attrNameLst>
                                          <p:attrName>r</p:attrName>
                                        </p:attrNameLst>
                                      </p:cBhvr>
                                    </p:animRot>
                                    <p:animRot by="-240000">
                                      <p:cBhvr>
                                        <p:cTn id="108" dur="150" fill="hold">
                                          <p:stCondLst>
                                            <p:cond delay="150"/>
                                          </p:stCondLst>
                                        </p:cTn>
                                        <p:tgtEl>
                                          <p:spTgt spid="47"/>
                                        </p:tgtEl>
                                        <p:attrNameLst>
                                          <p:attrName>r</p:attrName>
                                        </p:attrNameLst>
                                      </p:cBhvr>
                                    </p:animRot>
                                    <p:animRot by="240000">
                                      <p:cBhvr>
                                        <p:cTn id="109" dur="150" fill="hold">
                                          <p:stCondLst>
                                            <p:cond delay="300"/>
                                          </p:stCondLst>
                                        </p:cTn>
                                        <p:tgtEl>
                                          <p:spTgt spid="47"/>
                                        </p:tgtEl>
                                        <p:attrNameLst>
                                          <p:attrName>r</p:attrName>
                                        </p:attrNameLst>
                                      </p:cBhvr>
                                    </p:animRot>
                                    <p:animRot by="-240000">
                                      <p:cBhvr>
                                        <p:cTn id="110" dur="150" fill="hold">
                                          <p:stCondLst>
                                            <p:cond delay="450"/>
                                          </p:stCondLst>
                                        </p:cTn>
                                        <p:tgtEl>
                                          <p:spTgt spid="47"/>
                                        </p:tgtEl>
                                        <p:attrNameLst>
                                          <p:attrName>r</p:attrName>
                                        </p:attrNameLst>
                                      </p:cBhvr>
                                    </p:animRot>
                                    <p:animRot by="120000">
                                      <p:cBhvr>
                                        <p:cTn id="111" dur="150" fill="hold">
                                          <p:stCondLst>
                                            <p:cond delay="600"/>
                                          </p:stCondLst>
                                        </p:cTn>
                                        <p:tgtEl>
                                          <p:spTgt spid="4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5"/>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27"/>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25"/>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1776" fill="hold"/>
                                        <p:tgtEl>
                                          <p:spTgt spid="20"/>
                                        </p:tgtEl>
                                      </p:cBhvr>
                                    </p:cmd>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04167E-6 0.01389 L 1.04167E-6 0.2581 " pathEditMode="relative" rAng="0" ptsTypes="AA">
                                      <p:cBhvr>
                                        <p:cTn id="139" dur="1000" fill="hold"/>
                                        <p:tgtEl>
                                          <p:spTgt spid="17"/>
                                        </p:tgtEl>
                                        <p:attrNameLst>
                                          <p:attrName>ppt_x</p:attrName>
                                          <p:attrName>ppt_y</p:attrName>
                                        </p:attrNameLst>
                                      </p:cBhvr>
                                      <p:rCtr x="0" y="12211"/>
                                    </p:animMotion>
                                  </p:childTnLst>
                                </p:cTn>
                              </p:par>
                              <p:par>
                                <p:cTn id="140" presetID="32" presetClass="emph" presetSubtype="0" repeatCount="2000" fill="hold" nodeType="withEffect">
                                  <p:stCondLst>
                                    <p:cond delay="0"/>
                                  </p:stCondLst>
                                  <p:childTnLst>
                                    <p:animRot by="120000">
                                      <p:cBhvr>
                                        <p:cTn id="141" dur="75" fill="hold">
                                          <p:stCondLst>
                                            <p:cond delay="0"/>
                                          </p:stCondLst>
                                        </p:cTn>
                                        <p:tgtEl>
                                          <p:spTgt spid="17"/>
                                        </p:tgtEl>
                                        <p:attrNameLst>
                                          <p:attrName>r</p:attrName>
                                        </p:attrNameLst>
                                      </p:cBhvr>
                                    </p:animRot>
                                    <p:animRot by="-240000">
                                      <p:cBhvr>
                                        <p:cTn id="142" dur="150" fill="hold">
                                          <p:stCondLst>
                                            <p:cond delay="150"/>
                                          </p:stCondLst>
                                        </p:cTn>
                                        <p:tgtEl>
                                          <p:spTgt spid="17"/>
                                        </p:tgtEl>
                                        <p:attrNameLst>
                                          <p:attrName>r</p:attrName>
                                        </p:attrNameLst>
                                      </p:cBhvr>
                                    </p:animRot>
                                    <p:animRot by="240000">
                                      <p:cBhvr>
                                        <p:cTn id="143" dur="150" fill="hold">
                                          <p:stCondLst>
                                            <p:cond delay="300"/>
                                          </p:stCondLst>
                                        </p:cTn>
                                        <p:tgtEl>
                                          <p:spTgt spid="17"/>
                                        </p:tgtEl>
                                        <p:attrNameLst>
                                          <p:attrName>r</p:attrName>
                                        </p:attrNameLst>
                                      </p:cBhvr>
                                    </p:animRot>
                                    <p:animRot by="-240000">
                                      <p:cBhvr>
                                        <p:cTn id="144" dur="150" fill="hold">
                                          <p:stCondLst>
                                            <p:cond delay="450"/>
                                          </p:stCondLst>
                                        </p:cTn>
                                        <p:tgtEl>
                                          <p:spTgt spid="17"/>
                                        </p:tgtEl>
                                        <p:attrNameLst>
                                          <p:attrName>r</p:attrName>
                                        </p:attrNameLst>
                                      </p:cBhvr>
                                    </p:animRot>
                                    <p:animRot by="120000">
                                      <p:cBhvr>
                                        <p:cTn id="145" dur="150" fill="hold">
                                          <p:stCondLst>
                                            <p:cond delay="600"/>
                                          </p:stCondLst>
                                        </p:cTn>
                                        <p:tgtEl>
                                          <p:spTgt spid="17"/>
                                        </p:tgtEl>
                                        <p:attrNameLst>
                                          <p:attrName>r</p:attrName>
                                        </p:attrNameLst>
                                      </p:cBhvr>
                                    </p:animRot>
                                  </p:childTnLst>
                                </p:cTn>
                              </p:par>
                            </p:childTnLst>
                          </p:cTn>
                        </p:par>
                        <p:par>
                          <p:cTn id="146" fill="hold">
                            <p:stCondLst>
                              <p:cond delay="2000"/>
                            </p:stCondLst>
                            <p:childTnLst>
                              <p:par>
                                <p:cTn id="147" presetID="1" presetClass="exit" presetSubtype="0" fill="hold" nodeType="afterEffect">
                                  <p:stCondLst>
                                    <p:cond delay="0"/>
                                  </p:stCondLst>
                                  <p:childTnLst>
                                    <p:set>
                                      <p:cBhvr>
                                        <p:cTn id="148" dur="1" fill="hold">
                                          <p:stCondLst>
                                            <p:cond delay="0"/>
                                          </p:stCondLst>
                                        </p:cTn>
                                        <p:tgtEl>
                                          <p:spTgt spid="17"/>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653" fill="hold"/>
                                        <p:tgtEl>
                                          <p:spTgt spid="39"/>
                                        </p:tgtEl>
                                      </p:cBhvr>
                                    </p:cmd>
                                  </p:childTnLst>
                                </p:cTn>
                              </p:par>
                            </p:childTnLst>
                          </p:cTn>
                        </p:par>
                        <p:par>
                          <p:cTn id="155" fill="hold">
                            <p:stCondLst>
                              <p:cond delay="2653"/>
                            </p:stCondLst>
                            <p:childTnLst>
                              <p:par>
                                <p:cTn id="156" presetID="1" presetClass="entr" presetSubtype="0" fill="hold" nodeType="afterEffect">
                                  <p:stCondLst>
                                    <p:cond delay="0"/>
                                  </p:stCondLst>
                                  <p:childTnLst>
                                    <p:set>
                                      <p:cBhvr>
                                        <p:cTn id="157" dur="1" fill="hold">
                                          <p:stCondLst>
                                            <p:cond delay="0"/>
                                          </p:stCondLst>
                                        </p:cTn>
                                        <p:tgtEl>
                                          <p:spTgt spid="54"/>
                                        </p:tgtEl>
                                        <p:attrNameLst>
                                          <p:attrName>style.visibility</p:attrName>
                                        </p:attrNameLst>
                                      </p:cBhvr>
                                      <p:to>
                                        <p:strVal val="visible"/>
                                      </p:to>
                                    </p:set>
                                  </p:childTnLst>
                                </p:cTn>
                              </p:par>
                              <p:par>
                                <p:cTn id="158" presetID="42" presetClass="path" presetSubtype="0" accel="50000" decel="50000" fill="hold" nodeType="withEffect">
                                  <p:stCondLst>
                                    <p:cond delay="0"/>
                                  </p:stCondLst>
                                  <p:childTnLst>
                                    <p:animMotion origin="layout" path="M -0.05426 0.02315 L 4.86111E-6 -2.96296E-6 " pathEditMode="relative" rAng="0" ptsTypes="AA">
                                      <p:cBhvr>
                                        <p:cTn id="159" dur="1500" fill="hold"/>
                                        <p:tgtEl>
                                          <p:spTgt spid="54"/>
                                        </p:tgtEl>
                                        <p:attrNameLst>
                                          <p:attrName>ppt_x</p:attrName>
                                          <p:attrName>ppt_y</p:attrName>
                                        </p:attrNameLst>
                                      </p:cBhvr>
                                      <p:rCtr x="2713" y="-1157"/>
                                    </p:animMotion>
                                  </p:childTnLst>
                                </p:cTn>
                              </p:par>
                              <p:par>
                                <p:cTn id="160" presetID="1" presetClass="mediacall" presetSubtype="0" fill="hold" nodeType="withEffect">
                                  <p:stCondLst>
                                    <p:cond delay="500"/>
                                  </p:stCondLst>
                                  <p:childTnLst>
                                    <p:cmd type="call" cmd="playFrom(0.0)">
                                      <p:cBhvr>
                                        <p:cTn id="161" dur="648" fill="hold"/>
                                        <p:tgtEl>
                                          <p:spTgt spid="33"/>
                                        </p:tgtEl>
                                      </p:cBhvr>
                                    </p:cmd>
                                  </p:childTnLst>
                                </p:cTn>
                              </p:par>
                              <p:par>
                                <p:cTn id="162" presetID="8" presetClass="emph" presetSubtype="0" fill="hold" nodeType="withEffect">
                                  <p:stCondLst>
                                    <p:cond delay="500"/>
                                  </p:stCondLst>
                                  <p:childTnLst>
                                    <p:animRot by="-3600000">
                                      <p:cBhvr>
                                        <p:cTn id="163" dur="750" fill="hold"/>
                                        <p:tgtEl>
                                          <p:spTgt spid="54"/>
                                        </p:tgtEl>
                                        <p:attrNameLst>
                                          <p:attrName>r</p:attrName>
                                        </p:attrNameLst>
                                      </p:cBhvr>
                                    </p:animRot>
                                  </p:childTnLst>
                                </p:cTn>
                              </p:par>
                              <p:par>
                                <p:cTn id="164" presetID="1" presetClass="entr" presetSubtype="0" fill="hold" nodeType="withEffect">
                                  <p:stCondLst>
                                    <p:cond delay="0"/>
                                  </p:stCondLst>
                                  <p:childTnLst>
                                    <p:set>
                                      <p:cBhvr>
                                        <p:cTn id="165" dur="1" fill="hold">
                                          <p:stCondLst>
                                            <p:cond delay="0"/>
                                          </p:stCondLst>
                                        </p:cTn>
                                        <p:tgtEl>
                                          <p:spTgt spid="56"/>
                                        </p:tgtEl>
                                        <p:attrNameLst>
                                          <p:attrName>style.visibility</p:attrName>
                                        </p:attrNameLst>
                                      </p:cBhvr>
                                      <p:to>
                                        <p:strVal val="visible"/>
                                      </p:to>
                                    </p:set>
                                  </p:childTnLst>
                                </p:cTn>
                              </p:par>
                              <p:par>
                                <p:cTn id="166" presetID="42" presetClass="path" presetSubtype="0" accel="50000" decel="50000" fill="hold" nodeType="withEffect">
                                  <p:stCondLst>
                                    <p:cond delay="0"/>
                                  </p:stCondLst>
                                  <p:childTnLst>
                                    <p:animMotion origin="layout" path="M 0.00065 2.46914E-6 L 3.75E-6 0.29977 " pathEditMode="relative" rAng="0" ptsTypes="AA">
                                      <p:cBhvr>
                                        <p:cTn id="167" dur="1000" fill="hold"/>
                                        <p:tgtEl>
                                          <p:spTgt spid="56"/>
                                        </p:tgtEl>
                                        <p:attrNameLst>
                                          <p:attrName>ppt_x</p:attrName>
                                          <p:attrName>ppt_y</p:attrName>
                                        </p:attrNameLst>
                                      </p:cBhvr>
                                      <p:rCtr x="-33" y="14988"/>
                                    </p:animMotion>
                                  </p:childTnLst>
                                </p:cTn>
                              </p:par>
                            </p:childTnLst>
                          </p:cTn>
                        </p:par>
                        <p:par>
                          <p:cTn id="168" fill="hold">
                            <p:stCondLst>
                              <p:cond delay="4153"/>
                            </p:stCondLst>
                            <p:childTnLst>
                              <p:par>
                                <p:cTn id="169" presetID="1" presetClass="exit" presetSubtype="0" fill="hold" nodeType="afterEffect">
                                  <p:stCondLst>
                                    <p:cond delay="0"/>
                                  </p:stCondLst>
                                  <p:childTnLst>
                                    <p:set>
                                      <p:cBhvr>
                                        <p:cTn id="170" dur="1" fill="hold">
                                          <p:stCondLst>
                                            <p:cond delay="0"/>
                                          </p:stCondLst>
                                        </p:cTn>
                                        <p:tgtEl>
                                          <p:spTgt spid="5"/>
                                        </p:tgtEl>
                                        <p:attrNameLst>
                                          <p:attrName>style.visibility</p:attrName>
                                        </p:attrNameLst>
                                      </p:cBhvr>
                                      <p:to>
                                        <p:strVal val="hidden"/>
                                      </p:to>
                                    </p:set>
                                  </p:childTnLst>
                                </p:cTn>
                              </p:par>
                              <p:par>
                                <p:cTn id="171"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72" dur="1500" fill="hold"/>
                                        <p:tgtEl>
                                          <p:spTgt spid="54"/>
                                        </p:tgtEl>
                                        <p:attrNameLst>
                                          <p:attrName>ppt_x</p:attrName>
                                          <p:attrName>ppt_y</p:attrName>
                                        </p:attrNameLst>
                                      </p:cBhvr>
                                      <p:rCtr x="11" y="829"/>
                                    </p:animMotion>
                                  </p:childTnLst>
                                </p:cTn>
                              </p:par>
                              <p:par>
                                <p:cTn id="173" presetID="1" presetClass="exit" presetSubtype="0" fill="hold" nodeType="withEffect">
                                  <p:stCondLst>
                                    <p:cond delay="0"/>
                                  </p:stCondLst>
                                  <p:childTnLst>
                                    <p:set>
                                      <p:cBhvr>
                                        <p:cTn id="174" dur="1" fill="hold">
                                          <p:stCondLst>
                                            <p:cond delay="0"/>
                                          </p:stCondLst>
                                        </p:cTn>
                                        <p:tgtEl>
                                          <p:spTgt spid="25"/>
                                        </p:tgtEl>
                                        <p:attrNameLst>
                                          <p:attrName>style.visibility</p:attrName>
                                        </p:attrNameLst>
                                      </p:cBhvr>
                                      <p:to>
                                        <p:strVal val="hidden"/>
                                      </p:to>
                                    </p:set>
                                  </p:childTnLst>
                                </p:cTn>
                              </p:par>
                              <p:par>
                                <p:cTn id="175" presetID="1" presetClass="entr" presetSubtype="0" fill="hold" nodeType="withEffect">
                                  <p:stCondLst>
                                    <p:cond delay="0"/>
                                  </p:stCondLst>
                                  <p:childTnLst>
                                    <p:set>
                                      <p:cBhvr>
                                        <p:cTn id="176" dur="1" fill="hold">
                                          <p:stCondLst>
                                            <p:cond delay="0"/>
                                          </p:stCondLst>
                                        </p:cTn>
                                        <p:tgtEl>
                                          <p:spTgt spid="27"/>
                                        </p:tgtEl>
                                        <p:attrNameLst>
                                          <p:attrName>style.visibility</p:attrName>
                                        </p:attrNameLst>
                                      </p:cBhvr>
                                      <p:to>
                                        <p:strVal val="visible"/>
                                      </p:to>
                                    </p:set>
                                  </p:childTnLst>
                                </p:cTn>
                              </p:par>
                              <p:par>
                                <p:cTn id="177" presetID="1" presetClass="mediacall" presetSubtype="0" fill="hold" nodeType="withEffect">
                                  <p:stCondLst>
                                    <p:cond delay="0"/>
                                  </p:stCondLst>
                                  <p:childTnLst>
                                    <p:cmd type="call" cmd="playFrom(0.0)">
                                      <p:cBhvr>
                                        <p:cTn id="178" dur="1311" fill="hold"/>
                                        <p:tgtEl>
                                          <p:spTgt spid="34"/>
                                        </p:tgtEl>
                                      </p:cBhvr>
                                    </p:cmd>
                                  </p:childTnLst>
                                </p:cTn>
                              </p:par>
                              <p:par>
                                <p:cTn id="179" presetID="10" presetClass="exit" presetSubtype="0" fill="hold" nodeType="withEffect">
                                  <p:stCondLst>
                                    <p:cond delay="250"/>
                                  </p:stCondLst>
                                  <p:childTnLst>
                                    <p:animEffect transition="out" filter="fade">
                                      <p:cBhvr>
                                        <p:cTn id="180" dur="500"/>
                                        <p:tgtEl>
                                          <p:spTgt spid="32"/>
                                        </p:tgtEl>
                                      </p:cBhvr>
                                    </p:animEffect>
                                    <p:set>
                                      <p:cBhvr>
                                        <p:cTn id="181" dur="1" fill="hold">
                                          <p:stCondLst>
                                            <p:cond delay="499"/>
                                          </p:stCondLst>
                                        </p:cTn>
                                        <p:tgtEl>
                                          <p:spTgt spid="32"/>
                                        </p:tgtEl>
                                        <p:attrNameLst>
                                          <p:attrName>style.visibility</p:attrName>
                                        </p:attrNameLst>
                                      </p:cBhvr>
                                      <p:to>
                                        <p:strVal val="hidden"/>
                                      </p:to>
                                    </p:set>
                                  </p:childTnLst>
                                </p:cTn>
                              </p:par>
                              <p:par>
                                <p:cTn id="182" presetID="10" presetClass="exit" presetSubtype="0" fill="hold" nodeType="withEffect">
                                  <p:stCondLst>
                                    <p:cond delay="250"/>
                                  </p:stCondLst>
                                  <p:childTnLst>
                                    <p:animEffect transition="out" filter="fade">
                                      <p:cBhvr>
                                        <p:cTn id="183" dur="500"/>
                                        <p:tgtEl>
                                          <p:spTgt spid="41"/>
                                        </p:tgtEl>
                                      </p:cBhvr>
                                    </p:animEffect>
                                    <p:set>
                                      <p:cBhvr>
                                        <p:cTn id="184" dur="1" fill="hold">
                                          <p:stCondLst>
                                            <p:cond delay="499"/>
                                          </p:stCondLst>
                                        </p:cTn>
                                        <p:tgtEl>
                                          <p:spTgt spid="41"/>
                                        </p:tgtEl>
                                        <p:attrNameLst>
                                          <p:attrName>style.visibility</p:attrName>
                                        </p:attrNameLst>
                                      </p:cBhvr>
                                      <p:to>
                                        <p:strVal val="hidden"/>
                                      </p:to>
                                    </p:set>
                                  </p:childTnLst>
                                </p:cTn>
                              </p:par>
                              <p:par>
                                <p:cTn id="185" presetID="10" presetClass="exit" presetSubtype="0" fill="hold" nodeType="withEffect">
                                  <p:stCondLst>
                                    <p:cond delay="250"/>
                                  </p:stCondLst>
                                  <p:childTnLst>
                                    <p:animEffect transition="out" filter="fade">
                                      <p:cBhvr>
                                        <p:cTn id="186" dur="500"/>
                                        <p:tgtEl>
                                          <p:spTgt spid="47"/>
                                        </p:tgtEl>
                                      </p:cBhvr>
                                    </p:animEffect>
                                    <p:set>
                                      <p:cBhvr>
                                        <p:cTn id="187"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1" presetClass="mediacall" presetSubtype="0" fill="hold" nodeType="withEffect">
                                  <p:stCondLst>
                                    <p:cond delay="0"/>
                                  </p:stCondLst>
                                  <p:childTnLst>
                                    <p:cmd type="call" cmd="playFrom(0.0)">
                                      <p:cBhvr>
                                        <p:cTn id="198" dur="3160" fill="hold"/>
                                        <p:tgtEl>
                                          <p:spTgt spid="16"/>
                                        </p:tgtEl>
                                      </p:cBhvr>
                                    </p:cmd>
                                  </p:childTnLst>
                                </p:cTn>
                              </p:par>
                              <p:par>
                                <p:cTn id="199" presetID="32" presetClass="emph" presetSubtype="0" repeatCount="2000" fill="hold" nodeType="withEffect">
                                  <p:stCondLst>
                                    <p:cond delay="0"/>
                                  </p:stCondLst>
                                  <p:childTnLst>
                                    <p:animRot by="120000">
                                      <p:cBhvr>
                                        <p:cTn id="200" dur="75" fill="hold">
                                          <p:stCondLst>
                                            <p:cond delay="0"/>
                                          </p:stCondLst>
                                        </p:cTn>
                                        <p:tgtEl>
                                          <p:spTgt spid="31"/>
                                        </p:tgtEl>
                                        <p:attrNameLst>
                                          <p:attrName>r</p:attrName>
                                        </p:attrNameLst>
                                      </p:cBhvr>
                                    </p:animRot>
                                    <p:animRot by="-240000">
                                      <p:cBhvr>
                                        <p:cTn id="201" dur="150" fill="hold">
                                          <p:stCondLst>
                                            <p:cond delay="150"/>
                                          </p:stCondLst>
                                        </p:cTn>
                                        <p:tgtEl>
                                          <p:spTgt spid="31"/>
                                        </p:tgtEl>
                                        <p:attrNameLst>
                                          <p:attrName>r</p:attrName>
                                        </p:attrNameLst>
                                      </p:cBhvr>
                                    </p:animRot>
                                    <p:animRot by="240000">
                                      <p:cBhvr>
                                        <p:cTn id="202" dur="150" fill="hold">
                                          <p:stCondLst>
                                            <p:cond delay="300"/>
                                          </p:stCondLst>
                                        </p:cTn>
                                        <p:tgtEl>
                                          <p:spTgt spid="31"/>
                                        </p:tgtEl>
                                        <p:attrNameLst>
                                          <p:attrName>r</p:attrName>
                                        </p:attrNameLst>
                                      </p:cBhvr>
                                    </p:animRot>
                                    <p:animRot by="-240000">
                                      <p:cBhvr>
                                        <p:cTn id="203" dur="150" fill="hold">
                                          <p:stCondLst>
                                            <p:cond delay="450"/>
                                          </p:stCondLst>
                                        </p:cTn>
                                        <p:tgtEl>
                                          <p:spTgt spid="31"/>
                                        </p:tgtEl>
                                        <p:attrNameLst>
                                          <p:attrName>r</p:attrName>
                                        </p:attrNameLst>
                                      </p:cBhvr>
                                    </p:animRot>
                                    <p:animRot by="120000">
                                      <p:cBhvr>
                                        <p:cTn id="204" dur="150" fill="hold">
                                          <p:stCondLst>
                                            <p:cond delay="600"/>
                                          </p:stCondLst>
                                        </p:cTn>
                                        <p:tgtEl>
                                          <p:spTgt spid="31"/>
                                        </p:tgtEl>
                                        <p:attrNameLst>
                                          <p:attrName>r</p:attrName>
                                        </p:attrNameLst>
                                      </p:cBhvr>
                                    </p:animRot>
                                  </p:childTnLst>
                                </p:cTn>
                              </p:par>
                            </p:childTnLst>
                          </p:cTn>
                        </p:par>
                        <p:par>
                          <p:cTn id="205" fill="hold">
                            <p:stCondLst>
                              <p:cond delay="3660"/>
                            </p:stCondLst>
                            <p:childTnLst>
                              <p:par>
                                <p:cTn id="206" presetID="1" presetClass="exit" presetSubtype="0" fill="hold" nodeType="afterEffect">
                                  <p:stCondLst>
                                    <p:cond delay="0"/>
                                  </p:stCondLst>
                                  <p:childTnLst>
                                    <p:set>
                                      <p:cBhvr>
                                        <p:cTn id="207" dur="1" fill="hold">
                                          <p:stCondLst>
                                            <p:cond delay="0"/>
                                          </p:stCondLst>
                                        </p:cTn>
                                        <p:tgtEl>
                                          <p:spTgt spid="5"/>
                                        </p:tgtEl>
                                        <p:attrNameLst>
                                          <p:attrName>style.visibility</p:attrName>
                                        </p:attrNameLst>
                                      </p:cBhvr>
                                      <p:to>
                                        <p:strVal val="hidden"/>
                                      </p:to>
                                    </p:set>
                                  </p:childTnLst>
                                </p:cTn>
                              </p:par>
                              <p:par>
                                <p:cTn id="208" presetID="1" presetClass="exit" presetSubtype="0" fill="hold" nodeType="withEffect">
                                  <p:stCondLst>
                                    <p:cond delay="0"/>
                                  </p:stCondLst>
                                  <p:childTnLst>
                                    <p:set>
                                      <p:cBhvr>
                                        <p:cTn id="209" dur="1" fill="hold">
                                          <p:stCondLst>
                                            <p:cond delay="0"/>
                                          </p:stCondLst>
                                        </p:cTn>
                                        <p:tgtEl>
                                          <p:spTgt spid="27"/>
                                        </p:tgtEl>
                                        <p:attrNameLst>
                                          <p:attrName>style.visibility</p:attrName>
                                        </p:attrNameLst>
                                      </p:cBhvr>
                                      <p:to>
                                        <p:strVal val="hidden"/>
                                      </p:to>
                                    </p:set>
                                  </p:childTnLst>
                                </p:cTn>
                              </p:par>
                              <p:par>
                                <p:cTn id="210" presetID="1" presetClass="entr" presetSubtype="0" fill="hold" nodeType="withEffect">
                                  <p:stCondLst>
                                    <p:cond delay="0"/>
                                  </p:stCondLst>
                                  <p:childTnLst>
                                    <p:set>
                                      <p:cBhvr>
                                        <p:cTn id="211" dur="1" fill="hold">
                                          <p:stCondLst>
                                            <p:cond delay="0"/>
                                          </p:stCondLst>
                                        </p:cTn>
                                        <p:tgtEl>
                                          <p:spTgt spid="25"/>
                                        </p:tgtEl>
                                        <p:attrNameLst>
                                          <p:attrName>style.visibility</p:attrName>
                                        </p:attrNameLst>
                                      </p:cBhvr>
                                      <p:to>
                                        <p:strVal val="visible"/>
                                      </p:to>
                                    </p:set>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56" name="Sorry Sign"/>
          <p:cNvPicPr>
            <a:picLocks noChangeArrowheads="1"/>
          </p:cNvPicPr>
          <p:nvPr/>
        </p:nvPicPr>
        <p:blipFill rotWithShape="1">
          <a:blip r:embed="rId26">
            <a:extLst>
              <a:ext uri="{28A0092B-C50C-407E-A947-70E740481C1C}">
                <a14:useLocalDpi xmlns:a14="http://schemas.microsoft.com/office/drawing/2010/main" val="0"/>
              </a:ext>
            </a:extLst>
          </a:blip>
          <a:srcRect b="9517"/>
          <a:stretch/>
        </p:blipFill>
        <p:spPr bwMode="auto">
          <a:xfrm>
            <a:off x="1172452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54" name="Worm"/>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3152873">
            <a:off x="1342182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2229807" y="2351196"/>
            <a:ext cx="1824274" cy="1876396"/>
          </a:xfrm>
          <a:prstGeom prst="rect">
            <a:avLst/>
          </a:prstGeom>
        </p:spPr>
      </p:pic>
      <p:pic>
        <p:nvPicPr>
          <p:cNvPr id="9" name="Tree 5"/>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30">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12229439" y="228274"/>
            <a:ext cx="1828800" cy="1874520"/>
          </a:xfrm>
          <a:prstGeom prst="rect">
            <a:avLst/>
          </a:prstGeom>
        </p:spPr>
      </p:pic>
      <p:pic>
        <p:nvPicPr>
          <p:cNvPr id="49"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7"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Gol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377" y="228274"/>
            <a:ext cx="1470025"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7745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1" presetClass="mediacall" presetSubtype="0" fill="hold" nodeType="withEffect">
                                  <p:stCondLst>
                                    <p:cond delay="0"/>
                                  </p:stCondLst>
                                  <p:childTnLst>
                                    <p:cmd type="call" cmd="playFrom(0.0)">
                                      <p:cBhvr>
                                        <p:cTn id="39" dur="3160" fill="hold"/>
                                        <p:tgtEl>
                                          <p:spTgt spid="16"/>
                                        </p:tgtEl>
                                      </p:cBhvr>
                                    </p:cmd>
                                  </p:childTnLst>
                                </p:cTn>
                              </p:par>
                              <p:par>
                                <p:cTn id="40" presetID="32" presetClass="emph" presetSubtype="0" repeatCount="2000" fill="hold" nodeType="withEffect">
                                  <p:stCondLst>
                                    <p:cond delay="0"/>
                                  </p:stCondLst>
                                  <p:childTnLst>
                                    <p:animRot by="120000">
                                      <p:cBhvr>
                                        <p:cTn id="41" dur="75" fill="hold">
                                          <p:stCondLst>
                                            <p:cond delay="0"/>
                                          </p:stCondLst>
                                        </p:cTn>
                                        <p:tgtEl>
                                          <p:spTgt spid="32"/>
                                        </p:tgtEl>
                                        <p:attrNameLst>
                                          <p:attrName>r</p:attrName>
                                        </p:attrNameLst>
                                      </p:cBhvr>
                                    </p:animRot>
                                    <p:animRot by="-240000">
                                      <p:cBhvr>
                                        <p:cTn id="42" dur="150" fill="hold">
                                          <p:stCondLst>
                                            <p:cond delay="150"/>
                                          </p:stCondLst>
                                        </p:cTn>
                                        <p:tgtEl>
                                          <p:spTgt spid="32"/>
                                        </p:tgtEl>
                                        <p:attrNameLst>
                                          <p:attrName>r</p:attrName>
                                        </p:attrNameLst>
                                      </p:cBhvr>
                                    </p:animRot>
                                    <p:animRot by="240000">
                                      <p:cBhvr>
                                        <p:cTn id="43" dur="150" fill="hold">
                                          <p:stCondLst>
                                            <p:cond delay="300"/>
                                          </p:stCondLst>
                                        </p:cTn>
                                        <p:tgtEl>
                                          <p:spTgt spid="32"/>
                                        </p:tgtEl>
                                        <p:attrNameLst>
                                          <p:attrName>r</p:attrName>
                                        </p:attrNameLst>
                                      </p:cBhvr>
                                    </p:animRot>
                                    <p:animRot by="-240000">
                                      <p:cBhvr>
                                        <p:cTn id="44" dur="150" fill="hold">
                                          <p:stCondLst>
                                            <p:cond delay="450"/>
                                          </p:stCondLst>
                                        </p:cTn>
                                        <p:tgtEl>
                                          <p:spTgt spid="32"/>
                                        </p:tgtEl>
                                        <p:attrNameLst>
                                          <p:attrName>r</p:attrName>
                                        </p:attrNameLst>
                                      </p:cBhvr>
                                    </p:animRot>
                                    <p:animRot by="120000">
                                      <p:cBhvr>
                                        <p:cTn id="45" dur="150" fill="hold">
                                          <p:stCondLst>
                                            <p:cond delay="600"/>
                                          </p:stCondLst>
                                        </p:cTn>
                                        <p:tgtEl>
                                          <p:spTgt spid="32"/>
                                        </p:tgtEl>
                                        <p:attrNameLst>
                                          <p:attrName>r</p:attrName>
                                        </p:attrNameLst>
                                      </p:cBhvr>
                                    </p:animRot>
                                  </p:childTnLst>
                                </p:cTn>
                              </p:par>
                            </p:childTnLst>
                          </p:cTn>
                        </p:par>
                        <p:par>
                          <p:cTn id="46" fill="hold">
                            <p:stCondLst>
                              <p:cond delay="3660"/>
                            </p:stCondLst>
                            <p:childTnLst>
                              <p:par>
                                <p:cTn id="47" presetID="1" presetClass="exit" presetSubtype="0" fill="hold" nodeType="afterEffect">
                                  <p:stCondLst>
                                    <p:cond delay="0"/>
                                  </p:stCondLst>
                                  <p:childTnLst>
                                    <p:set>
                                      <p:cBhvr>
                                        <p:cTn id="48" dur="1" fill="hold">
                                          <p:stCondLst>
                                            <p:cond delay="0"/>
                                          </p:stCondLst>
                                        </p:cTn>
                                        <p:tgtEl>
                                          <p:spTgt spid="5"/>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2.53472E-6 -4.93827E-6 L 0.00087 0.2963 " pathEditMode="relative" rAng="0" ptsTypes="AA">
                                      <p:cBhvr>
                                        <p:cTn id="105" dur="1000" fill="hold"/>
                                        <p:tgtEl>
                                          <p:spTgt spid="47"/>
                                        </p:tgtEl>
                                        <p:attrNameLst>
                                          <p:attrName>ppt_x</p:attrName>
                                          <p:attrName>ppt_y</p:attrName>
                                        </p:attrNameLst>
                                      </p:cBhvr>
                                      <p:rCtr x="43" y="14815"/>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47"/>
                                        </p:tgtEl>
                                        <p:attrNameLst>
                                          <p:attrName>r</p:attrName>
                                        </p:attrNameLst>
                                      </p:cBhvr>
                                    </p:animRot>
                                    <p:animRot by="-240000">
                                      <p:cBhvr>
                                        <p:cTn id="108" dur="150" fill="hold">
                                          <p:stCondLst>
                                            <p:cond delay="150"/>
                                          </p:stCondLst>
                                        </p:cTn>
                                        <p:tgtEl>
                                          <p:spTgt spid="47"/>
                                        </p:tgtEl>
                                        <p:attrNameLst>
                                          <p:attrName>r</p:attrName>
                                        </p:attrNameLst>
                                      </p:cBhvr>
                                    </p:animRot>
                                    <p:animRot by="240000">
                                      <p:cBhvr>
                                        <p:cTn id="109" dur="150" fill="hold">
                                          <p:stCondLst>
                                            <p:cond delay="300"/>
                                          </p:stCondLst>
                                        </p:cTn>
                                        <p:tgtEl>
                                          <p:spTgt spid="47"/>
                                        </p:tgtEl>
                                        <p:attrNameLst>
                                          <p:attrName>r</p:attrName>
                                        </p:attrNameLst>
                                      </p:cBhvr>
                                    </p:animRot>
                                    <p:animRot by="-240000">
                                      <p:cBhvr>
                                        <p:cTn id="110" dur="150" fill="hold">
                                          <p:stCondLst>
                                            <p:cond delay="450"/>
                                          </p:stCondLst>
                                        </p:cTn>
                                        <p:tgtEl>
                                          <p:spTgt spid="47"/>
                                        </p:tgtEl>
                                        <p:attrNameLst>
                                          <p:attrName>r</p:attrName>
                                        </p:attrNameLst>
                                      </p:cBhvr>
                                    </p:animRot>
                                    <p:animRot by="120000">
                                      <p:cBhvr>
                                        <p:cTn id="111" dur="150" fill="hold">
                                          <p:stCondLst>
                                            <p:cond delay="600"/>
                                          </p:stCondLst>
                                        </p:cTn>
                                        <p:tgtEl>
                                          <p:spTgt spid="4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5"/>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27"/>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25"/>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1776" fill="hold"/>
                                        <p:tgtEl>
                                          <p:spTgt spid="20"/>
                                        </p:tgtEl>
                                      </p:cBhvr>
                                    </p:cmd>
                                  </p:childTnLst>
                                </p:cTn>
                              </p:par>
                              <p:par>
                                <p:cTn id="121" presetID="42" presetClass="path" presetSubtype="0" accel="50000" decel="50000" fill="hold" nodeType="withEffect">
                                  <p:stCondLst>
                                    <p:cond delay="500"/>
                                  </p:stCondLst>
                                  <p:childTnLst>
                                    <p:animMotion origin="layout" path="M 0.00087 0.2963 L 0.00174 0.61883 " pathEditMode="relative" rAng="0" ptsTypes="AA">
                                      <p:cBhvr>
                                        <p:cTn id="122" dur="500" fill="hold"/>
                                        <p:tgtEl>
                                          <p:spTgt spid="47"/>
                                        </p:tgtEl>
                                        <p:attrNameLst>
                                          <p:attrName>ppt_x</p:attrName>
                                          <p:attrName>ppt_y</p:attrName>
                                        </p:attrNameLst>
                                      </p:cBhvr>
                                      <p:rCtr x="43" y="16127"/>
                                    </p:animMotion>
                                  </p:childTnLst>
                                </p:cTn>
                              </p:par>
                              <p:par>
                                <p:cTn id="123" presetID="6" presetClass="emph" presetSubtype="0" fill="hold" nodeType="withEffect">
                                  <p:stCondLst>
                                    <p:cond delay="500"/>
                                  </p:stCondLst>
                                  <p:childTnLst>
                                    <p:animScale>
                                      <p:cBhvr>
                                        <p:cTn id="124" dur="500" fill="hold"/>
                                        <p:tgtEl>
                                          <p:spTgt spid="47"/>
                                        </p:tgtEl>
                                      </p:cBhvr>
                                      <p:by x="50000" y="50000"/>
                                    </p:animScale>
                                  </p:childTnLst>
                                </p:cTn>
                              </p:par>
                              <p:par>
                                <p:cTn id="125" presetID="1" presetClass="mediacall" presetSubtype="0" fill="hold" nodeType="withEffect">
                                  <p:stCondLst>
                                    <p:cond delay="1000"/>
                                  </p:stCondLst>
                                  <p:childTnLst>
                                    <p:cmd type="call" cmd="playFrom(0.0)">
                                      <p:cBhvr>
                                        <p:cTn id="126" dur="1200" fill="hold"/>
                                        <p:tgtEl>
                                          <p:spTgt spid="15"/>
                                        </p:tgtEl>
                                      </p:cBhvr>
                                    </p:cmd>
                                  </p:childTnLst>
                                </p:cTn>
                              </p:par>
                              <p:par>
                                <p:cTn id="127" presetID="42" presetClass="path" presetSubtype="0" accel="50000" decel="50000" fill="hold" nodeType="withEffect">
                                  <p:stCondLst>
                                    <p:cond delay="1000"/>
                                  </p:stCondLst>
                                  <p:childTnLst>
                                    <p:animMotion origin="layout" path="M 0.00174 0.61883 L 0.00695 0.78859 " pathEditMode="relative" rAng="0" ptsTypes="AA">
                                      <p:cBhvr>
                                        <p:cTn id="128" dur="500" fill="hold"/>
                                        <p:tgtEl>
                                          <p:spTgt spid="47"/>
                                        </p:tgtEl>
                                        <p:attrNameLst>
                                          <p:attrName>ppt_x</p:attrName>
                                          <p:attrName>ppt_y</p:attrName>
                                        </p:attrNameLst>
                                      </p:cBhvr>
                                      <p:rCtr x="260" y="8488"/>
                                    </p:animMotion>
                                  </p:childTnLst>
                                </p:cTn>
                              </p:par>
                              <p:par>
                                <p:cTn id="129" presetID="8" presetClass="emph" presetSubtype="0" fill="hold" nodeType="withEffect">
                                  <p:stCondLst>
                                    <p:cond delay="1000"/>
                                  </p:stCondLst>
                                  <p:childTnLst>
                                    <p:animRot by="-21600000">
                                      <p:cBhvr>
                                        <p:cTn id="130" dur="500" fill="hold"/>
                                        <p:tgtEl>
                                          <p:spTgt spid="47"/>
                                        </p:tgtEl>
                                        <p:attrNameLst>
                                          <p:attrName>r</p:attrName>
                                        </p:attrNameLst>
                                      </p:cBhvr>
                                    </p:animRot>
                                  </p:childTnLst>
                                </p:cTn>
                              </p:par>
                            </p:childTnLst>
                          </p:cTn>
                        </p:par>
                      </p:childTnLst>
                    </p:cTn>
                  </p:par>
                </p:childTnLst>
              </p:cTn>
              <p:nextCondLst>
                <p:cond evt="onClick" delay="0">
                  <p:tgtEl>
                    <p:spTgt spid="7"/>
                  </p:tgtEl>
                </p:cond>
              </p:nextCondLst>
            </p:seq>
            <p:seq concurrent="1" nextAc="seek">
              <p:cTn id="131" restart="whenNotActive" fill="hold" evtFilter="cancelBubble" nodeType="interactiveSeq">
                <p:stCondLst>
                  <p:cond evt="onClick" delay="0">
                    <p:tgtEl>
                      <p:spTgt spid="8"/>
                    </p:tgtEl>
                  </p:cond>
                </p:stCondLst>
                <p:endSync evt="end" delay="0">
                  <p:rtn val="all"/>
                </p:endSync>
                <p:childTnLst>
                  <p:par>
                    <p:cTn id="132" fill="hold">
                      <p:stCondLst>
                        <p:cond delay="0"/>
                      </p:stCondLst>
                      <p:childTnLst>
                        <p:par>
                          <p:cTn id="133" fill="hold">
                            <p:stCondLst>
                              <p:cond delay="0"/>
                            </p:stCondLst>
                            <p:childTnLst>
                              <p:par>
                                <p:cTn id="134" presetID="10" presetClass="exit" presetSubtype="0" fill="hold" nodeType="withEffect">
                                  <p:stCondLst>
                                    <p:cond delay="0"/>
                                  </p:stCondLst>
                                  <p:childTnLst>
                                    <p:animEffect transition="out" filter="fade">
                                      <p:cBhvr>
                                        <p:cTn id="135" dur="500"/>
                                        <p:tgtEl>
                                          <p:spTgt spid="8"/>
                                        </p:tgtEl>
                                      </p:cBhvr>
                                    </p:animEffect>
                                    <p:set>
                                      <p:cBhvr>
                                        <p:cTn id="136" dur="1" fill="hold">
                                          <p:stCondLst>
                                            <p:cond delay="499"/>
                                          </p:stCondLst>
                                        </p:cTn>
                                        <p:tgtEl>
                                          <p:spTgt spid="8"/>
                                        </p:tgtEl>
                                        <p:attrNameLst>
                                          <p:attrName>style.visibility</p:attrName>
                                        </p:attrNameLst>
                                      </p:cBhvr>
                                      <p:to>
                                        <p:strVal val="hidden"/>
                                      </p:to>
                                    </p:set>
                                  </p:childTnLst>
                                </p:cTn>
                              </p:par>
                            </p:childTnLst>
                          </p:cTn>
                        </p:par>
                        <p:par>
                          <p:cTn id="137" fill="hold">
                            <p:stCondLst>
                              <p:cond delay="500"/>
                            </p:stCondLst>
                            <p:childTnLst>
                              <p:par>
                                <p:cTn id="138" presetID="42" presetClass="path" presetSubtype="0" accel="50000" decel="50000" fill="hold" nodeType="afterEffect">
                                  <p:stCondLst>
                                    <p:cond delay="0"/>
                                  </p:stCondLst>
                                  <p:childTnLst>
                                    <p:animMotion origin="layout" path="M -1.11111E-6 -2.40741E-6 L -0.00087 0.30247 " pathEditMode="relative" rAng="0" ptsTypes="AA">
                                      <p:cBhvr>
                                        <p:cTn id="139" dur="1000" fill="hold"/>
                                        <p:tgtEl>
                                          <p:spTgt spid="49"/>
                                        </p:tgtEl>
                                        <p:attrNameLst>
                                          <p:attrName>ppt_x</p:attrName>
                                          <p:attrName>ppt_y</p:attrName>
                                        </p:attrNameLst>
                                      </p:cBhvr>
                                      <p:rCtr x="-43" y="15123"/>
                                    </p:animMotion>
                                  </p:childTnLst>
                                </p:cTn>
                              </p:par>
                              <p:par>
                                <p:cTn id="140" presetID="32" presetClass="emph" presetSubtype="0" repeatCount="2000" fill="hold" nodeType="withEffect">
                                  <p:stCondLst>
                                    <p:cond delay="0"/>
                                  </p:stCondLst>
                                  <p:childTnLst>
                                    <p:animRot by="120000">
                                      <p:cBhvr>
                                        <p:cTn id="141" dur="75" fill="hold">
                                          <p:stCondLst>
                                            <p:cond delay="0"/>
                                          </p:stCondLst>
                                        </p:cTn>
                                        <p:tgtEl>
                                          <p:spTgt spid="49"/>
                                        </p:tgtEl>
                                        <p:attrNameLst>
                                          <p:attrName>r</p:attrName>
                                        </p:attrNameLst>
                                      </p:cBhvr>
                                    </p:animRot>
                                    <p:animRot by="-240000">
                                      <p:cBhvr>
                                        <p:cTn id="142" dur="150" fill="hold">
                                          <p:stCondLst>
                                            <p:cond delay="150"/>
                                          </p:stCondLst>
                                        </p:cTn>
                                        <p:tgtEl>
                                          <p:spTgt spid="49"/>
                                        </p:tgtEl>
                                        <p:attrNameLst>
                                          <p:attrName>r</p:attrName>
                                        </p:attrNameLst>
                                      </p:cBhvr>
                                    </p:animRot>
                                    <p:animRot by="240000">
                                      <p:cBhvr>
                                        <p:cTn id="143" dur="150" fill="hold">
                                          <p:stCondLst>
                                            <p:cond delay="300"/>
                                          </p:stCondLst>
                                        </p:cTn>
                                        <p:tgtEl>
                                          <p:spTgt spid="49"/>
                                        </p:tgtEl>
                                        <p:attrNameLst>
                                          <p:attrName>r</p:attrName>
                                        </p:attrNameLst>
                                      </p:cBhvr>
                                    </p:animRot>
                                    <p:animRot by="-240000">
                                      <p:cBhvr>
                                        <p:cTn id="144" dur="150" fill="hold">
                                          <p:stCondLst>
                                            <p:cond delay="450"/>
                                          </p:stCondLst>
                                        </p:cTn>
                                        <p:tgtEl>
                                          <p:spTgt spid="49"/>
                                        </p:tgtEl>
                                        <p:attrNameLst>
                                          <p:attrName>r</p:attrName>
                                        </p:attrNameLst>
                                      </p:cBhvr>
                                    </p:animRot>
                                    <p:animRot by="120000">
                                      <p:cBhvr>
                                        <p:cTn id="145" dur="150" fill="hold">
                                          <p:stCondLst>
                                            <p:cond delay="600"/>
                                          </p:stCondLst>
                                        </p:cTn>
                                        <p:tgtEl>
                                          <p:spTgt spid="49"/>
                                        </p:tgtEl>
                                        <p:attrNameLst>
                                          <p:attrName>r</p:attrName>
                                        </p:attrNameLst>
                                      </p:cBhvr>
                                    </p:animRot>
                                  </p:childTnLst>
                                </p:cTn>
                              </p:par>
                            </p:childTnLst>
                          </p:cTn>
                        </p:par>
                        <p:par>
                          <p:cTn id="146" fill="hold">
                            <p:stCondLst>
                              <p:cond delay="2000"/>
                            </p:stCondLst>
                            <p:childTnLst>
                              <p:par>
                                <p:cTn id="147" presetID="1" presetClass="exit" presetSubtype="0" fill="hold" nodeType="afterEffect">
                                  <p:stCondLst>
                                    <p:cond delay="0"/>
                                  </p:stCondLst>
                                  <p:childTnLst>
                                    <p:set>
                                      <p:cBhvr>
                                        <p:cTn id="148" dur="1" fill="hold">
                                          <p:stCondLst>
                                            <p:cond delay="0"/>
                                          </p:stCondLst>
                                        </p:cTn>
                                        <p:tgtEl>
                                          <p:spTgt spid="5"/>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27"/>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25"/>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1776" fill="hold"/>
                                        <p:tgtEl>
                                          <p:spTgt spid="20"/>
                                        </p:tgtEl>
                                      </p:cBhvr>
                                    </p:cmd>
                                  </p:childTnLst>
                                </p:cTn>
                              </p:par>
                              <p:par>
                                <p:cTn id="155" presetID="42" presetClass="path" presetSubtype="0" accel="50000" decel="50000" fill="hold" nodeType="withEffect">
                                  <p:stCondLst>
                                    <p:cond delay="500"/>
                                  </p:stCondLst>
                                  <p:childTnLst>
                                    <p:animMotion origin="layout" path="M -0.00087 0.30247 L -0.00087 0.62346 " pathEditMode="relative" rAng="0" ptsTypes="AA">
                                      <p:cBhvr>
                                        <p:cTn id="156" dur="500" fill="hold"/>
                                        <p:tgtEl>
                                          <p:spTgt spid="49"/>
                                        </p:tgtEl>
                                        <p:attrNameLst>
                                          <p:attrName>ppt_x</p:attrName>
                                          <p:attrName>ppt_y</p:attrName>
                                        </p:attrNameLst>
                                      </p:cBhvr>
                                      <p:rCtr x="0" y="16049"/>
                                    </p:animMotion>
                                  </p:childTnLst>
                                </p:cTn>
                              </p:par>
                              <p:par>
                                <p:cTn id="157" presetID="6" presetClass="emph" presetSubtype="0" fill="hold" nodeType="withEffect">
                                  <p:stCondLst>
                                    <p:cond delay="500"/>
                                  </p:stCondLst>
                                  <p:childTnLst>
                                    <p:animScale>
                                      <p:cBhvr>
                                        <p:cTn id="158" dur="500" fill="hold"/>
                                        <p:tgtEl>
                                          <p:spTgt spid="49"/>
                                        </p:tgtEl>
                                      </p:cBhvr>
                                      <p:by x="50000" y="50000"/>
                                    </p:animScale>
                                  </p:childTnLst>
                                </p:cTn>
                              </p:par>
                              <p:par>
                                <p:cTn id="159" presetID="1" presetClass="mediacall" presetSubtype="0" fill="hold" nodeType="withEffect">
                                  <p:stCondLst>
                                    <p:cond delay="1000"/>
                                  </p:stCondLst>
                                  <p:childTnLst>
                                    <p:cmd type="call" cmd="playFrom(0.0)">
                                      <p:cBhvr>
                                        <p:cTn id="160" dur="1200" fill="hold"/>
                                        <p:tgtEl>
                                          <p:spTgt spid="15"/>
                                        </p:tgtEl>
                                      </p:cBhvr>
                                    </p:cmd>
                                  </p:childTnLst>
                                </p:cTn>
                              </p:par>
                              <p:par>
                                <p:cTn id="161" presetID="42" presetClass="path" presetSubtype="0" accel="50000" decel="50000" fill="hold" nodeType="withEffect">
                                  <p:stCondLst>
                                    <p:cond delay="1000"/>
                                  </p:stCondLst>
                                  <p:childTnLst>
                                    <p:animMotion origin="layout" path="M -0.00087 0.62346 L -0.1033 0.79476 " pathEditMode="relative" rAng="0" ptsTypes="AA">
                                      <p:cBhvr>
                                        <p:cTn id="162" dur="750" fill="hold"/>
                                        <p:tgtEl>
                                          <p:spTgt spid="49"/>
                                        </p:tgtEl>
                                        <p:attrNameLst>
                                          <p:attrName>ppt_x</p:attrName>
                                          <p:attrName>ppt_y</p:attrName>
                                        </p:attrNameLst>
                                      </p:cBhvr>
                                      <p:rCtr x="-5122" y="8565"/>
                                    </p:animMotion>
                                  </p:childTnLst>
                                </p:cTn>
                              </p:par>
                              <p:par>
                                <p:cTn id="163" presetID="8" presetClass="emph" presetSubtype="0" fill="hold" nodeType="withEffect">
                                  <p:stCondLst>
                                    <p:cond delay="1000"/>
                                  </p:stCondLst>
                                  <p:childTnLst>
                                    <p:animRot by="-21600000">
                                      <p:cBhvr>
                                        <p:cTn id="164" dur="750" fill="hold"/>
                                        <p:tgtEl>
                                          <p:spTgt spid="49"/>
                                        </p:tgtEl>
                                        <p:attrNameLst>
                                          <p:attrName>r</p:attrName>
                                        </p:attrNameLst>
                                      </p:cBhvr>
                                    </p:animRot>
                                  </p:childTnLst>
                                </p:cTn>
                              </p:par>
                            </p:childTnLst>
                          </p:cTn>
                        </p:par>
                      </p:childTnLst>
                    </p:cTn>
                  </p:par>
                </p:childTnLst>
              </p:cTn>
              <p:nextCondLst>
                <p:cond evt="onClick" delay="0">
                  <p:tgtEl>
                    <p:spTgt spid="8"/>
                  </p:tgtEl>
                </p:cond>
              </p:nextCondLst>
            </p:seq>
            <p:seq concurrent="1" nextAc="seek">
              <p:cTn id="165" restart="whenNotActive" fill="hold" evtFilter="cancelBubble" nodeType="interactiveSeq">
                <p:stCondLst>
                  <p:cond evt="onClick" delay="0">
                    <p:tgtEl>
                      <p:spTgt spid="9"/>
                    </p:tgtEl>
                  </p:cond>
                </p:stCondLst>
                <p:endSync evt="end" delay="0">
                  <p:rtn val="all"/>
                </p:endSync>
                <p:childTnLst>
                  <p:par>
                    <p:cTn id="166" fill="hold">
                      <p:stCondLst>
                        <p:cond delay="0"/>
                      </p:stCondLst>
                      <p:childTnLst>
                        <p:par>
                          <p:cTn id="167" fill="hold">
                            <p:stCondLst>
                              <p:cond delay="0"/>
                            </p:stCondLst>
                            <p:childTnLst>
                              <p:par>
                                <p:cTn id="168" presetID="10" presetClass="exit" presetSubtype="0" fill="hold" nodeType="withEffect">
                                  <p:stCondLst>
                                    <p:cond delay="0"/>
                                  </p:stCondLst>
                                  <p:childTnLst>
                                    <p:animEffect transition="out" filter="fade">
                                      <p:cBhvr>
                                        <p:cTn id="169" dur="500"/>
                                        <p:tgtEl>
                                          <p:spTgt spid="9"/>
                                        </p:tgtEl>
                                      </p:cBhvr>
                                    </p:animEffect>
                                    <p:set>
                                      <p:cBhvr>
                                        <p:cTn id="170" dur="1" fill="hold">
                                          <p:stCondLst>
                                            <p:cond delay="499"/>
                                          </p:stCondLst>
                                        </p:cTn>
                                        <p:tgtEl>
                                          <p:spTgt spid="9"/>
                                        </p:tgtEl>
                                        <p:attrNameLst>
                                          <p:attrName>style.visibility</p:attrName>
                                        </p:attrNameLst>
                                      </p:cBhvr>
                                      <p:to>
                                        <p:strVal val="hidden"/>
                                      </p:to>
                                    </p:set>
                                  </p:childTnLst>
                                </p:cTn>
                              </p:par>
                            </p:childTnLst>
                          </p:cTn>
                        </p:par>
                        <p:par>
                          <p:cTn id="171" fill="hold">
                            <p:stCondLst>
                              <p:cond delay="500"/>
                            </p:stCondLst>
                            <p:childTnLst>
                              <p:par>
                                <p:cTn id="172" presetID="42" presetClass="path" presetSubtype="0" accel="50000" decel="50000" fill="hold" nodeType="afterEffect">
                                  <p:stCondLst>
                                    <p:cond delay="0"/>
                                  </p:stCondLst>
                                  <p:childTnLst>
                                    <p:animMotion origin="layout" path="M 1.04167E-6 0.01389 L 1.04167E-6 0.2581 " pathEditMode="relative" rAng="0" ptsTypes="AA">
                                      <p:cBhvr>
                                        <p:cTn id="173" dur="1000" fill="hold"/>
                                        <p:tgtEl>
                                          <p:spTgt spid="17"/>
                                        </p:tgtEl>
                                        <p:attrNameLst>
                                          <p:attrName>ppt_x</p:attrName>
                                          <p:attrName>ppt_y</p:attrName>
                                        </p:attrNameLst>
                                      </p:cBhvr>
                                      <p:rCtr x="0" y="12211"/>
                                    </p:animMotion>
                                  </p:childTnLst>
                                </p:cTn>
                              </p:par>
                              <p:par>
                                <p:cTn id="174" presetID="32" presetClass="emph" presetSubtype="0" repeatCount="2000" fill="hold" nodeType="withEffect">
                                  <p:stCondLst>
                                    <p:cond delay="0"/>
                                  </p:stCondLst>
                                  <p:childTnLst>
                                    <p:animRot by="120000">
                                      <p:cBhvr>
                                        <p:cTn id="175" dur="75" fill="hold">
                                          <p:stCondLst>
                                            <p:cond delay="0"/>
                                          </p:stCondLst>
                                        </p:cTn>
                                        <p:tgtEl>
                                          <p:spTgt spid="17"/>
                                        </p:tgtEl>
                                        <p:attrNameLst>
                                          <p:attrName>r</p:attrName>
                                        </p:attrNameLst>
                                      </p:cBhvr>
                                    </p:animRot>
                                    <p:animRot by="-240000">
                                      <p:cBhvr>
                                        <p:cTn id="176" dur="150" fill="hold">
                                          <p:stCondLst>
                                            <p:cond delay="150"/>
                                          </p:stCondLst>
                                        </p:cTn>
                                        <p:tgtEl>
                                          <p:spTgt spid="17"/>
                                        </p:tgtEl>
                                        <p:attrNameLst>
                                          <p:attrName>r</p:attrName>
                                        </p:attrNameLst>
                                      </p:cBhvr>
                                    </p:animRot>
                                    <p:animRot by="240000">
                                      <p:cBhvr>
                                        <p:cTn id="177" dur="150" fill="hold">
                                          <p:stCondLst>
                                            <p:cond delay="300"/>
                                          </p:stCondLst>
                                        </p:cTn>
                                        <p:tgtEl>
                                          <p:spTgt spid="17"/>
                                        </p:tgtEl>
                                        <p:attrNameLst>
                                          <p:attrName>r</p:attrName>
                                        </p:attrNameLst>
                                      </p:cBhvr>
                                    </p:animRot>
                                    <p:animRot by="-240000">
                                      <p:cBhvr>
                                        <p:cTn id="178" dur="150" fill="hold">
                                          <p:stCondLst>
                                            <p:cond delay="450"/>
                                          </p:stCondLst>
                                        </p:cTn>
                                        <p:tgtEl>
                                          <p:spTgt spid="17"/>
                                        </p:tgtEl>
                                        <p:attrNameLst>
                                          <p:attrName>r</p:attrName>
                                        </p:attrNameLst>
                                      </p:cBhvr>
                                    </p:animRot>
                                    <p:animRot by="120000">
                                      <p:cBhvr>
                                        <p:cTn id="179" dur="150" fill="hold">
                                          <p:stCondLst>
                                            <p:cond delay="600"/>
                                          </p:stCondLst>
                                        </p:cTn>
                                        <p:tgtEl>
                                          <p:spTgt spid="17"/>
                                        </p:tgtEl>
                                        <p:attrNameLst>
                                          <p:attrName>r</p:attrName>
                                        </p:attrNameLst>
                                      </p:cBhvr>
                                    </p:animRot>
                                  </p:childTnLst>
                                </p:cTn>
                              </p:par>
                            </p:childTnLst>
                          </p:cTn>
                        </p:par>
                        <p:par>
                          <p:cTn id="180" fill="hold">
                            <p:stCondLst>
                              <p:cond delay="2000"/>
                            </p:stCondLst>
                            <p:childTnLst>
                              <p:par>
                                <p:cTn id="181" presetID="1" presetClass="exit" presetSubtype="0" fill="hold" nodeType="afterEffect">
                                  <p:stCondLst>
                                    <p:cond delay="0"/>
                                  </p:stCondLst>
                                  <p:childTnLst>
                                    <p:set>
                                      <p:cBhvr>
                                        <p:cTn id="182" dur="1" fill="hold">
                                          <p:stCondLst>
                                            <p:cond delay="0"/>
                                          </p:stCondLst>
                                        </p:cTn>
                                        <p:tgtEl>
                                          <p:spTgt spid="17"/>
                                        </p:tgtEl>
                                        <p:attrNameLst>
                                          <p:attrName>style.visibility</p:attrName>
                                        </p:attrNameLst>
                                      </p:cBhvr>
                                      <p:to>
                                        <p:strVal val="hidden"/>
                                      </p:to>
                                    </p:set>
                                  </p:childTnLst>
                                </p:cTn>
                              </p:par>
                              <p:par>
                                <p:cTn id="183" presetID="1" presetClass="entr" presetSubtype="0" fill="hold" nodeType="withEffect">
                                  <p:stCondLst>
                                    <p:cond delay="0"/>
                                  </p:stCondLst>
                                  <p:childTnLst>
                                    <p:set>
                                      <p:cBhvr>
                                        <p:cTn id="184" dur="1" fill="hold">
                                          <p:stCondLst>
                                            <p:cond delay="0"/>
                                          </p:stCondLst>
                                        </p:cTn>
                                        <p:tgtEl>
                                          <p:spTgt spid="55"/>
                                        </p:tgtEl>
                                        <p:attrNameLst>
                                          <p:attrName>style.visibility</p:attrName>
                                        </p:attrNameLst>
                                      </p:cBhvr>
                                      <p:to>
                                        <p:strVal val="visible"/>
                                      </p:to>
                                    </p:set>
                                  </p:childTnLst>
                                </p:cTn>
                              </p:par>
                              <p:par>
                                <p:cTn id="185" presetID="1" presetClass="entr" presetSubtype="0" fill="hold" nodeType="withEffect">
                                  <p:stCondLst>
                                    <p:cond delay="0"/>
                                  </p:stCondLst>
                                  <p:childTnLst>
                                    <p:set>
                                      <p:cBhvr>
                                        <p:cTn id="186" dur="1" fill="hold">
                                          <p:stCondLst>
                                            <p:cond delay="0"/>
                                          </p:stCondLst>
                                        </p:cTn>
                                        <p:tgtEl>
                                          <p:spTgt spid="53"/>
                                        </p:tgtEl>
                                        <p:attrNameLst>
                                          <p:attrName>style.visibility</p:attrName>
                                        </p:attrNameLst>
                                      </p:cBhvr>
                                      <p:to>
                                        <p:strVal val="visible"/>
                                      </p:to>
                                    </p:set>
                                  </p:childTnLst>
                                </p:cTn>
                              </p:par>
                              <p:par>
                                <p:cTn id="187" presetID="1" presetClass="mediacall" presetSubtype="0" fill="hold" nodeType="withEffect">
                                  <p:stCondLst>
                                    <p:cond delay="0"/>
                                  </p:stCondLst>
                                  <p:childTnLst>
                                    <p:cmd type="call" cmd="playFrom(0.0)">
                                      <p:cBhvr>
                                        <p:cTn id="188" dur="653" fill="hold"/>
                                        <p:tgtEl>
                                          <p:spTgt spid="39"/>
                                        </p:tgtEl>
                                      </p:cBhvr>
                                    </p:cmd>
                                  </p:childTnLst>
                                </p:cTn>
                              </p:par>
                            </p:childTnLst>
                          </p:cTn>
                        </p:par>
                        <p:par>
                          <p:cTn id="189" fill="hold">
                            <p:stCondLst>
                              <p:cond delay="2653"/>
                            </p:stCondLst>
                            <p:childTnLst>
                              <p:par>
                                <p:cTn id="190" presetID="1" presetClass="entr" presetSubtype="0" fill="hold" nodeType="afterEffect">
                                  <p:stCondLst>
                                    <p:cond delay="0"/>
                                  </p:stCondLst>
                                  <p:childTnLst>
                                    <p:set>
                                      <p:cBhvr>
                                        <p:cTn id="191" dur="1" fill="hold">
                                          <p:stCondLst>
                                            <p:cond delay="0"/>
                                          </p:stCondLst>
                                        </p:cTn>
                                        <p:tgtEl>
                                          <p:spTgt spid="54"/>
                                        </p:tgtEl>
                                        <p:attrNameLst>
                                          <p:attrName>style.visibility</p:attrName>
                                        </p:attrNameLst>
                                      </p:cBhvr>
                                      <p:to>
                                        <p:strVal val="visible"/>
                                      </p:to>
                                    </p:set>
                                  </p:childTnLst>
                                </p:cTn>
                              </p:par>
                              <p:par>
                                <p:cTn id="192" presetID="42" presetClass="path" presetSubtype="0" accel="50000" decel="50000" fill="hold" nodeType="withEffect">
                                  <p:stCondLst>
                                    <p:cond delay="0"/>
                                  </p:stCondLst>
                                  <p:childTnLst>
                                    <p:animMotion origin="layout" path="M -0.05426 0.02315 L 4.86111E-6 -2.96296E-6 " pathEditMode="relative" rAng="0" ptsTypes="AA">
                                      <p:cBhvr>
                                        <p:cTn id="193" dur="1500" fill="hold"/>
                                        <p:tgtEl>
                                          <p:spTgt spid="54"/>
                                        </p:tgtEl>
                                        <p:attrNameLst>
                                          <p:attrName>ppt_x</p:attrName>
                                          <p:attrName>ppt_y</p:attrName>
                                        </p:attrNameLst>
                                      </p:cBhvr>
                                      <p:rCtr x="2713" y="-1157"/>
                                    </p:animMotion>
                                  </p:childTnLst>
                                </p:cTn>
                              </p:par>
                              <p:par>
                                <p:cTn id="194" presetID="1" presetClass="mediacall" presetSubtype="0" fill="hold" nodeType="withEffect">
                                  <p:stCondLst>
                                    <p:cond delay="500"/>
                                  </p:stCondLst>
                                  <p:childTnLst>
                                    <p:cmd type="call" cmd="playFrom(0.0)">
                                      <p:cBhvr>
                                        <p:cTn id="195" dur="648" fill="hold"/>
                                        <p:tgtEl>
                                          <p:spTgt spid="33"/>
                                        </p:tgtEl>
                                      </p:cBhvr>
                                    </p:cmd>
                                  </p:childTnLst>
                                </p:cTn>
                              </p:par>
                              <p:par>
                                <p:cTn id="196" presetID="8" presetClass="emph" presetSubtype="0" fill="hold" nodeType="withEffect">
                                  <p:stCondLst>
                                    <p:cond delay="500"/>
                                  </p:stCondLst>
                                  <p:childTnLst>
                                    <p:animRot by="-3600000">
                                      <p:cBhvr>
                                        <p:cTn id="197" dur="750" fill="hold"/>
                                        <p:tgtEl>
                                          <p:spTgt spid="54"/>
                                        </p:tgtEl>
                                        <p:attrNameLst>
                                          <p:attrName>r</p:attrName>
                                        </p:attrNameLst>
                                      </p:cBhvr>
                                    </p:animRot>
                                  </p:childTnLst>
                                </p:cTn>
                              </p:par>
                              <p:par>
                                <p:cTn id="198" presetID="1" presetClass="entr" presetSubtype="0" fill="hold" nodeType="withEffect">
                                  <p:stCondLst>
                                    <p:cond delay="0"/>
                                  </p:stCondLst>
                                  <p:childTnLst>
                                    <p:set>
                                      <p:cBhvr>
                                        <p:cTn id="199" dur="1" fill="hold">
                                          <p:stCondLst>
                                            <p:cond delay="0"/>
                                          </p:stCondLst>
                                        </p:cTn>
                                        <p:tgtEl>
                                          <p:spTgt spid="56"/>
                                        </p:tgtEl>
                                        <p:attrNameLst>
                                          <p:attrName>style.visibility</p:attrName>
                                        </p:attrNameLst>
                                      </p:cBhvr>
                                      <p:to>
                                        <p:strVal val="visible"/>
                                      </p:to>
                                    </p:set>
                                  </p:childTnLst>
                                </p:cTn>
                              </p:par>
                              <p:par>
                                <p:cTn id="200" presetID="42" presetClass="path" presetSubtype="0" accel="50000" decel="50000" fill="hold" nodeType="withEffect">
                                  <p:stCondLst>
                                    <p:cond delay="0"/>
                                  </p:stCondLst>
                                  <p:childTnLst>
                                    <p:animMotion origin="layout" path="M 0.00065 2.46914E-6 L 3.75E-6 0.29977 " pathEditMode="relative" rAng="0" ptsTypes="AA">
                                      <p:cBhvr>
                                        <p:cTn id="201" dur="1000" fill="hold"/>
                                        <p:tgtEl>
                                          <p:spTgt spid="56"/>
                                        </p:tgtEl>
                                        <p:attrNameLst>
                                          <p:attrName>ppt_x</p:attrName>
                                          <p:attrName>ppt_y</p:attrName>
                                        </p:attrNameLst>
                                      </p:cBhvr>
                                      <p:rCtr x="-33" y="14988"/>
                                    </p:animMotion>
                                  </p:childTnLst>
                                </p:cTn>
                              </p:par>
                            </p:childTnLst>
                          </p:cTn>
                        </p:par>
                        <p:par>
                          <p:cTn id="202" fill="hold">
                            <p:stCondLst>
                              <p:cond delay="4153"/>
                            </p:stCondLst>
                            <p:childTnLst>
                              <p:par>
                                <p:cTn id="203" presetID="1" presetClass="exit" presetSubtype="0" fill="hold" nodeType="afterEffect">
                                  <p:stCondLst>
                                    <p:cond delay="0"/>
                                  </p:stCondLst>
                                  <p:childTnLst>
                                    <p:set>
                                      <p:cBhvr>
                                        <p:cTn id="204" dur="1" fill="hold">
                                          <p:stCondLst>
                                            <p:cond delay="0"/>
                                          </p:stCondLst>
                                        </p:cTn>
                                        <p:tgtEl>
                                          <p:spTgt spid="5"/>
                                        </p:tgtEl>
                                        <p:attrNameLst>
                                          <p:attrName>style.visibility</p:attrName>
                                        </p:attrNameLst>
                                      </p:cBhvr>
                                      <p:to>
                                        <p:strVal val="hidden"/>
                                      </p:to>
                                    </p:set>
                                  </p:childTnLst>
                                </p:cTn>
                              </p:par>
                              <p:par>
                                <p:cTn id="20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206" dur="1500" fill="hold"/>
                                        <p:tgtEl>
                                          <p:spTgt spid="54"/>
                                        </p:tgtEl>
                                        <p:attrNameLst>
                                          <p:attrName>ppt_x</p:attrName>
                                          <p:attrName>ppt_y</p:attrName>
                                        </p:attrNameLst>
                                      </p:cBhvr>
                                      <p:rCtr x="11" y="829"/>
                                    </p:animMotion>
                                  </p:childTnLst>
                                </p:cTn>
                              </p:par>
                              <p:par>
                                <p:cTn id="207" presetID="1" presetClass="exit" presetSubtype="0" fill="hold" nodeType="withEffect">
                                  <p:stCondLst>
                                    <p:cond delay="0"/>
                                  </p:stCondLst>
                                  <p:childTnLst>
                                    <p:set>
                                      <p:cBhvr>
                                        <p:cTn id="208" dur="1" fill="hold">
                                          <p:stCondLst>
                                            <p:cond delay="0"/>
                                          </p:stCondLst>
                                        </p:cTn>
                                        <p:tgtEl>
                                          <p:spTgt spid="25"/>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27"/>
                                        </p:tgtEl>
                                        <p:attrNameLst>
                                          <p:attrName>style.visibility</p:attrName>
                                        </p:attrNameLst>
                                      </p:cBhvr>
                                      <p:to>
                                        <p:strVal val="visible"/>
                                      </p:to>
                                    </p:set>
                                  </p:childTnLst>
                                </p:cTn>
                              </p:par>
                              <p:par>
                                <p:cTn id="211" presetID="1" presetClass="mediacall" presetSubtype="0" fill="hold" nodeType="withEffect">
                                  <p:stCondLst>
                                    <p:cond delay="0"/>
                                  </p:stCondLst>
                                  <p:childTnLst>
                                    <p:cmd type="call" cmd="playFrom(0.0)">
                                      <p:cBhvr>
                                        <p:cTn id="212" dur="1311" fill="hold"/>
                                        <p:tgtEl>
                                          <p:spTgt spid="34"/>
                                        </p:tgtEl>
                                      </p:cBhvr>
                                    </p:cmd>
                                  </p:childTnLst>
                                </p:cTn>
                              </p:par>
                              <p:par>
                                <p:cTn id="213" presetID="10" presetClass="exit" presetSubtype="0" fill="hold" nodeType="withEffect">
                                  <p:stCondLst>
                                    <p:cond delay="250"/>
                                  </p:stCondLst>
                                  <p:childTnLst>
                                    <p:animEffect transition="out" filter="fade">
                                      <p:cBhvr>
                                        <p:cTn id="214" dur="500"/>
                                        <p:tgtEl>
                                          <p:spTgt spid="41"/>
                                        </p:tgtEl>
                                      </p:cBhvr>
                                    </p:animEffect>
                                    <p:set>
                                      <p:cBhvr>
                                        <p:cTn id="215" dur="1" fill="hold">
                                          <p:stCondLst>
                                            <p:cond delay="499"/>
                                          </p:stCondLst>
                                        </p:cTn>
                                        <p:tgtEl>
                                          <p:spTgt spid="41"/>
                                        </p:tgtEl>
                                        <p:attrNameLst>
                                          <p:attrName>style.visibility</p:attrName>
                                        </p:attrNameLst>
                                      </p:cBhvr>
                                      <p:to>
                                        <p:strVal val="hidden"/>
                                      </p:to>
                                    </p:set>
                                  </p:childTnLst>
                                </p:cTn>
                              </p:par>
                              <p:par>
                                <p:cTn id="216" presetID="10" presetClass="exit" presetSubtype="0" fill="hold" nodeType="withEffect">
                                  <p:stCondLst>
                                    <p:cond delay="250"/>
                                  </p:stCondLst>
                                  <p:childTnLst>
                                    <p:animEffect transition="out" filter="fade">
                                      <p:cBhvr>
                                        <p:cTn id="217" dur="500"/>
                                        <p:tgtEl>
                                          <p:spTgt spid="47"/>
                                        </p:tgtEl>
                                      </p:cBhvr>
                                    </p:animEffect>
                                    <p:set>
                                      <p:cBhvr>
                                        <p:cTn id="218" dur="1" fill="hold">
                                          <p:stCondLst>
                                            <p:cond delay="499"/>
                                          </p:stCondLst>
                                        </p:cTn>
                                        <p:tgtEl>
                                          <p:spTgt spid="47"/>
                                        </p:tgtEl>
                                        <p:attrNameLst>
                                          <p:attrName>style.visibility</p:attrName>
                                        </p:attrNameLst>
                                      </p:cBhvr>
                                      <p:to>
                                        <p:strVal val="hidden"/>
                                      </p:to>
                                    </p:set>
                                  </p:childTnLst>
                                </p:cTn>
                              </p:par>
                              <p:par>
                                <p:cTn id="219" presetID="10" presetClass="exit" presetSubtype="0" fill="hold" nodeType="withEffect">
                                  <p:stCondLst>
                                    <p:cond delay="250"/>
                                  </p:stCondLst>
                                  <p:childTnLst>
                                    <p:animEffect transition="out" filter="fade">
                                      <p:cBhvr>
                                        <p:cTn id="220" dur="500"/>
                                        <p:tgtEl>
                                          <p:spTgt spid="49"/>
                                        </p:tgtEl>
                                      </p:cBhvr>
                                    </p:animEffect>
                                    <p:set>
                                      <p:cBhvr>
                                        <p:cTn id="221"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65100" y="-368300"/>
            <a:ext cx="14312900" cy="8279190"/>
          </a:xfrm>
          <a:prstGeom prst="rect">
            <a:avLst/>
          </a:prstGeom>
          <a:noFill/>
        </p:spPr>
        <p:txBody>
          <a:bodyPr wrap="square" rtlCol="0">
            <a:spAutoFit/>
          </a:bodyPr>
          <a:lstStyle/>
          <a:p>
            <a:pPr algn="ctr">
              <a:lnSpc>
                <a:spcPct val="200000"/>
              </a:lnSpc>
            </a:pPr>
            <a:r>
              <a:rPr lang="en-US" sz="3200" dirty="0" smtClean="0">
                <a:solidFill>
                  <a:srgbClr val="00B0F0"/>
                </a:solidFill>
                <a:latin typeface="Balsamiq Sans" panose="02000603000000000000" pitchFamily="2" charset="0"/>
                <a:cs typeface="Calibri" panose="020F0502020204030204" pitchFamily="34" charset="0"/>
              </a:rPr>
              <a:t>Notes for Educators:</a:t>
            </a:r>
          </a:p>
          <a:p>
            <a:pPr>
              <a:spcAft>
                <a:spcPts val="1200"/>
              </a:spcAft>
            </a:pPr>
            <a:r>
              <a:rPr lang="en-US" sz="2800" dirty="0" smtClean="0">
                <a:solidFill>
                  <a:srgbClr val="00B0F0"/>
                </a:solidFill>
                <a:latin typeface="Balsamiq Sans" panose="02000603000000000000" pitchFamily="2" charset="0"/>
                <a:cs typeface="Calibri" panose="020F0502020204030204" pitchFamily="34" charset="0"/>
              </a:rPr>
              <a:t>Playing the Game:  </a:t>
            </a:r>
            <a:r>
              <a:rPr lang="en-US" sz="2800" dirty="0" smtClean="0">
                <a:solidFill>
                  <a:schemeClr val="bg1"/>
                </a:solidFill>
                <a:latin typeface="Balsamiq Sans" panose="02000603000000000000" pitchFamily="2" charset="0"/>
                <a:cs typeface="Calibri" panose="020F0502020204030204" pitchFamily="34" charset="0"/>
              </a:rPr>
              <a:t>10-20 minutes</a:t>
            </a:r>
            <a:endParaRPr lang="en-US" sz="2800" dirty="0">
              <a:solidFill>
                <a:srgbClr val="00B0F0"/>
              </a:solidFill>
              <a:latin typeface="Balsamiq Sans" panose="02000603000000000000" pitchFamily="2" charset="0"/>
              <a:cs typeface="Calibri" panose="020F0502020204030204" pitchFamily="34" charset="0"/>
            </a:endParaRPr>
          </a:p>
          <a:p>
            <a:pPr>
              <a:spcAft>
                <a:spcPts val="1200"/>
              </a:spcAft>
            </a:pPr>
            <a:r>
              <a:rPr lang="en-US" sz="2800" dirty="0" smtClean="0">
                <a:solidFill>
                  <a:schemeClr val="bg1"/>
                </a:solidFill>
                <a:latin typeface="Balsamiq Sans" panose="02000603000000000000" pitchFamily="2" charset="0"/>
                <a:cs typeface="Calibri" panose="020F0502020204030204" pitchFamily="34" charset="0"/>
              </a:rPr>
              <a:t>    Gameplay revolves around selecting any of five trees (using the visual cue you place above that tree) to see what kind of apple is behind it (you can click on the tree to trigger this).  Red and gold apples are each worth one point.  The students may continue to choose more trees to get more apples, but this comes with increasing risk as they may lose all of their apples if they find the ‘bad’ apple (gold apples remain safe, however, as they are meant to encourage more speaking).  Thus, the student(s) must balance their potential reward against the risk of losing what they gain (and learn when to ‘stop’ and keep what they already have).  Each slide has 3 red apples, 1 gold apple, and 1 ‘bad’ apple.</a:t>
            </a:r>
          </a:p>
          <a:p>
            <a:pPr>
              <a:spcAft>
                <a:spcPts val="1200"/>
              </a:spcAft>
            </a:pPr>
            <a:r>
              <a:rPr lang="en-US" sz="2800" dirty="0">
                <a:solidFill>
                  <a:schemeClr val="bg1"/>
                </a:solidFill>
                <a:latin typeface="Balsamiq Sans" panose="02000603000000000000" pitchFamily="2" charset="0"/>
                <a:cs typeface="Calibri" panose="020F0502020204030204" pitchFamily="34" charset="0"/>
              </a:rPr>
              <a:t> </a:t>
            </a:r>
            <a:r>
              <a:rPr lang="en-US" sz="2800" dirty="0" smtClean="0">
                <a:solidFill>
                  <a:schemeClr val="bg1"/>
                </a:solidFill>
                <a:latin typeface="Balsamiq Sans" panose="02000603000000000000" pitchFamily="2" charset="0"/>
                <a:cs typeface="Calibri" panose="020F0502020204030204" pitchFamily="34" charset="0"/>
              </a:rPr>
              <a:t>   I’ve played the game by dividing the class into 3 to 5 teams and letting one team go through one game slide before moving on to the next team (after the previous team ‘stopped’ or found a ‘bad’ apple, which ends their turn).  With 15 slides, this means that each team should get maximum 3 turns (with 5 teams) to 5 turns (with 3 teams) per game.  The tutorial and 6-7 game slides should be possible to complete in about 10 minutes (depending on luck), with all 15 slides feasible in 20 minutes.</a:t>
            </a:r>
          </a:p>
        </p:txBody>
      </p:sp>
    </p:spTree>
    <p:extLst>
      <p:ext uri="{BB962C8B-B14F-4D97-AF65-F5344CB8AC3E}">
        <p14:creationId xmlns:p14="http://schemas.microsoft.com/office/powerpoint/2010/main" val="2620498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6539"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6407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44837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24"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32" name="Gol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604777" y="228274"/>
            <a:ext cx="1470025" cy="1828799"/>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0656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04167E-6 0.01389 L 1.04167E-6 0.2581 " pathEditMode="relative" rAng="0" ptsTypes="AA">
                                      <p:cBhvr>
                                        <p:cTn id="37" dur="1000" fill="hold"/>
                                        <p:tgtEl>
                                          <p:spTgt spid="17"/>
                                        </p:tgtEl>
                                        <p:attrNameLst>
                                          <p:attrName>ppt_x</p:attrName>
                                          <p:attrName>ppt_y</p:attrName>
                                        </p:attrNameLst>
                                      </p:cBhvr>
                                      <p:rCtr x="0" y="12211"/>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17"/>
                                        </p:tgtEl>
                                        <p:attrNameLst>
                                          <p:attrName>r</p:attrName>
                                        </p:attrNameLst>
                                      </p:cBhvr>
                                    </p:animRot>
                                    <p:animRot by="-240000">
                                      <p:cBhvr>
                                        <p:cTn id="40" dur="150" fill="hold">
                                          <p:stCondLst>
                                            <p:cond delay="150"/>
                                          </p:stCondLst>
                                        </p:cTn>
                                        <p:tgtEl>
                                          <p:spTgt spid="17"/>
                                        </p:tgtEl>
                                        <p:attrNameLst>
                                          <p:attrName>r</p:attrName>
                                        </p:attrNameLst>
                                      </p:cBhvr>
                                    </p:animRot>
                                    <p:animRot by="240000">
                                      <p:cBhvr>
                                        <p:cTn id="41" dur="150" fill="hold">
                                          <p:stCondLst>
                                            <p:cond delay="300"/>
                                          </p:stCondLst>
                                        </p:cTn>
                                        <p:tgtEl>
                                          <p:spTgt spid="17"/>
                                        </p:tgtEl>
                                        <p:attrNameLst>
                                          <p:attrName>r</p:attrName>
                                        </p:attrNameLst>
                                      </p:cBhvr>
                                    </p:animRot>
                                    <p:animRot by="-240000">
                                      <p:cBhvr>
                                        <p:cTn id="42" dur="150" fill="hold">
                                          <p:stCondLst>
                                            <p:cond delay="450"/>
                                          </p:stCondLst>
                                        </p:cTn>
                                        <p:tgtEl>
                                          <p:spTgt spid="17"/>
                                        </p:tgtEl>
                                        <p:attrNameLst>
                                          <p:attrName>r</p:attrName>
                                        </p:attrNameLst>
                                      </p:cBhvr>
                                    </p:animRot>
                                    <p:animRot by="120000">
                                      <p:cBhvr>
                                        <p:cTn id="43" dur="150" fill="hold">
                                          <p:stCondLst>
                                            <p:cond delay="600"/>
                                          </p:stCondLst>
                                        </p:cTn>
                                        <p:tgtEl>
                                          <p:spTgt spid="17"/>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653" fill="hold"/>
                                        <p:tgtEl>
                                          <p:spTgt spid="39"/>
                                        </p:tgtEl>
                                      </p:cBhvr>
                                    </p:cmd>
                                  </p:childTnLst>
                                </p:cTn>
                              </p:par>
                            </p:childTnLst>
                          </p:cTn>
                        </p:par>
                        <p:par>
                          <p:cTn id="53" fill="hold">
                            <p:stCondLst>
                              <p:cond delay="2653"/>
                            </p:stCondLst>
                            <p:childTnLst>
                              <p:par>
                                <p:cTn id="54" presetID="1" presetClass="entr" presetSubtype="0"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childTnLst>
                                </p:cTn>
                              </p:par>
                              <p:par>
                                <p:cTn id="56" presetID="42" presetClass="path" presetSubtype="0" accel="50000" decel="50000" fill="hold" nodeType="withEffect">
                                  <p:stCondLst>
                                    <p:cond delay="0"/>
                                  </p:stCondLst>
                                  <p:childTnLst>
                                    <p:animMotion origin="layout" path="M -0.05426 0.02315 L 4.86111E-6 -2.96296E-6 " pathEditMode="relative" rAng="0" ptsTypes="AA">
                                      <p:cBhvr>
                                        <p:cTn id="57" dur="1500" fill="hold"/>
                                        <p:tgtEl>
                                          <p:spTgt spid="54"/>
                                        </p:tgtEl>
                                        <p:attrNameLst>
                                          <p:attrName>ppt_x</p:attrName>
                                          <p:attrName>ppt_y</p:attrName>
                                        </p:attrNameLst>
                                      </p:cBhvr>
                                      <p:rCtr x="2713" y="-1157"/>
                                    </p:animMotion>
                                  </p:childTnLst>
                                </p:cTn>
                              </p:par>
                              <p:par>
                                <p:cTn id="58" presetID="1" presetClass="mediacall" presetSubtype="0" fill="hold" nodeType="withEffect">
                                  <p:stCondLst>
                                    <p:cond delay="500"/>
                                  </p:stCondLst>
                                  <p:childTnLst>
                                    <p:cmd type="call" cmd="playFrom(0.0)">
                                      <p:cBhvr>
                                        <p:cTn id="59" dur="648" fill="hold"/>
                                        <p:tgtEl>
                                          <p:spTgt spid="33"/>
                                        </p:tgtEl>
                                      </p:cBhvr>
                                    </p:cmd>
                                  </p:childTnLst>
                                </p:cTn>
                              </p:par>
                              <p:par>
                                <p:cTn id="60" presetID="8" presetClass="emph" presetSubtype="0" fill="hold" nodeType="withEffect">
                                  <p:stCondLst>
                                    <p:cond delay="500"/>
                                  </p:stCondLst>
                                  <p:childTnLst>
                                    <p:animRot by="-3600000">
                                      <p:cBhvr>
                                        <p:cTn id="61" dur="750" fill="hold"/>
                                        <p:tgtEl>
                                          <p:spTgt spid="54"/>
                                        </p:tgtEl>
                                        <p:attrNameLst>
                                          <p:attrName>r</p:attrName>
                                        </p:attrNameLst>
                                      </p:cBhvr>
                                    </p:animRot>
                                  </p:childTnLst>
                                </p:cTn>
                              </p:par>
                              <p:par>
                                <p:cTn id="62" presetID="1" presetClass="entr" presetSubtype="0"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0.00065 2.46914E-6 L 3.75E-6 0.29977 " pathEditMode="relative" rAng="0" ptsTypes="AA">
                                      <p:cBhvr>
                                        <p:cTn id="65" dur="1000" fill="hold"/>
                                        <p:tgtEl>
                                          <p:spTgt spid="56"/>
                                        </p:tgtEl>
                                        <p:attrNameLst>
                                          <p:attrName>ppt_x</p:attrName>
                                          <p:attrName>ppt_y</p:attrName>
                                        </p:attrNameLst>
                                      </p:cBhvr>
                                      <p:rCtr x="-33" y="14988"/>
                                    </p:animMotion>
                                  </p:childTnLst>
                                </p:cTn>
                              </p:par>
                            </p:childTnLst>
                          </p:cTn>
                        </p:par>
                        <p:par>
                          <p:cTn id="66" fill="hold">
                            <p:stCondLst>
                              <p:cond delay="4153"/>
                            </p:stCondLst>
                            <p:childTnLst>
                              <p:par>
                                <p:cTn id="67" presetID="1" presetClass="exit" presetSubtype="0" fill="hold" nodeType="afterEffect">
                                  <p:stCondLst>
                                    <p:cond delay="0"/>
                                  </p:stCondLst>
                                  <p:childTnLst>
                                    <p:set>
                                      <p:cBhvr>
                                        <p:cTn id="68" dur="1" fill="hold">
                                          <p:stCondLst>
                                            <p:cond delay="0"/>
                                          </p:stCondLst>
                                        </p:cTn>
                                        <p:tgtEl>
                                          <p:spTgt spid="5"/>
                                        </p:tgtEl>
                                        <p:attrNameLst>
                                          <p:attrName>style.visibility</p:attrName>
                                        </p:attrNameLst>
                                      </p:cBhvr>
                                      <p:to>
                                        <p:strVal val="hidden"/>
                                      </p:to>
                                    </p:set>
                                  </p:childTnLst>
                                </p:cTn>
                              </p:par>
                              <p:par>
                                <p:cTn id="69"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70" dur="1500" fill="hold"/>
                                        <p:tgtEl>
                                          <p:spTgt spid="54"/>
                                        </p:tgtEl>
                                        <p:attrNameLst>
                                          <p:attrName>ppt_x</p:attrName>
                                          <p:attrName>ppt_y</p:attrName>
                                        </p:attrNameLst>
                                      </p:cBhvr>
                                      <p:rCtr x="11" y="829"/>
                                    </p:animMotion>
                                  </p:childTnLst>
                                </p:cTn>
                              </p:par>
                              <p:par>
                                <p:cTn id="71" presetID="1" presetClass="exit" presetSubtype="0" fill="hold" nodeType="withEffect">
                                  <p:stCondLst>
                                    <p:cond delay="0"/>
                                  </p:stCondLst>
                                  <p:childTnLst>
                                    <p:set>
                                      <p:cBhvr>
                                        <p:cTn id="72" dur="1" fill="hold">
                                          <p:stCondLst>
                                            <p:cond delay="0"/>
                                          </p:stCondLst>
                                        </p:cTn>
                                        <p:tgtEl>
                                          <p:spTgt spid="25"/>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par>
                                <p:cTn id="75" presetID="1" presetClass="mediacall" presetSubtype="0" fill="hold" nodeType="withEffect">
                                  <p:stCondLst>
                                    <p:cond delay="0"/>
                                  </p:stCondLst>
                                  <p:childTnLst>
                                    <p:cmd type="call" cmd="playFrom(0.0)">
                                      <p:cBhvr>
                                        <p:cTn id="76" dur="1311" fill="hold"/>
                                        <p:tgtEl>
                                          <p:spTgt spid="34"/>
                                        </p:tgtEl>
                                      </p:cBhvr>
                                    </p:cmd>
                                  </p:childTnLst>
                                </p:cTn>
                              </p:par>
                              <p:par>
                                <p:cTn id="77" presetID="10" presetClass="exit" presetSubtype="0" fill="hold" nodeType="withEffect">
                                  <p:stCondLst>
                                    <p:cond delay="250"/>
                                  </p:stCondLst>
                                  <p:childTnLst>
                                    <p:animEffect transition="out" filter="fade">
                                      <p:cBhvr>
                                        <p:cTn id="78" dur="500"/>
                                        <p:tgtEl>
                                          <p:spTgt spid="24"/>
                                        </p:tgtEl>
                                      </p:cBhvr>
                                    </p:animEffect>
                                    <p:set>
                                      <p:cBhvr>
                                        <p:cTn id="79" dur="1" fill="hold">
                                          <p:stCondLst>
                                            <p:cond delay="499"/>
                                          </p:stCondLst>
                                        </p:cTn>
                                        <p:tgtEl>
                                          <p:spTgt spid="24"/>
                                        </p:tgtEl>
                                        <p:attrNameLst>
                                          <p:attrName>style.visibility</p:attrName>
                                        </p:attrNameLst>
                                      </p:cBhvr>
                                      <p:to>
                                        <p:strVal val="hidden"/>
                                      </p:to>
                                    </p:set>
                                  </p:childTnLst>
                                </p:cTn>
                              </p:par>
                              <p:par>
                                <p:cTn id="80" presetID="10" presetClass="exit" presetSubtype="0" fill="hold" nodeType="withEffect">
                                  <p:stCondLst>
                                    <p:cond delay="250"/>
                                  </p:stCondLst>
                                  <p:childTnLst>
                                    <p:animEffect transition="out" filter="fade">
                                      <p:cBhvr>
                                        <p:cTn id="81" dur="500"/>
                                        <p:tgtEl>
                                          <p:spTgt spid="26"/>
                                        </p:tgtEl>
                                      </p:cBhvr>
                                    </p:animEffect>
                                    <p:set>
                                      <p:cBhvr>
                                        <p:cTn id="82" dur="1" fill="hold">
                                          <p:stCondLst>
                                            <p:cond delay="499"/>
                                          </p:stCondLst>
                                        </p:cTn>
                                        <p:tgtEl>
                                          <p:spTgt spid="26"/>
                                        </p:tgtEl>
                                        <p:attrNameLst>
                                          <p:attrName>style.visibility</p:attrName>
                                        </p:attrNameLst>
                                      </p:cBhvr>
                                      <p:to>
                                        <p:strVal val="hidden"/>
                                      </p:to>
                                    </p:set>
                                  </p:childTnLst>
                                </p:cTn>
                              </p:par>
                              <p:par>
                                <p:cTn id="83" presetID="10" presetClass="exit" presetSubtype="0" fill="hold" nodeType="withEffect">
                                  <p:stCondLst>
                                    <p:cond delay="250"/>
                                  </p:stCondLst>
                                  <p:childTnLst>
                                    <p:animEffect transition="out" filter="fade">
                                      <p:cBhvr>
                                        <p:cTn id="84" dur="500"/>
                                        <p:tgtEl>
                                          <p:spTgt spid="31"/>
                                        </p:tgtEl>
                                      </p:cBhvr>
                                    </p:animEffect>
                                    <p:set>
                                      <p:cBhvr>
                                        <p:cTn id="85"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6" restart="whenNotActive" fill="hold" evtFilter="cancelBubble" nodeType="interactiveSeq">
                <p:stCondLst>
                  <p:cond evt="onClick" delay="0">
                    <p:tgtEl>
                      <p:spTgt spid="6"/>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nodeType="withEffect">
                                  <p:stCondLst>
                                    <p:cond delay="0"/>
                                  </p:stCondLst>
                                  <p:childTnLst>
                                    <p:animEffect transition="out" filter="fade">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childTnLst>
                          </p:cTn>
                        </p:par>
                        <p:par>
                          <p:cTn id="92" fill="hold">
                            <p:stCondLst>
                              <p:cond delay="500"/>
                            </p:stCondLst>
                            <p:childTnLst>
                              <p:par>
                                <p:cTn id="93" presetID="42" presetClass="path" presetSubtype="0" accel="50000" decel="50000" fill="hold" nodeType="afterEffect">
                                  <p:stCondLst>
                                    <p:cond delay="0"/>
                                  </p:stCondLst>
                                  <p:childTnLst>
                                    <p:animMotion origin="layout" path="M 1.5625E-6 8.02469E-7 L 0.00173 0.30247 " pathEditMode="relative" rAng="0" ptsTypes="AA">
                                      <p:cBhvr>
                                        <p:cTn id="94" dur="1000" fill="hold"/>
                                        <p:tgtEl>
                                          <p:spTgt spid="32"/>
                                        </p:tgtEl>
                                        <p:attrNameLst>
                                          <p:attrName>ppt_x</p:attrName>
                                          <p:attrName>ppt_y</p:attrName>
                                        </p:attrNameLst>
                                      </p:cBhvr>
                                      <p:rCtr x="87" y="15123"/>
                                    </p:animMotion>
                                  </p:childTnLst>
                                </p:cTn>
                              </p:par>
                              <p:par>
                                <p:cTn id="95" presetID="1" presetClass="mediacall" presetSubtype="0" fill="hold" nodeType="withEffect">
                                  <p:stCondLst>
                                    <p:cond delay="0"/>
                                  </p:stCondLst>
                                  <p:childTnLst>
                                    <p:cmd type="call" cmd="playFrom(0.0)">
                                      <p:cBhvr>
                                        <p:cTn id="96" dur="3160" fill="hold"/>
                                        <p:tgtEl>
                                          <p:spTgt spid="16"/>
                                        </p:tgtEl>
                                      </p:cBhvr>
                                    </p:cmd>
                                  </p:childTnLst>
                                </p:cTn>
                              </p:par>
                              <p:par>
                                <p:cTn id="97" presetID="32" presetClass="emph" presetSubtype="0" repeatCount="2000" fill="hold" nodeType="withEffect">
                                  <p:stCondLst>
                                    <p:cond delay="0"/>
                                  </p:stCondLst>
                                  <p:childTnLst>
                                    <p:animRot by="120000">
                                      <p:cBhvr>
                                        <p:cTn id="98" dur="75" fill="hold">
                                          <p:stCondLst>
                                            <p:cond delay="0"/>
                                          </p:stCondLst>
                                        </p:cTn>
                                        <p:tgtEl>
                                          <p:spTgt spid="32"/>
                                        </p:tgtEl>
                                        <p:attrNameLst>
                                          <p:attrName>r</p:attrName>
                                        </p:attrNameLst>
                                      </p:cBhvr>
                                    </p:animRot>
                                    <p:animRot by="-240000">
                                      <p:cBhvr>
                                        <p:cTn id="99" dur="150" fill="hold">
                                          <p:stCondLst>
                                            <p:cond delay="150"/>
                                          </p:stCondLst>
                                        </p:cTn>
                                        <p:tgtEl>
                                          <p:spTgt spid="32"/>
                                        </p:tgtEl>
                                        <p:attrNameLst>
                                          <p:attrName>r</p:attrName>
                                        </p:attrNameLst>
                                      </p:cBhvr>
                                    </p:animRot>
                                    <p:animRot by="240000">
                                      <p:cBhvr>
                                        <p:cTn id="100" dur="150" fill="hold">
                                          <p:stCondLst>
                                            <p:cond delay="300"/>
                                          </p:stCondLst>
                                        </p:cTn>
                                        <p:tgtEl>
                                          <p:spTgt spid="32"/>
                                        </p:tgtEl>
                                        <p:attrNameLst>
                                          <p:attrName>r</p:attrName>
                                        </p:attrNameLst>
                                      </p:cBhvr>
                                    </p:animRot>
                                    <p:animRot by="-240000">
                                      <p:cBhvr>
                                        <p:cTn id="101" dur="150" fill="hold">
                                          <p:stCondLst>
                                            <p:cond delay="450"/>
                                          </p:stCondLst>
                                        </p:cTn>
                                        <p:tgtEl>
                                          <p:spTgt spid="32"/>
                                        </p:tgtEl>
                                        <p:attrNameLst>
                                          <p:attrName>r</p:attrName>
                                        </p:attrNameLst>
                                      </p:cBhvr>
                                    </p:animRot>
                                    <p:animRot by="120000">
                                      <p:cBhvr>
                                        <p:cTn id="102" dur="150" fill="hold">
                                          <p:stCondLst>
                                            <p:cond delay="600"/>
                                          </p:stCondLst>
                                        </p:cTn>
                                        <p:tgtEl>
                                          <p:spTgt spid="32"/>
                                        </p:tgtEl>
                                        <p:attrNameLst>
                                          <p:attrName>r</p:attrName>
                                        </p:attrNameLst>
                                      </p:cBhvr>
                                    </p:animRot>
                                  </p:childTnLst>
                                </p:cTn>
                              </p:par>
                            </p:childTnLst>
                          </p:cTn>
                        </p:par>
                        <p:par>
                          <p:cTn id="103" fill="hold">
                            <p:stCondLst>
                              <p:cond delay="3660"/>
                            </p:stCondLst>
                            <p:childTnLst>
                              <p:par>
                                <p:cTn id="104" presetID="1" presetClass="exit" presetSubtype="0" fill="hold" nodeType="afterEffect">
                                  <p:stCondLst>
                                    <p:cond delay="0"/>
                                  </p:stCondLst>
                                  <p:childTnLst>
                                    <p:set>
                                      <p:cBhvr>
                                        <p:cTn id="105" dur="1" fill="hold">
                                          <p:stCondLst>
                                            <p:cond delay="0"/>
                                          </p:stCondLst>
                                        </p:cTn>
                                        <p:tgtEl>
                                          <p:spTgt spid="5"/>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27"/>
                                        </p:tgtEl>
                                        <p:attrNameLst>
                                          <p:attrName>style.visibility</p:attrName>
                                        </p:attrNameLst>
                                      </p:cBhvr>
                                      <p:to>
                                        <p:strVal val="hidden"/>
                                      </p:to>
                                    </p:set>
                                  </p:childTnLst>
                                </p:cTn>
                              </p:par>
                              <p:par>
                                <p:cTn id="108" presetID="1" presetClass="entr" presetSubtype="0" fill="hold" nodeType="withEffect">
                                  <p:stCondLst>
                                    <p:cond delay="0"/>
                                  </p:stCondLst>
                                  <p:childTnLst>
                                    <p:set>
                                      <p:cBhvr>
                                        <p:cTn id="109" dur="1" fill="hold">
                                          <p:stCondLst>
                                            <p:cond delay="0"/>
                                          </p:stCondLst>
                                        </p:cTn>
                                        <p:tgtEl>
                                          <p:spTgt spid="25"/>
                                        </p:tgtEl>
                                        <p:attrNameLst>
                                          <p:attrName>style.visibility</p:attrName>
                                        </p:attrNameLst>
                                      </p:cBhvr>
                                      <p:to>
                                        <p:strVal val="visible"/>
                                      </p:to>
                                    </p:set>
                                  </p:childTnLst>
                                </p:cTn>
                              </p:par>
                              <p:par>
                                <p:cTn id="110" presetID="42" presetClass="path" presetSubtype="0" accel="50000" decel="50000" fill="hold" nodeType="withEffect">
                                  <p:stCondLst>
                                    <p:cond delay="500"/>
                                  </p:stCondLst>
                                  <p:childTnLst>
                                    <p:animMotion origin="layout" path="M 0.00173 0.30247 L 0.0026 0.62809 " pathEditMode="relative" rAng="0" ptsTypes="AA">
                                      <p:cBhvr>
                                        <p:cTn id="111" dur="500" fill="hold"/>
                                        <p:tgtEl>
                                          <p:spTgt spid="32"/>
                                        </p:tgtEl>
                                        <p:attrNameLst>
                                          <p:attrName>ppt_x</p:attrName>
                                          <p:attrName>ppt_y</p:attrName>
                                        </p:attrNameLst>
                                      </p:cBhvr>
                                      <p:rCtr x="43" y="16281"/>
                                    </p:animMotion>
                                  </p:childTnLst>
                                </p:cTn>
                              </p:par>
                              <p:par>
                                <p:cTn id="112" presetID="6" presetClass="emph" presetSubtype="0" fill="hold" nodeType="withEffect">
                                  <p:stCondLst>
                                    <p:cond delay="500"/>
                                  </p:stCondLst>
                                  <p:childTnLst>
                                    <p:animScale>
                                      <p:cBhvr>
                                        <p:cTn id="113" dur="500" fill="hold"/>
                                        <p:tgtEl>
                                          <p:spTgt spid="32"/>
                                        </p:tgtEl>
                                      </p:cBhvr>
                                      <p:by x="50000" y="50000"/>
                                    </p:animScale>
                                  </p:childTnLst>
                                </p:cTn>
                              </p:par>
                              <p:par>
                                <p:cTn id="114" presetID="1" presetClass="mediacall" presetSubtype="0" fill="hold" nodeType="withEffect">
                                  <p:stCondLst>
                                    <p:cond delay="1000"/>
                                  </p:stCondLst>
                                  <p:childTnLst>
                                    <p:cmd type="call" cmd="playFrom(0.0)">
                                      <p:cBhvr>
                                        <p:cTn id="115" dur="1200" fill="hold"/>
                                        <p:tgtEl>
                                          <p:spTgt spid="15"/>
                                        </p:tgtEl>
                                      </p:cBhvr>
                                    </p:cmd>
                                  </p:childTnLst>
                                </p:cTn>
                              </p:par>
                              <p:par>
                                <p:cTn id="116" presetID="42" presetClass="path" presetSubtype="0" accel="50000" decel="50000" fill="hold" nodeType="withEffect">
                                  <p:stCondLst>
                                    <p:cond delay="1000"/>
                                  </p:stCondLst>
                                  <p:childTnLst>
                                    <p:animMotion origin="layout" path="M 0.0026 0.62809 L 0.11632 0.79321 " pathEditMode="relative" rAng="0" ptsTypes="AA">
                                      <p:cBhvr>
                                        <p:cTn id="117" dur="750" fill="hold"/>
                                        <p:tgtEl>
                                          <p:spTgt spid="32"/>
                                        </p:tgtEl>
                                        <p:attrNameLst>
                                          <p:attrName>ppt_x</p:attrName>
                                          <p:attrName>ppt_y</p:attrName>
                                        </p:attrNameLst>
                                      </p:cBhvr>
                                      <p:rCtr x="5686" y="8256"/>
                                    </p:animMotion>
                                  </p:childTnLst>
                                </p:cTn>
                              </p:par>
                              <p:par>
                                <p:cTn id="118" presetID="8" presetClass="emph" presetSubtype="0" fill="hold" nodeType="withEffect">
                                  <p:stCondLst>
                                    <p:cond delay="1000"/>
                                  </p:stCondLst>
                                  <p:childTnLst>
                                    <p:animRot by="21600000">
                                      <p:cBhvr>
                                        <p:cTn id="119" dur="750" fill="hold"/>
                                        <p:tgtEl>
                                          <p:spTgt spid="32"/>
                                        </p:tgtEl>
                                        <p:attrNameLst>
                                          <p:attrName>r</p:attrName>
                                        </p:attrNameLst>
                                      </p:cBhvr>
                                    </p:animRo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32" presetClass="emph" presetSubtype="0" repeatCount="2000" fill="hold" nodeType="withEffect">
                                  <p:stCondLst>
                                    <p:cond delay="0"/>
                                  </p:stCondLst>
                                  <p:childTnLst>
                                    <p:animRot by="120000">
                                      <p:cBhvr>
                                        <p:cTn id="130" dur="75" fill="hold">
                                          <p:stCondLst>
                                            <p:cond delay="0"/>
                                          </p:stCondLst>
                                        </p:cTn>
                                        <p:tgtEl>
                                          <p:spTgt spid="24"/>
                                        </p:tgtEl>
                                        <p:attrNameLst>
                                          <p:attrName>r</p:attrName>
                                        </p:attrNameLst>
                                      </p:cBhvr>
                                    </p:animRot>
                                    <p:animRot by="-240000">
                                      <p:cBhvr>
                                        <p:cTn id="131" dur="150" fill="hold">
                                          <p:stCondLst>
                                            <p:cond delay="150"/>
                                          </p:stCondLst>
                                        </p:cTn>
                                        <p:tgtEl>
                                          <p:spTgt spid="24"/>
                                        </p:tgtEl>
                                        <p:attrNameLst>
                                          <p:attrName>r</p:attrName>
                                        </p:attrNameLst>
                                      </p:cBhvr>
                                    </p:animRot>
                                    <p:animRot by="240000">
                                      <p:cBhvr>
                                        <p:cTn id="132" dur="150" fill="hold">
                                          <p:stCondLst>
                                            <p:cond delay="300"/>
                                          </p:stCondLst>
                                        </p:cTn>
                                        <p:tgtEl>
                                          <p:spTgt spid="24"/>
                                        </p:tgtEl>
                                        <p:attrNameLst>
                                          <p:attrName>r</p:attrName>
                                        </p:attrNameLst>
                                      </p:cBhvr>
                                    </p:animRot>
                                    <p:animRot by="-240000">
                                      <p:cBhvr>
                                        <p:cTn id="133" dur="150" fill="hold">
                                          <p:stCondLst>
                                            <p:cond delay="450"/>
                                          </p:stCondLst>
                                        </p:cTn>
                                        <p:tgtEl>
                                          <p:spTgt spid="24"/>
                                        </p:tgtEl>
                                        <p:attrNameLst>
                                          <p:attrName>r</p:attrName>
                                        </p:attrNameLst>
                                      </p:cBhvr>
                                    </p:animRot>
                                    <p:animRot by="120000">
                                      <p:cBhvr>
                                        <p:cTn id="134" dur="150" fill="hold">
                                          <p:stCondLst>
                                            <p:cond delay="600"/>
                                          </p:stCondLst>
                                        </p:cTn>
                                        <p:tgtEl>
                                          <p:spTgt spid="24"/>
                                        </p:tgtEl>
                                        <p:attrNameLst>
                                          <p:attrName>r</p:attrName>
                                        </p:attrNameLst>
                                      </p:cBhvr>
                                    </p:animRot>
                                  </p:childTnLst>
                                </p:cTn>
                              </p:par>
                            </p:childTnLst>
                          </p:cTn>
                        </p:par>
                        <p:par>
                          <p:cTn id="135" fill="hold">
                            <p:stCondLst>
                              <p:cond delay="2000"/>
                            </p:stCondLst>
                            <p:childTnLst>
                              <p:par>
                                <p:cTn id="136" presetID="1" presetClass="exit" presetSubtype="0" fill="hold" nodeType="afterEffect">
                                  <p:stCondLst>
                                    <p:cond delay="0"/>
                                  </p:stCondLst>
                                  <p:childTnLst>
                                    <p:set>
                                      <p:cBhvr>
                                        <p:cTn id="137" dur="1" fill="hold">
                                          <p:stCondLst>
                                            <p:cond delay="0"/>
                                          </p:stCondLst>
                                        </p:cTn>
                                        <p:tgtEl>
                                          <p:spTgt spid="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27"/>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25"/>
                                        </p:tgtEl>
                                        <p:attrNameLst>
                                          <p:attrName>style.visibility</p:attrName>
                                        </p:attrNameLst>
                                      </p:cBhvr>
                                      <p:to>
                                        <p:strVal val="visible"/>
                                      </p:to>
                                    </p:set>
                                  </p:childTnLst>
                                </p:cTn>
                              </p:par>
                              <p:par>
                                <p:cTn id="142" presetID="1" presetClass="mediacall" presetSubtype="0" fill="hold" nodeType="withEffect">
                                  <p:stCondLst>
                                    <p:cond delay="0"/>
                                  </p:stCondLst>
                                  <p:childTnLst>
                                    <p:cmd type="call" cmd="playFrom(0.0)">
                                      <p:cBhvr>
                                        <p:cTn id="143" dur="1776" fill="hold"/>
                                        <p:tgtEl>
                                          <p:spTgt spid="20"/>
                                        </p:tgtEl>
                                      </p:cBhvr>
                                    </p:cmd>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ak Studios] Freed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49107" y="8712200"/>
            <a:ext cx="487363" cy="487363"/>
          </a:xfrm>
          <a:prstGeom prst="rect">
            <a:avLst/>
          </a:prstGeom>
        </p:spPr>
      </p:pic>
      <p:pic>
        <p:nvPicPr>
          <p:cNvPr id="16" name="Apple Orchar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1" name="Sign"/>
          <p:cNvPicPr>
            <a:picLocks noChangeAspect="1"/>
          </p:cNvPicPr>
          <p:nvPr/>
        </p:nvPicPr>
        <p:blipFill>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12" name="Bear Title"/>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sp>
        <p:nvSpPr>
          <p:cNvPr id="21" name="Watermark"/>
          <p:cNvSpPr/>
          <p:nvPr/>
        </p:nvSpPr>
        <p:spPr>
          <a:xfrm>
            <a:off x="12253" y="73659"/>
            <a:ext cx="2000238" cy="1543041"/>
          </a:xfrm>
          <a:prstGeom prst="rect">
            <a:avLst/>
          </a:prstGeom>
          <a:blipFill dpi="0" rotWithShape="1">
            <a:blip r:embed="rId10">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Worm"/>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3106400" y="7078053"/>
            <a:ext cx="2325002" cy="1615045"/>
          </a:xfrm>
          <a:prstGeom prst="rect">
            <a:avLst/>
          </a:prstGeom>
          <a:effectLst>
            <a:outerShdw blurRad="50800" dist="38100" dir="2700000" algn="tl" rotWithShape="0">
              <a:prstClr val="black">
                <a:alpha val="40000"/>
              </a:prstClr>
            </a:outerShdw>
          </a:effectLst>
        </p:spPr>
      </p:pic>
      <p:sp>
        <p:nvSpPr>
          <p:cNvPr id="18" name="Good job!"/>
          <p:cNvSpPr txBox="1"/>
          <p:nvPr/>
        </p:nvSpPr>
        <p:spPr>
          <a:xfrm>
            <a:off x="6591300" y="1943912"/>
            <a:ext cx="6845300" cy="5201424"/>
          </a:xfrm>
          <a:prstGeom prst="rect">
            <a:avLst/>
          </a:prstGeom>
          <a:noFill/>
        </p:spPr>
        <p:txBody>
          <a:bodyPr wrap="square" rtlCol="0">
            <a:spAutoFit/>
          </a:bodyPr>
          <a:lstStyle/>
          <a:p>
            <a:pPr algn="ctr"/>
            <a:r>
              <a:rPr lang="en-US" sz="16600" dirty="0" smtClean="0">
                <a:effectLst>
                  <a:outerShdw dist="63500" algn="ctr" rotWithShape="0">
                    <a:schemeClr val="bg1"/>
                  </a:outerShdw>
                </a:effectLst>
                <a:latin typeface="Balsamiq Sans" panose="02000603000000000000" pitchFamily="2" charset="0"/>
              </a:rPr>
              <a:t>Good job!</a:t>
            </a:r>
            <a:endParaRPr lang="en-US" sz="16600" dirty="0">
              <a:effectLst>
                <a:outerShdw dist="63500" algn="ctr" rotWithShape="0">
                  <a:schemeClr val="bg1"/>
                </a:outerShdw>
              </a:effectLst>
              <a:latin typeface="Balsamiq Sans" panose="02000603000000000000" pitchFamily="2" charset="0"/>
            </a:endParaRPr>
          </a:p>
        </p:txBody>
      </p:sp>
      <p:sp>
        <p:nvSpPr>
          <p:cNvPr id="19" name="Thanks for playing."/>
          <p:cNvSpPr txBox="1"/>
          <p:nvPr/>
        </p:nvSpPr>
        <p:spPr>
          <a:xfrm>
            <a:off x="6584331" y="1944724"/>
            <a:ext cx="6845300" cy="5401479"/>
          </a:xfrm>
          <a:prstGeom prst="rect">
            <a:avLst/>
          </a:prstGeom>
          <a:noFill/>
        </p:spPr>
        <p:txBody>
          <a:bodyPr wrap="square" rtlCol="0">
            <a:spAutoFit/>
          </a:bodyPr>
          <a:lstStyle/>
          <a:p>
            <a:pPr algn="ctr"/>
            <a:r>
              <a:rPr lang="en-US" sz="11500" dirty="0" smtClean="0">
                <a:effectLst>
                  <a:outerShdw dist="63500" algn="ctr" rotWithShape="0">
                    <a:schemeClr val="bg1"/>
                  </a:outerShdw>
                </a:effectLst>
                <a:latin typeface="Balsamiq Sans" panose="02000603000000000000" pitchFamily="2" charset="0"/>
              </a:rPr>
              <a:t>Thanks for playing.</a:t>
            </a:r>
            <a:endParaRPr lang="en-US" sz="11500" dirty="0">
              <a:effectLst>
                <a:outerShdw dist="63500" algn="ctr" rotWithShape="0">
                  <a:schemeClr val="bg1"/>
                </a:outerShdw>
              </a:effectLst>
              <a:latin typeface="Balsamiq Sans" panose="02000603000000000000" pitchFamily="2" charset="0"/>
            </a:endParaRPr>
          </a:p>
        </p:txBody>
      </p:sp>
      <p:sp>
        <p:nvSpPr>
          <p:cNvPr id="15" name="Game &amp; Visual..."/>
          <p:cNvSpPr txBox="1"/>
          <p:nvPr/>
        </p:nvSpPr>
        <p:spPr>
          <a:xfrm>
            <a:off x="6584331" y="1944724"/>
            <a:ext cx="6845300" cy="3785652"/>
          </a:xfrm>
          <a:prstGeom prst="rect">
            <a:avLst/>
          </a:prstGeom>
          <a:noFill/>
        </p:spPr>
        <p:txBody>
          <a:bodyPr wrap="square" rtlCol="0">
            <a:spAutoFit/>
          </a:bodyPr>
          <a:lstStyle/>
          <a:p>
            <a:pPr algn="ctr"/>
            <a:r>
              <a:rPr lang="en-US" sz="8000" dirty="0" smtClean="0">
                <a:effectLst>
                  <a:outerShdw dist="63500" algn="ctr" rotWithShape="0">
                    <a:schemeClr val="bg1"/>
                  </a:outerShdw>
                </a:effectLst>
                <a:latin typeface="Balsamiq Sans" panose="02000603000000000000" pitchFamily="2" charset="0"/>
              </a:rPr>
              <a:t>Game &amp; Visual Design by Adam Groff</a:t>
            </a:r>
            <a:endParaRPr lang="en-US" sz="8000" dirty="0">
              <a:effectLst>
                <a:outerShdw dist="63500" algn="ctr" rotWithShape="0">
                  <a:schemeClr val="bg1"/>
                </a:outerShdw>
              </a:effectLst>
              <a:latin typeface="Balsamiq Sans" panose="02000603000000000000" pitchFamily="2" charset="0"/>
            </a:endParaRPr>
          </a:p>
        </p:txBody>
      </p:sp>
      <p:sp>
        <p:nvSpPr>
          <p:cNvPr id="20" name="Image Credits: 1"/>
          <p:cNvSpPr txBox="1"/>
          <p:nvPr/>
        </p:nvSpPr>
        <p:spPr>
          <a:xfrm>
            <a:off x="6584331" y="1766112"/>
            <a:ext cx="6845300" cy="5478423"/>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Image Credits:</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Worm- Michael Good (</a:t>
            </a:r>
            <a:r>
              <a:rPr lang="en-US" sz="4800" dirty="0" err="1" smtClean="0">
                <a:effectLst>
                  <a:outerShdw dist="63500" algn="ctr" rotWithShape="0">
                    <a:schemeClr val="bg1"/>
                  </a:outerShdw>
                </a:effectLst>
                <a:latin typeface="Balsamiq Sans" panose="02000603000000000000" pitchFamily="2" charset="0"/>
              </a:rPr>
              <a:t>pixabay</a:t>
            </a:r>
            <a:r>
              <a:rPr lang="en-US" sz="4800" dirty="0" smtClean="0">
                <a:effectLst>
                  <a:outerShdw dist="63500" algn="ctr" rotWithShape="0">
                    <a:schemeClr val="bg1"/>
                  </a:outerShdw>
                </a:effectLst>
                <a:latin typeface="Balsamiq Sans" panose="02000603000000000000" pitchFamily="2" charset="0"/>
              </a:rPr>
              <a:t> / </a:t>
            </a:r>
            <a:r>
              <a:rPr lang="en-US" sz="4800" dirty="0" err="1" smtClean="0">
                <a:effectLst>
                  <a:outerShdw dist="63500" algn="ctr" rotWithShape="0">
                    <a:schemeClr val="bg1"/>
                  </a:outerShdw>
                </a:effectLst>
                <a:latin typeface="Balsamiq Sans" panose="02000603000000000000" pitchFamily="2" charset="0"/>
              </a:rPr>
              <a:t>clker</a:t>
            </a:r>
            <a:r>
              <a:rPr lang="en-US" sz="4800" dirty="0" smtClean="0">
                <a:effectLst>
                  <a:outerShdw dist="63500" algn="ctr" rotWithShape="0">
                    <a:schemeClr val="bg1"/>
                  </a:outerShdw>
                </a:effectLst>
                <a:latin typeface="Balsamiq Sans" panose="02000603000000000000" pitchFamily="2" charset="0"/>
              </a:rPr>
              <a:t>)</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*All other images- </a:t>
            </a:r>
            <a:r>
              <a:rPr lang="en-US" sz="4800" dirty="0" err="1" smtClean="0">
                <a:effectLst>
                  <a:outerShdw dist="63500" algn="ctr" rotWithShape="0">
                    <a:schemeClr val="bg1"/>
                  </a:outerShdw>
                </a:effectLst>
                <a:latin typeface="Balsamiq Sans" panose="02000603000000000000" pitchFamily="2" charset="0"/>
              </a:rPr>
              <a:t>freepik</a:t>
            </a:r>
            <a:r>
              <a:rPr lang="en-US" sz="4800" dirty="0" smtClean="0">
                <a:effectLst>
                  <a:outerShdw dist="63500" algn="ctr" rotWithShape="0">
                    <a:schemeClr val="bg1"/>
                  </a:outerShdw>
                </a:effectLst>
                <a:latin typeface="Balsamiq Sans" panose="02000603000000000000" pitchFamily="2" charset="0"/>
              </a:rPr>
              <a:t> (premium license)*</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Bear- </a:t>
            </a:r>
            <a:r>
              <a:rPr lang="en-US" sz="4800" dirty="0" err="1" smtClean="0">
                <a:effectLst>
                  <a:outerShdw dist="63500" algn="ctr" rotWithShape="0">
                    <a:schemeClr val="bg1"/>
                  </a:outerShdw>
                </a:effectLst>
                <a:latin typeface="Balsamiq Sans" panose="02000603000000000000" pitchFamily="2" charset="0"/>
              </a:rPr>
              <a:t>pch.vector</a:t>
            </a:r>
            <a:endParaRPr lang="en-US" sz="4800" dirty="0">
              <a:effectLst>
                <a:outerShdw dist="63500" algn="ctr" rotWithShape="0">
                  <a:schemeClr val="bg1"/>
                </a:outerShdw>
              </a:effectLst>
              <a:latin typeface="Balsamiq Sans" panose="02000603000000000000" pitchFamily="2" charset="0"/>
            </a:endParaRPr>
          </a:p>
        </p:txBody>
      </p:sp>
      <p:sp>
        <p:nvSpPr>
          <p:cNvPr id="13" name="Image Credits: 2"/>
          <p:cNvSpPr txBox="1"/>
          <p:nvPr/>
        </p:nvSpPr>
        <p:spPr>
          <a:xfrm>
            <a:off x="6584331" y="1767312"/>
            <a:ext cx="6845300" cy="5478423"/>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Image Credits:</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Apples- </a:t>
            </a:r>
            <a:r>
              <a:rPr lang="en-US" sz="4800" dirty="0" err="1" smtClean="0">
                <a:effectLst>
                  <a:outerShdw dist="63500" algn="ctr" rotWithShape="0">
                    <a:schemeClr val="bg1"/>
                  </a:outerShdw>
                </a:effectLst>
                <a:latin typeface="Balsamiq Sans" panose="02000603000000000000" pitchFamily="2" charset="0"/>
              </a:rPr>
              <a:t>mikailain</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Orchard- </a:t>
            </a:r>
            <a:r>
              <a:rPr lang="en-US" sz="4800" dirty="0" err="1" smtClean="0">
                <a:effectLst>
                  <a:outerShdw dist="63500" algn="ctr" rotWithShape="0">
                    <a:schemeClr val="bg1"/>
                  </a:outerShdw>
                </a:effectLst>
                <a:latin typeface="Balsamiq Sans" panose="02000603000000000000" pitchFamily="2" charset="0"/>
              </a:rPr>
              <a:t>volhah</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Trees- user5377792</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Clouds- </a:t>
            </a:r>
            <a:r>
              <a:rPr lang="en-US" sz="4800" dirty="0" err="1" smtClean="0">
                <a:effectLst>
                  <a:outerShdw dist="63500" algn="ctr" rotWithShape="0">
                    <a:schemeClr val="bg1"/>
                  </a:outerShdw>
                </a:effectLst>
                <a:latin typeface="Balsamiq Sans" panose="02000603000000000000" pitchFamily="2" charset="0"/>
              </a:rPr>
              <a:t>tartila</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Signs- </a:t>
            </a:r>
            <a:r>
              <a:rPr lang="en-US" sz="4800" dirty="0" err="1" smtClean="0">
                <a:effectLst>
                  <a:outerShdw dist="63500" algn="ctr" rotWithShape="0">
                    <a:schemeClr val="bg1"/>
                  </a:outerShdw>
                </a:effectLst>
                <a:latin typeface="Balsamiq Sans" panose="02000603000000000000" pitchFamily="2" charset="0"/>
              </a:rPr>
              <a:t>microone</a:t>
            </a:r>
            <a:r>
              <a:rPr lang="en-US" sz="4800" dirty="0" smtClean="0">
                <a:effectLst>
                  <a:outerShdw dist="63500" algn="ctr" rotWithShape="0">
                    <a:schemeClr val="bg1"/>
                  </a:outerShdw>
                </a:effectLst>
                <a:latin typeface="Balsamiq Sans" panose="02000603000000000000" pitchFamily="2" charset="0"/>
              </a:rPr>
              <a:t> / </a:t>
            </a:r>
            <a:r>
              <a:rPr lang="en-US" sz="4800" dirty="0" err="1" smtClean="0">
                <a:effectLst>
                  <a:outerShdw dist="63500" algn="ctr" rotWithShape="0">
                    <a:schemeClr val="bg1"/>
                  </a:outerShdw>
                </a:effectLst>
                <a:latin typeface="Balsamiq Sans" panose="02000603000000000000" pitchFamily="2" charset="0"/>
              </a:rPr>
              <a:t>skypicsstudio</a:t>
            </a:r>
            <a:endParaRPr lang="en-US" sz="4800" dirty="0">
              <a:effectLst>
                <a:outerShdw dist="63500" algn="ctr" rotWithShape="0">
                  <a:schemeClr val="bg1"/>
                </a:outerShdw>
              </a:effectLst>
              <a:latin typeface="Balsamiq Sans" panose="02000603000000000000" pitchFamily="2" charset="0"/>
            </a:endParaRPr>
          </a:p>
        </p:txBody>
      </p:sp>
      <p:sp>
        <p:nvSpPr>
          <p:cNvPr id="17" name="Audio Credits: 1"/>
          <p:cNvSpPr txBox="1"/>
          <p:nvPr/>
        </p:nvSpPr>
        <p:spPr>
          <a:xfrm>
            <a:off x="6584331" y="1766111"/>
            <a:ext cx="6845300" cy="4708981"/>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Audio Credits: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Title track- Excerpt from ‘Freedom’, Music composed and recorded by Oak Studios (link and license in slide notes)</a:t>
            </a:r>
            <a:endParaRPr lang="en-US" sz="4400" dirty="0">
              <a:effectLst>
                <a:outerShdw dist="63500" algn="ctr" rotWithShape="0">
                  <a:schemeClr val="bg1"/>
                </a:outerShdw>
              </a:effectLst>
              <a:latin typeface="Balsamiq Sans" panose="02000603000000000000" pitchFamily="2" charset="0"/>
            </a:endParaRPr>
          </a:p>
        </p:txBody>
      </p:sp>
      <p:sp>
        <p:nvSpPr>
          <p:cNvPr id="22" name="Audio Credits: 2"/>
          <p:cNvSpPr txBox="1"/>
          <p:nvPr/>
        </p:nvSpPr>
        <p:spPr>
          <a:xfrm>
            <a:off x="6584331" y="1751991"/>
            <a:ext cx="6845300" cy="4708981"/>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Audio Credits: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Bear sounds- AlexTriceratops123 (‘Black Bear Sounds’)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Others- freesound.org (public domain)</a:t>
            </a:r>
            <a:endParaRPr lang="en-US" sz="4400" dirty="0">
              <a:effectLst>
                <a:outerShdw dist="63500" algn="ctr" rotWithShape="0">
                  <a:schemeClr val="bg1"/>
                </a:outerShdw>
              </a:effectLst>
              <a:latin typeface="Balsamiq Sans" panose="02000603000000000000" pitchFamily="2" charset="0"/>
            </a:endParaRPr>
          </a:p>
        </p:txBody>
      </p:sp>
      <p:pic>
        <p:nvPicPr>
          <p:cNvPr id="23" name="Text Ba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25428" y="1800859"/>
            <a:ext cx="4813905" cy="2396279"/>
          </a:xfrm>
          <a:prstGeom prst="rect">
            <a:avLst/>
          </a:prstGeom>
          <a:effectLst>
            <a:outerShdw blurRad="50800" dist="38100" dir="2700000" algn="tl" rotWithShape="0">
              <a:prstClr val="black">
                <a:alpha val="40000"/>
              </a:prstClr>
            </a:outerShdw>
          </a:effectLst>
        </p:spPr>
      </p:pic>
      <p:pic>
        <p:nvPicPr>
          <p:cNvPr id="24" name="Text Apple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60322" y="4587183"/>
            <a:ext cx="7171525" cy="23793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101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506" fill="hold"/>
                                        <p:tgtEl>
                                          <p:spTgt spid="14"/>
                                        </p:tgtEl>
                                      </p:cBhvr>
                                    </p:cmd>
                                  </p:childTnLst>
                                </p:cTn>
                              </p:par>
                              <p:par>
                                <p:cTn id="7" presetID="2" presetClass="entr" presetSubtype="4"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500" fill="hold"/>
                                        <p:tgtEl>
                                          <p:spTgt spid="12"/>
                                        </p:tgtEl>
                                        <p:attrNameLst>
                                          <p:attrName>ppt_x</p:attrName>
                                        </p:attrNameLst>
                                      </p:cBhvr>
                                      <p:tavLst>
                                        <p:tav tm="0">
                                          <p:val>
                                            <p:strVal val="#ppt_x"/>
                                          </p:val>
                                        </p:tav>
                                        <p:tav tm="100000">
                                          <p:val>
                                            <p:strVal val="#ppt_x"/>
                                          </p:val>
                                        </p:tav>
                                      </p:tavLst>
                                    </p:anim>
                                    <p:anim calcmode="lin" valueType="num">
                                      <p:cBhvr additive="base">
                                        <p:cTn id="10" dur="500" fill="hold"/>
                                        <p:tgtEl>
                                          <p:spTgt spid="12"/>
                                        </p:tgtEl>
                                        <p:attrNameLst>
                                          <p:attrName>ppt_y</p:attrName>
                                        </p:attrNameLst>
                                      </p:cBhvr>
                                      <p:tavLst>
                                        <p:tav tm="0">
                                          <p:val>
                                            <p:strVal val="1+#ppt_h/2"/>
                                          </p:val>
                                        </p:tav>
                                        <p:tav tm="100000">
                                          <p:val>
                                            <p:strVal val="#ppt_y"/>
                                          </p:val>
                                        </p:tav>
                                      </p:tavLst>
                                    </p:anim>
                                  </p:childTnLst>
                                </p:cTn>
                              </p:par>
                              <p:par>
                                <p:cTn id="11" presetID="2" presetClass="entr" presetSubtype="1"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par>
                                <p:cTn id="15" presetID="32" presetClass="emph" presetSubtype="0" fill="hold" nodeType="withEffect">
                                  <p:stCondLst>
                                    <p:cond delay="500"/>
                                  </p:stCondLst>
                                  <p:childTnLst>
                                    <p:animRot by="120000">
                                      <p:cBhvr>
                                        <p:cTn id="16" dur="75" fill="hold">
                                          <p:stCondLst>
                                            <p:cond delay="0"/>
                                          </p:stCondLst>
                                        </p:cTn>
                                        <p:tgtEl>
                                          <p:spTgt spid="11"/>
                                        </p:tgtEl>
                                        <p:attrNameLst>
                                          <p:attrName>r</p:attrName>
                                        </p:attrNameLst>
                                      </p:cBhvr>
                                    </p:animRot>
                                    <p:animRot by="-240000">
                                      <p:cBhvr>
                                        <p:cTn id="17" dur="150" fill="hold">
                                          <p:stCondLst>
                                            <p:cond delay="150"/>
                                          </p:stCondLst>
                                        </p:cTn>
                                        <p:tgtEl>
                                          <p:spTgt spid="11"/>
                                        </p:tgtEl>
                                        <p:attrNameLst>
                                          <p:attrName>r</p:attrName>
                                        </p:attrNameLst>
                                      </p:cBhvr>
                                    </p:animRot>
                                    <p:animRot by="240000">
                                      <p:cBhvr>
                                        <p:cTn id="18" dur="150" fill="hold">
                                          <p:stCondLst>
                                            <p:cond delay="300"/>
                                          </p:stCondLst>
                                        </p:cTn>
                                        <p:tgtEl>
                                          <p:spTgt spid="11"/>
                                        </p:tgtEl>
                                        <p:attrNameLst>
                                          <p:attrName>r</p:attrName>
                                        </p:attrNameLst>
                                      </p:cBhvr>
                                    </p:animRot>
                                    <p:animRot by="-240000">
                                      <p:cBhvr>
                                        <p:cTn id="19" dur="150" fill="hold">
                                          <p:stCondLst>
                                            <p:cond delay="450"/>
                                          </p:stCondLst>
                                        </p:cTn>
                                        <p:tgtEl>
                                          <p:spTgt spid="11"/>
                                        </p:tgtEl>
                                        <p:attrNameLst>
                                          <p:attrName>r</p:attrName>
                                        </p:attrNameLst>
                                      </p:cBhvr>
                                    </p:animRot>
                                    <p:animRot by="120000">
                                      <p:cBhvr>
                                        <p:cTn id="20" dur="150" fill="hold">
                                          <p:stCondLst>
                                            <p:cond delay="600"/>
                                          </p:stCondLst>
                                        </p:cTn>
                                        <p:tgtEl>
                                          <p:spTgt spid="11"/>
                                        </p:tgtEl>
                                        <p:attrNameLst>
                                          <p:attrName>r</p:attrName>
                                        </p:attrNameLst>
                                      </p:cBhvr>
                                    </p:animRot>
                                  </p:childTnLst>
                                </p:cTn>
                              </p:par>
                              <p:par>
                                <p:cTn id="21" presetID="10" presetClass="entr" presetSubtype="0" fill="hold" grpId="0" nodeType="withEffect">
                                  <p:stCondLst>
                                    <p:cond delay="12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 presetClass="exit" presetSubtype="0" fill="hold" grpId="1" nodeType="withEffect">
                                  <p:stCondLst>
                                    <p:cond delay="4250"/>
                                  </p:stCondLst>
                                  <p:childTnLst>
                                    <p:set>
                                      <p:cBhvr>
                                        <p:cTn id="25" dur="1" fill="hold">
                                          <p:stCondLst>
                                            <p:cond delay="0"/>
                                          </p:stCondLst>
                                        </p:cTn>
                                        <p:tgtEl>
                                          <p:spTgt spid="18"/>
                                        </p:tgtEl>
                                        <p:attrNameLst>
                                          <p:attrName>style.visibility</p:attrName>
                                        </p:attrNameLst>
                                      </p:cBhvr>
                                      <p:to>
                                        <p:strVal val="hidden"/>
                                      </p:to>
                                    </p:set>
                                  </p:childTnLst>
                                </p:cTn>
                              </p:par>
                              <p:par>
                                <p:cTn id="26" presetID="10" presetClass="entr" presetSubtype="0" fill="hold" grpId="0" nodeType="withEffect">
                                  <p:stCondLst>
                                    <p:cond delay="4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 presetClass="exit" presetSubtype="0" fill="hold" grpId="1" nodeType="withEffect">
                                  <p:stCondLst>
                                    <p:cond delay="7250"/>
                                  </p:stCondLst>
                                  <p:childTnLst>
                                    <p:set>
                                      <p:cBhvr>
                                        <p:cTn id="30" dur="1" fill="hold">
                                          <p:stCondLst>
                                            <p:cond delay="0"/>
                                          </p:stCondLst>
                                        </p:cTn>
                                        <p:tgtEl>
                                          <p:spTgt spid="19"/>
                                        </p:tgtEl>
                                        <p:attrNameLst>
                                          <p:attrName>style.visibility</p:attrName>
                                        </p:attrNameLst>
                                      </p:cBhvr>
                                      <p:to>
                                        <p:strVal val="hidden"/>
                                      </p:to>
                                    </p:set>
                                  </p:childTnLst>
                                </p:cTn>
                              </p:par>
                              <p:par>
                                <p:cTn id="31" presetID="10" presetClass="entr" presetSubtype="0" fill="hold" grpId="0" nodeType="withEffect">
                                  <p:stCondLst>
                                    <p:cond delay="7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 presetClass="exit" presetSubtype="0" fill="hold" grpId="1" nodeType="withEffect">
                                  <p:stCondLst>
                                    <p:cond delay="10250"/>
                                  </p:stCondLst>
                                  <p:childTnLst>
                                    <p:set>
                                      <p:cBhvr>
                                        <p:cTn id="35" dur="1" fill="hold">
                                          <p:stCondLst>
                                            <p:cond delay="0"/>
                                          </p:stCondLst>
                                        </p:cTn>
                                        <p:tgtEl>
                                          <p:spTgt spid="15"/>
                                        </p:tgtEl>
                                        <p:attrNameLst>
                                          <p:attrName>style.visibility</p:attrName>
                                        </p:attrNameLst>
                                      </p:cBhvr>
                                      <p:to>
                                        <p:strVal val="hidden"/>
                                      </p:to>
                                    </p:set>
                                  </p:childTnLst>
                                </p:cTn>
                              </p:par>
                              <p:par>
                                <p:cTn id="36" presetID="10" presetClass="entr" presetSubtype="0" fill="hold" grpId="0" nodeType="withEffect">
                                  <p:stCondLst>
                                    <p:cond delay="10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 presetClass="exit" presetSubtype="0" fill="hold" grpId="1" nodeType="withEffect">
                                  <p:stCondLst>
                                    <p:cond delay="14250"/>
                                  </p:stCondLst>
                                  <p:childTnLst>
                                    <p:set>
                                      <p:cBhvr>
                                        <p:cTn id="40" dur="1" fill="hold">
                                          <p:stCondLst>
                                            <p:cond delay="0"/>
                                          </p:stCondLst>
                                        </p:cTn>
                                        <p:tgtEl>
                                          <p:spTgt spid="20"/>
                                        </p:tgtEl>
                                        <p:attrNameLst>
                                          <p:attrName>style.visibility</p:attrName>
                                        </p:attrNameLst>
                                      </p:cBhvr>
                                      <p:to>
                                        <p:strVal val="hidden"/>
                                      </p:to>
                                    </p:set>
                                  </p:childTnLst>
                                </p:cTn>
                              </p:par>
                              <p:par>
                                <p:cTn id="41" presetID="10" presetClass="entr" presetSubtype="0" fill="hold" grpId="0" nodeType="withEffect">
                                  <p:stCondLst>
                                    <p:cond delay="142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 presetClass="exit" presetSubtype="0" fill="hold" grpId="1" nodeType="withEffect">
                                  <p:stCondLst>
                                    <p:cond delay="18250"/>
                                  </p:stCondLst>
                                  <p:childTnLst>
                                    <p:set>
                                      <p:cBhvr>
                                        <p:cTn id="45" dur="1" fill="hold">
                                          <p:stCondLst>
                                            <p:cond delay="0"/>
                                          </p:stCondLst>
                                        </p:cTn>
                                        <p:tgtEl>
                                          <p:spTgt spid="13"/>
                                        </p:tgtEl>
                                        <p:attrNameLst>
                                          <p:attrName>style.visibility</p:attrName>
                                        </p:attrNameLst>
                                      </p:cBhvr>
                                      <p:to>
                                        <p:strVal val="hidden"/>
                                      </p:to>
                                    </p:set>
                                  </p:childTnLst>
                                </p:cTn>
                              </p:par>
                              <p:par>
                                <p:cTn id="46" presetID="10" presetClass="entr" presetSubtype="0" fill="hold" grpId="0" nodeType="withEffect">
                                  <p:stCondLst>
                                    <p:cond delay="182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 presetClass="exit" presetSubtype="0" fill="hold" grpId="1" nodeType="withEffect">
                                  <p:stCondLst>
                                    <p:cond delay="22250"/>
                                  </p:stCondLst>
                                  <p:childTnLst>
                                    <p:set>
                                      <p:cBhvr>
                                        <p:cTn id="50" dur="1" fill="hold">
                                          <p:stCondLst>
                                            <p:cond delay="0"/>
                                          </p:stCondLst>
                                        </p:cTn>
                                        <p:tgtEl>
                                          <p:spTgt spid="17"/>
                                        </p:tgtEl>
                                        <p:attrNameLst>
                                          <p:attrName>style.visibility</p:attrName>
                                        </p:attrNameLst>
                                      </p:cBhvr>
                                      <p:to>
                                        <p:strVal val="hidden"/>
                                      </p:to>
                                    </p:set>
                                  </p:childTnLst>
                                </p:cTn>
                              </p:par>
                              <p:par>
                                <p:cTn id="51" presetID="10" presetClass="entr" presetSubtype="0" fill="hold" grpId="0" nodeType="withEffect">
                                  <p:stCondLst>
                                    <p:cond delay="2225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 presetClass="exit" presetSubtype="0" fill="hold" grpId="1" nodeType="withEffect">
                                  <p:stCondLst>
                                    <p:cond delay="26250"/>
                                  </p:stCondLst>
                                  <p:childTnLst>
                                    <p:set>
                                      <p:cBhvr>
                                        <p:cTn id="55" dur="1" fill="hold">
                                          <p:stCondLst>
                                            <p:cond delay="0"/>
                                          </p:stCondLst>
                                        </p:cTn>
                                        <p:tgtEl>
                                          <p:spTgt spid="22"/>
                                        </p:tgtEl>
                                        <p:attrNameLst>
                                          <p:attrName>style.visibility</p:attrName>
                                        </p:attrNameLst>
                                      </p:cBhvr>
                                      <p:to>
                                        <p:strVal val="hidden"/>
                                      </p:to>
                                    </p:set>
                                  </p:childTnLst>
                                </p:cTn>
                              </p:par>
                              <p:par>
                                <p:cTn id="56" presetID="10" presetClass="entr" presetSubtype="0" fill="hold" nodeType="withEffect">
                                  <p:stCondLst>
                                    <p:cond delay="2625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nodeType="withEffect">
                                  <p:stCondLst>
                                    <p:cond delay="2625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2" presetClass="entr" presetSubtype="2" fill="hold" nodeType="withEffect">
                                  <p:stCondLst>
                                    <p:cond delay="1500"/>
                                  </p:stCondLst>
                                  <p:childTnLst>
                                    <p:set>
                                      <p:cBhvr>
                                        <p:cTn id="63" dur="1" fill="hold">
                                          <p:stCondLst>
                                            <p:cond delay="0"/>
                                          </p:stCondLst>
                                        </p:cTn>
                                        <p:tgtEl>
                                          <p:spTgt spid="3"/>
                                        </p:tgtEl>
                                        <p:attrNameLst>
                                          <p:attrName>style.visibility</p:attrName>
                                        </p:attrNameLst>
                                      </p:cBhvr>
                                      <p:to>
                                        <p:strVal val="visible"/>
                                      </p:to>
                                    </p:set>
                                    <p:anim calcmode="lin" valueType="num">
                                      <p:cBhvr additive="base">
                                        <p:cTn id="64" dur="500" fill="hold"/>
                                        <p:tgtEl>
                                          <p:spTgt spid="3"/>
                                        </p:tgtEl>
                                        <p:attrNameLst>
                                          <p:attrName>ppt_x</p:attrName>
                                        </p:attrNameLst>
                                      </p:cBhvr>
                                      <p:tavLst>
                                        <p:tav tm="0">
                                          <p:val>
                                            <p:strVal val="1+#ppt_w/2"/>
                                          </p:val>
                                        </p:tav>
                                        <p:tav tm="100000">
                                          <p:val>
                                            <p:strVal val="#ppt_x"/>
                                          </p:val>
                                        </p:tav>
                                      </p:tavLst>
                                    </p:anim>
                                    <p:anim calcmode="lin" valueType="num">
                                      <p:cBhvr additive="base">
                                        <p:cTn id="65" dur="500" fill="hold"/>
                                        <p:tgtEl>
                                          <p:spTgt spid="3"/>
                                        </p:tgtEl>
                                        <p:attrNameLst>
                                          <p:attrName>ppt_y</p:attrName>
                                        </p:attrNameLst>
                                      </p:cBhvr>
                                      <p:tavLst>
                                        <p:tav tm="0">
                                          <p:val>
                                            <p:strVal val="#ppt_y"/>
                                          </p:val>
                                        </p:tav>
                                        <p:tav tm="100000">
                                          <p:val>
                                            <p:strVal val="#ppt_y"/>
                                          </p:val>
                                        </p:tav>
                                      </p:tavLst>
                                    </p:anim>
                                  </p:childTnLst>
                                </p:cTn>
                              </p:par>
                              <p:par>
                                <p:cTn id="66" presetID="32" presetClass="emph" presetSubtype="0" repeatCount="indefinite" fill="hold" nodeType="withEffect">
                                  <p:stCondLst>
                                    <p:cond delay="1500"/>
                                  </p:stCondLst>
                                  <p:childTnLst>
                                    <p:animRot by="120000">
                                      <p:cBhvr>
                                        <p:cTn id="67" dur="100" fill="hold">
                                          <p:stCondLst>
                                            <p:cond delay="0"/>
                                          </p:stCondLst>
                                        </p:cTn>
                                        <p:tgtEl>
                                          <p:spTgt spid="3"/>
                                        </p:tgtEl>
                                        <p:attrNameLst>
                                          <p:attrName>r</p:attrName>
                                        </p:attrNameLst>
                                      </p:cBhvr>
                                    </p:animRot>
                                    <p:animRot by="-240000">
                                      <p:cBhvr>
                                        <p:cTn id="68" dur="200" fill="hold">
                                          <p:stCondLst>
                                            <p:cond delay="200"/>
                                          </p:stCondLst>
                                        </p:cTn>
                                        <p:tgtEl>
                                          <p:spTgt spid="3"/>
                                        </p:tgtEl>
                                        <p:attrNameLst>
                                          <p:attrName>r</p:attrName>
                                        </p:attrNameLst>
                                      </p:cBhvr>
                                    </p:animRot>
                                    <p:animRot by="240000">
                                      <p:cBhvr>
                                        <p:cTn id="69" dur="200" fill="hold">
                                          <p:stCondLst>
                                            <p:cond delay="400"/>
                                          </p:stCondLst>
                                        </p:cTn>
                                        <p:tgtEl>
                                          <p:spTgt spid="3"/>
                                        </p:tgtEl>
                                        <p:attrNameLst>
                                          <p:attrName>r</p:attrName>
                                        </p:attrNameLst>
                                      </p:cBhvr>
                                    </p:animRot>
                                    <p:animRot by="-240000">
                                      <p:cBhvr>
                                        <p:cTn id="70" dur="200" fill="hold">
                                          <p:stCondLst>
                                            <p:cond delay="600"/>
                                          </p:stCondLst>
                                        </p:cTn>
                                        <p:tgtEl>
                                          <p:spTgt spid="3"/>
                                        </p:tgtEl>
                                        <p:attrNameLst>
                                          <p:attrName>r</p:attrName>
                                        </p:attrNameLst>
                                      </p:cBhvr>
                                    </p:animRot>
                                    <p:animRot by="120000">
                                      <p:cBhvr>
                                        <p:cTn id="71" dur="200" fill="hold">
                                          <p:stCondLst>
                                            <p:cond delay="800"/>
                                          </p:stCondLst>
                                        </p:cTn>
                                        <p:tgtEl>
                                          <p:spTgt spid="3"/>
                                        </p:tgtEl>
                                        <p:attrNameLst>
                                          <p:attrName>r</p:attrName>
                                        </p:attrNameLst>
                                      </p:cBhvr>
                                    </p:animRot>
                                  </p:childTnLst>
                                </p:cTn>
                              </p:par>
                              <p:par>
                                <p:cTn id="72" presetID="7" presetClass="path" presetSubtype="0" fill="hold" nodeType="withEffect">
                                  <p:stCondLst>
                                    <p:cond delay="2000"/>
                                  </p:stCondLst>
                                  <p:childTnLst>
                                    <p:animMotion origin="layout" path="M -4.16667E-7 -0.00116 L -0.95312 -0.00116 L -0.95312 -0.91782 L -4.16667E-7 -0.91782 L -4.16667E-7 -0.00116 Z " pathEditMode="relative" rAng="10800000" ptsTypes="FFFFF">
                                      <p:cBhvr>
                                        <p:cTn id="73" dur="25000" fill="hold"/>
                                        <p:tgtEl>
                                          <p:spTgt spid="3"/>
                                        </p:tgtEl>
                                        <p:attrNameLst>
                                          <p:attrName>ppt_x</p:attrName>
                                          <p:attrName>ppt_y</p:attrName>
                                        </p:attrNameLst>
                                      </p:cBhvr>
                                      <p:rCtr x="-47656" y="-45833"/>
                                    </p:animMotion>
                                  </p:childTnLst>
                                </p:cTn>
                              </p:par>
                              <p:par>
                                <p:cTn id="74" presetID="8" presetClass="emph" presetSubtype="0" fill="hold" nodeType="withEffect">
                                  <p:stCondLst>
                                    <p:cond delay="8000"/>
                                  </p:stCondLst>
                                  <p:childTnLst>
                                    <p:animRot by="5400000">
                                      <p:cBhvr>
                                        <p:cTn id="75" dur="500" fill="hold"/>
                                        <p:tgtEl>
                                          <p:spTgt spid="3"/>
                                        </p:tgtEl>
                                        <p:attrNameLst>
                                          <p:attrName>r</p:attrName>
                                        </p:attrNameLst>
                                      </p:cBhvr>
                                    </p:animRot>
                                  </p:childTnLst>
                                </p:cTn>
                              </p:par>
                              <p:par>
                                <p:cTn id="76" presetID="8" presetClass="emph" presetSubtype="0" fill="hold" nodeType="withEffect">
                                  <p:stCondLst>
                                    <p:cond delay="14000"/>
                                  </p:stCondLst>
                                  <p:childTnLst>
                                    <p:animRot by="5400000">
                                      <p:cBhvr>
                                        <p:cTn id="77" dur="500" fill="hold"/>
                                        <p:tgtEl>
                                          <p:spTgt spid="3"/>
                                        </p:tgtEl>
                                        <p:attrNameLst>
                                          <p:attrName>r</p:attrName>
                                        </p:attrNameLst>
                                      </p:cBhvr>
                                    </p:animRot>
                                  </p:childTnLst>
                                </p:cTn>
                              </p:par>
                              <p:par>
                                <p:cTn id="78" presetID="8" presetClass="emph" presetSubtype="0" fill="hold" nodeType="withEffect">
                                  <p:stCondLst>
                                    <p:cond delay="20500"/>
                                  </p:stCondLst>
                                  <p:childTnLst>
                                    <p:animRot by="5400000">
                                      <p:cBhvr>
                                        <p:cTn id="79" dur="500" fill="hold"/>
                                        <p:tgtEl>
                                          <p:spTgt spid="3"/>
                                        </p:tgtEl>
                                        <p:attrNameLst>
                                          <p:attrName>r</p:attrName>
                                        </p:attrNameLst>
                                      </p:cBhvr>
                                    </p:animRot>
                                  </p:childTnLst>
                                </p:cTn>
                              </p:par>
                              <p:par>
                                <p:cTn id="80" presetID="2" presetClass="exit" presetSubtype="4" fill="hold" nodeType="withEffect">
                                  <p:stCondLst>
                                    <p:cond delay="26500"/>
                                  </p:stCondLst>
                                  <p:childTnLst>
                                    <p:anim calcmode="lin" valueType="num">
                                      <p:cBhvr additive="base">
                                        <p:cTn id="81" dur="750"/>
                                        <p:tgtEl>
                                          <p:spTgt spid="3"/>
                                        </p:tgtEl>
                                        <p:attrNameLst>
                                          <p:attrName>ppt_x</p:attrName>
                                        </p:attrNameLst>
                                      </p:cBhvr>
                                      <p:tavLst>
                                        <p:tav tm="0">
                                          <p:val>
                                            <p:strVal val="ppt_x"/>
                                          </p:val>
                                        </p:tav>
                                        <p:tav tm="100000">
                                          <p:val>
                                            <p:strVal val="ppt_x"/>
                                          </p:val>
                                        </p:tav>
                                      </p:tavLst>
                                    </p:anim>
                                    <p:anim calcmode="lin" valueType="num">
                                      <p:cBhvr additive="base">
                                        <p:cTn id="82" dur="750"/>
                                        <p:tgtEl>
                                          <p:spTgt spid="3"/>
                                        </p:tgtEl>
                                        <p:attrNameLst>
                                          <p:attrName>ppt_y</p:attrName>
                                        </p:attrNameLst>
                                      </p:cBhvr>
                                      <p:tavLst>
                                        <p:tav tm="0">
                                          <p:val>
                                            <p:strVal val="ppt_y"/>
                                          </p:val>
                                        </p:tav>
                                        <p:tav tm="100000">
                                          <p:val>
                                            <p:strVal val="1+ppt_h/2"/>
                                          </p:val>
                                        </p:tav>
                                      </p:tavLst>
                                    </p:anim>
                                    <p:set>
                                      <p:cBhvr>
                                        <p:cTn id="83" dur="1" fill="hold">
                                          <p:stCondLst>
                                            <p:cond delay="749"/>
                                          </p:stCondLst>
                                        </p:cTn>
                                        <p:tgtEl>
                                          <p:spTgt spid="3"/>
                                        </p:tgtEl>
                                        <p:attrNameLst>
                                          <p:attrName>style.visibility</p:attrName>
                                        </p:attrNameLst>
                                      </p:cBhvr>
                                      <p:to>
                                        <p:strVal val="hidden"/>
                                      </p:to>
                                    </p:set>
                                  </p:childTnLst>
                                </p:cTn>
                              </p:par>
                              <p:par>
                                <p:cTn id="84" presetID="10" presetClass="entr" presetSubtype="0" fill="hold" grpId="0" nodeType="withEffect">
                                  <p:stCondLst>
                                    <p:cond delay="2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7" fill="hold" display="0">
                  <p:stCondLst>
                    <p:cond delay="indefinite"/>
                  </p:stCondLst>
                  <p:endCondLst>
                    <p:cond evt="onStopAudio" delay="0">
                      <p:tgtEl>
                        <p:sldTgt/>
                      </p:tgtEl>
                    </p:cond>
                  </p:endCondLst>
                </p:cTn>
                <p:tgtEl>
                  <p:spTgt spid="14"/>
                </p:tgtEl>
              </p:cMediaNode>
            </p:audio>
          </p:childTnLst>
        </p:cTn>
      </p:par>
    </p:tnLst>
    <p:bldLst>
      <p:bldP spid="21" grpId="0" animBg="1"/>
      <p:bldP spid="18" grpId="0"/>
      <p:bldP spid="18" grpId="1"/>
      <p:bldP spid="19" grpId="0"/>
      <p:bldP spid="19" grpId="1"/>
      <p:bldP spid="15" grpId="0"/>
      <p:bldP spid="15" grpId="1"/>
      <p:bldP spid="20" grpId="0"/>
      <p:bldP spid="20" grpId="1"/>
      <p:bldP spid="13" grpId="0"/>
      <p:bldP spid="13" grpId="1"/>
      <p:bldP spid="17" grpId="0"/>
      <p:bldP spid="17" grpId="1"/>
      <p:bldP spid="22" grpId="0"/>
      <p:bldP spid="22" grpId="1"/>
    </p:bld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65100" y="12700"/>
            <a:ext cx="14312900" cy="8356134"/>
          </a:xfrm>
          <a:prstGeom prst="rect">
            <a:avLst/>
          </a:prstGeom>
          <a:noFill/>
        </p:spPr>
        <p:txBody>
          <a:bodyPr wrap="square" rtlCol="0">
            <a:spAutoFit/>
          </a:bodyPr>
          <a:lstStyle/>
          <a:p>
            <a:pPr>
              <a:spcAft>
                <a:spcPts val="1200"/>
              </a:spcAft>
            </a:pPr>
            <a:r>
              <a:rPr lang="en-US" sz="2800" dirty="0" smtClean="0">
                <a:solidFill>
                  <a:srgbClr val="00B0F0"/>
                </a:solidFill>
                <a:latin typeface="Balsamiq Sans" panose="02000603000000000000" pitchFamily="2" charset="0"/>
                <a:cs typeface="Calibri" panose="020F0502020204030204" pitchFamily="34" charset="0"/>
              </a:rPr>
              <a:t>Using this Template:</a:t>
            </a:r>
          </a:p>
          <a:p>
            <a:pPr>
              <a:lnSpc>
                <a:spcPts val="3000"/>
              </a:lnSpc>
              <a:spcAft>
                <a:spcPts val="1200"/>
              </a:spcAft>
            </a:pPr>
            <a:r>
              <a:rPr lang="en-US" sz="2800" dirty="0" smtClean="0">
                <a:solidFill>
                  <a:schemeClr val="bg1"/>
                </a:solidFill>
                <a:latin typeface="Balsamiq Sans" panose="02000603000000000000" pitchFamily="2" charset="0"/>
                <a:cs typeface="Calibri" panose="020F0502020204030204" pitchFamily="34" charset="0"/>
              </a:rPr>
              <a:t>   Adding your images should be as simple as inserting them and moving them onto the ‘frames’ (wooden signs), which serve to hide the apples sitting beneath them (then resize to within 2.3” height x 2.9” width to visually ‘fit’).  From there you can copy/paste your pictures onto the other slides, or use different sets of images for each.  There are a total of 15 pre-randomized game slides, but if you want to use the game again with the same students you can just drag the game slides around as you like (or even duplicate them for longer play)- the positions of the bad / gold apples are indicated in the slide notes.  You can also add your images / target language into the tutorial slide (after this one) to help your students understand how you want them to play.</a:t>
            </a:r>
          </a:p>
          <a:p>
            <a:pPr>
              <a:spcAft>
                <a:spcPts val="1200"/>
              </a:spcAft>
            </a:pPr>
            <a:endParaRPr lang="en-US" sz="2800" dirty="0" smtClean="0">
              <a:solidFill>
                <a:schemeClr val="bg1"/>
              </a:solidFill>
              <a:latin typeface="Balsamiq Sans" panose="02000603000000000000" pitchFamily="2" charset="0"/>
              <a:cs typeface="Calibri" panose="020F0502020204030204" pitchFamily="34" charset="0"/>
            </a:endParaRPr>
          </a:p>
          <a:p>
            <a:pPr>
              <a:spcAft>
                <a:spcPts val="1200"/>
              </a:spcAft>
            </a:pPr>
            <a:r>
              <a:rPr lang="en-US" sz="2800" dirty="0" smtClean="0">
                <a:solidFill>
                  <a:schemeClr val="bg1"/>
                </a:solidFill>
                <a:latin typeface="Balsamiq Sans" panose="02000603000000000000" pitchFamily="2" charset="0"/>
                <a:cs typeface="Calibri" panose="020F0502020204030204" pitchFamily="34" charset="0"/>
              </a:rPr>
              <a:t>   </a:t>
            </a:r>
          </a:p>
          <a:p>
            <a:pPr>
              <a:spcAft>
                <a:spcPts val="1200"/>
              </a:spcAft>
            </a:pPr>
            <a:endParaRPr lang="en-US" sz="2800" dirty="0">
              <a:solidFill>
                <a:schemeClr val="bg1"/>
              </a:solidFill>
              <a:latin typeface="Balsamiq Sans" panose="02000603000000000000" pitchFamily="2" charset="0"/>
              <a:cs typeface="Calibri" panose="020F0502020204030204" pitchFamily="34" charset="0"/>
            </a:endParaRPr>
          </a:p>
          <a:p>
            <a:pPr>
              <a:spcAft>
                <a:spcPts val="1200"/>
              </a:spcAft>
            </a:pPr>
            <a:endParaRPr lang="en-US" sz="2800" dirty="0" smtClean="0">
              <a:solidFill>
                <a:schemeClr val="bg1"/>
              </a:solidFill>
              <a:latin typeface="Balsamiq Sans" panose="02000603000000000000" pitchFamily="2" charset="0"/>
              <a:cs typeface="Calibri" panose="020F0502020204030204" pitchFamily="34" charset="0"/>
            </a:endParaRPr>
          </a:p>
          <a:p>
            <a:pPr>
              <a:spcAft>
                <a:spcPts val="1200"/>
              </a:spcAft>
            </a:pPr>
            <a:r>
              <a:rPr lang="en-US" sz="2800" dirty="0" smtClean="0">
                <a:solidFill>
                  <a:schemeClr val="bg1"/>
                </a:solidFill>
                <a:latin typeface="Balsamiq Sans" panose="02000603000000000000" pitchFamily="2" charset="0"/>
                <a:cs typeface="Calibri" panose="020F0502020204030204" pitchFamily="34" charset="0"/>
              </a:rPr>
              <a:t>*Note- Editing, deleting, or moving objects other than your lesson images (which will sit on top of all other objects once you insert them) can break animation sequences.  I recommend storing an unaltered copy of this game template in a separate folder as a back-up.* </a:t>
            </a:r>
            <a:endParaRPr lang="en-US" sz="2800" dirty="0">
              <a:solidFill>
                <a:schemeClr val="bg1"/>
              </a:solidFill>
              <a:latin typeface="Balsamiq Sans" panose="02000603000000000000" pitchFamily="2" charset="0"/>
              <a:cs typeface="Calibri" panose="020F0502020204030204" pitchFamily="34" charset="0"/>
            </a:endParaRPr>
          </a:p>
        </p:txBody>
      </p:sp>
      <p:grpSp>
        <p:nvGrpSpPr>
          <p:cNvPr id="3" name="Frames"/>
          <p:cNvGrpSpPr>
            <a:grpSpLocks noChangeAspect="1"/>
          </p:cNvGrpSpPr>
          <p:nvPr/>
        </p:nvGrpSpPr>
        <p:grpSpPr>
          <a:xfrm>
            <a:off x="1927531" y="4320799"/>
            <a:ext cx="10775339" cy="1871353"/>
            <a:chOff x="-56539" y="-157480"/>
            <a:chExt cx="14756376" cy="2562740"/>
          </a:xfrm>
        </p:grpSpPr>
        <p:pic>
          <p:nvPicPr>
            <p:cNvPr id="4" name="Fram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454"/>
            <a:stretch/>
          </p:blipFill>
          <p:spPr bwMode="auto">
            <a:xfrm>
              <a:off x="11726618" y="-157480"/>
              <a:ext cx="2973219" cy="2562740"/>
            </a:xfrm>
            <a:prstGeom prst="rect">
              <a:avLst/>
            </a:prstGeom>
            <a:noFill/>
            <a:extLst>
              <a:ext uri="{909E8E84-426E-40DD-AFC4-6F175D3DCCD1}">
                <a14:hiddenFill xmlns:a14="http://schemas.microsoft.com/office/drawing/2010/main">
                  <a:solidFill>
                    <a:srgbClr val="FFFFFF"/>
                  </a:solidFill>
                </a14:hiddenFill>
              </a:ext>
            </a:extLst>
          </p:spPr>
        </p:pic>
        <p:pic>
          <p:nvPicPr>
            <p:cNvPr id="5" name="Fram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454"/>
            <a:stretch/>
          </p:blipFill>
          <p:spPr bwMode="auto">
            <a:xfrm>
              <a:off x="8780828" y="-157480"/>
              <a:ext cx="2973219" cy="2562740"/>
            </a:xfrm>
            <a:prstGeom prst="rect">
              <a:avLst/>
            </a:prstGeom>
            <a:noFill/>
            <a:extLst>
              <a:ext uri="{909E8E84-426E-40DD-AFC4-6F175D3DCCD1}">
                <a14:hiddenFill xmlns:a14="http://schemas.microsoft.com/office/drawing/2010/main">
                  <a:solidFill>
                    <a:srgbClr val="FFFFFF"/>
                  </a:solidFill>
                </a14:hiddenFill>
              </a:ext>
            </a:extLst>
          </p:spPr>
        </p:pic>
        <p:pic>
          <p:nvPicPr>
            <p:cNvPr id="6" name="Fram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454"/>
            <a:stretch/>
          </p:blipFill>
          <p:spPr bwMode="auto">
            <a:xfrm>
              <a:off x="5835039" y="-157480"/>
              <a:ext cx="2973219" cy="2562740"/>
            </a:xfrm>
            <a:prstGeom prst="rect">
              <a:avLst/>
            </a:prstGeom>
            <a:noFill/>
            <a:extLst>
              <a:ext uri="{909E8E84-426E-40DD-AFC4-6F175D3DCCD1}">
                <a14:hiddenFill xmlns:a14="http://schemas.microsoft.com/office/drawing/2010/main">
                  <a:solidFill>
                    <a:srgbClr val="FFFFFF"/>
                  </a:solidFill>
                </a14:hiddenFill>
              </a:ext>
            </a:extLst>
          </p:spPr>
        </p:pic>
        <p:pic>
          <p:nvPicPr>
            <p:cNvPr id="7" name="Fram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454"/>
            <a:stretch/>
          </p:blipFill>
          <p:spPr bwMode="auto">
            <a:xfrm>
              <a:off x="2889250" y="-157480"/>
              <a:ext cx="2973219" cy="2562740"/>
            </a:xfrm>
            <a:prstGeom prst="rect">
              <a:avLst/>
            </a:prstGeom>
            <a:noFill/>
            <a:extLst>
              <a:ext uri="{909E8E84-426E-40DD-AFC4-6F175D3DCCD1}">
                <a14:hiddenFill xmlns:a14="http://schemas.microsoft.com/office/drawing/2010/main">
                  <a:solidFill>
                    <a:srgbClr val="FFFFFF"/>
                  </a:solidFill>
                </a14:hiddenFill>
              </a:ext>
            </a:extLst>
          </p:spPr>
        </p:pic>
        <p:pic>
          <p:nvPicPr>
            <p:cNvPr id="8" name="Fram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454"/>
            <a:stretch/>
          </p:blipFill>
          <p:spPr bwMode="auto">
            <a:xfrm>
              <a:off x="-56539" y="-157480"/>
              <a:ext cx="2973219" cy="256274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2853" y="4674171"/>
            <a:ext cx="1987647" cy="1323027"/>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927" y="4572570"/>
            <a:ext cx="879685" cy="1493363"/>
          </a:xfrm>
          <a:prstGeom prst="rect">
            <a:avLst/>
          </a:prstGeom>
          <a:effectLst>
            <a:outerShdw blurRad="50800" dist="38100" dir="2700000" algn="tl" rotWithShape="0">
              <a:prstClr val="black">
                <a:alpha val="40000"/>
              </a:prstClr>
            </a:outerShdw>
          </a:effectLst>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30052" b="28922"/>
          <a:stretch/>
        </p:blipFill>
        <p:spPr>
          <a:xfrm>
            <a:off x="6296177" y="4665293"/>
            <a:ext cx="2050746" cy="1325223"/>
          </a:xfrm>
          <a:prstGeom prst="rect">
            <a:avLst/>
          </a:prstGeom>
          <a:effectLst>
            <a:softEdge rad="63500"/>
          </a:effectLst>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l="8618" t="8500" r="12364"/>
          <a:stretch/>
        </p:blipFill>
        <p:spPr>
          <a:xfrm>
            <a:off x="10705212" y="4614412"/>
            <a:ext cx="1801113" cy="1441995"/>
          </a:xfrm>
          <a:prstGeom prst="rect">
            <a:avLst/>
          </a:prstGeom>
          <a:scene3d>
            <a:camera prst="orthographicFront"/>
            <a:lightRig rig="threePt" dir="t"/>
          </a:scene3d>
          <a:sp3d>
            <a:bevelT w="165100" prst="coolSlant"/>
          </a:sp3d>
        </p:spPr>
      </p:pic>
      <p:pic>
        <p:nvPicPr>
          <p:cNvPr id="13" name="Picture 12"/>
          <p:cNvPicPr>
            <a:picLocks noChangeAspect="1"/>
          </p:cNvPicPr>
          <p:nvPr/>
        </p:nvPicPr>
        <p:blipFill rotWithShape="1">
          <a:blip r:embed="rId8" cstate="print">
            <a:extLst>
              <a:ext uri="{28A0092B-C50C-407E-A947-70E740481C1C}">
                <a14:useLocalDpi xmlns:a14="http://schemas.microsoft.com/office/drawing/2010/main" val="0"/>
              </a:ext>
            </a:extLst>
          </a:blip>
          <a:srcRect b="17310"/>
          <a:stretch/>
        </p:blipFill>
        <p:spPr>
          <a:xfrm>
            <a:off x="8631086" y="4572570"/>
            <a:ext cx="1670351" cy="147575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74900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83553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753283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6340449"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Gol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377" y="228274"/>
            <a:ext cx="1470025"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a:hlinkClick r:id="" action="ppaction://hlinkshowjump?jump=nextslide"/>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a:hlinkClick r:id="" action="ppaction://hlinkshowjump?jump=nextslide"/>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a:hlinkClick r:id="" action="ppaction://hlinkshowjump?jump=nextslide"/>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sp>
        <p:nvSpPr>
          <p:cNvPr id="22" name="Tutorial Message"/>
          <p:cNvSpPr txBox="1"/>
          <p:nvPr/>
        </p:nvSpPr>
        <p:spPr>
          <a:xfrm>
            <a:off x="3821708" y="7685364"/>
            <a:ext cx="6986985" cy="492443"/>
          </a:xfrm>
          <a:prstGeom prst="rect">
            <a:avLst/>
          </a:prstGeom>
          <a:noFill/>
        </p:spPr>
        <p:txBody>
          <a:bodyPr wrap="square" rtlCol="0">
            <a:spAutoFit/>
          </a:bodyPr>
          <a:lstStyle/>
          <a:p>
            <a:pPr algn="ctr"/>
            <a:r>
              <a:rPr lang="en-US" dirty="0" smtClean="0">
                <a:latin typeface="Balsamiq Sans" panose="02000603000000000000" pitchFamily="2" charset="0"/>
              </a:rPr>
              <a:t>Click on the bear to skip this tutorial.</a:t>
            </a:r>
            <a:endParaRPr lang="en-US" dirty="0">
              <a:latin typeface="Balsamiq Sans" panose="02000603000000000000" pitchFamily="2" charset="0"/>
            </a:endParaRPr>
          </a:p>
        </p:txBody>
      </p:sp>
      <p:sp>
        <p:nvSpPr>
          <p:cNvPr id="12" name="The bear loves..."/>
          <p:cNvSpPr txBox="1"/>
          <p:nvPr/>
        </p:nvSpPr>
        <p:spPr>
          <a:xfrm>
            <a:off x="2269322" y="3898900"/>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The bear</a:t>
            </a:r>
            <a:r>
              <a:rPr lang="en-US" sz="9600" dirty="0" smtClean="0">
                <a:solidFill>
                  <a:srgbClr val="CC9900"/>
                </a:solidFill>
                <a:effectLst>
                  <a:outerShdw dist="63500" algn="ctr" rotWithShape="0">
                    <a:srgbClr val="C00000"/>
                  </a:outerShdw>
                </a:effectLst>
                <a:latin typeface="Balsamiq Sans" panose="02000603000000000000" pitchFamily="2" charset="0"/>
              </a:rPr>
              <a:t> </a:t>
            </a:r>
            <a:r>
              <a:rPr lang="en-US" sz="9600" dirty="0" smtClean="0">
                <a:solidFill>
                  <a:schemeClr val="bg1"/>
                </a:solidFill>
                <a:effectLst>
                  <a:outerShdw dist="63500" algn="ctr" rotWithShape="0">
                    <a:srgbClr val="C00000"/>
                  </a:outerShdw>
                </a:effectLst>
                <a:latin typeface="Balsamiq Sans" panose="02000603000000000000" pitchFamily="2" charset="0"/>
              </a:rPr>
              <a:t>loves apples.</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47" name="You can help it..."/>
          <p:cNvSpPr txBox="1"/>
          <p:nvPr/>
        </p:nvSpPr>
        <p:spPr>
          <a:xfrm>
            <a:off x="2269322" y="3898900"/>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You can help it find some.</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49" name="Look at the..."/>
          <p:cNvSpPr txBox="1"/>
          <p:nvPr/>
        </p:nvSpPr>
        <p:spPr>
          <a:xfrm>
            <a:off x="2263566" y="3898900"/>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Look at the pictures.</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60" name="Say a word..."/>
          <p:cNvSpPr txBox="1"/>
          <p:nvPr/>
        </p:nvSpPr>
        <p:spPr>
          <a:xfrm>
            <a:off x="2262618" y="3906209"/>
            <a:ext cx="10091757" cy="3785652"/>
          </a:xfrm>
          <a:prstGeom prst="rect">
            <a:avLst/>
          </a:prstGeom>
          <a:noFill/>
        </p:spPr>
        <p:txBody>
          <a:bodyPr wrap="square" rtlCol="0">
            <a:spAutoFit/>
          </a:bodyPr>
          <a:lstStyle/>
          <a:p>
            <a:pPr algn="ctr"/>
            <a:r>
              <a:rPr lang="en-US" sz="8000" dirty="0" smtClean="0">
                <a:solidFill>
                  <a:schemeClr val="bg1"/>
                </a:solidFill>
                <a:effectLst>
                  <a:outerShdw dist="63500" algn="ctr" rotWithShape="0">
                    <a:srgbClr val="C00000"/>
                  </a:outerShdw>
                </a:effectLst>
                <a:latin typeface="Balsamiq Sans" panose="02000603000000000000" pitchFamily="2" charset="0"/>
              </a:rPr>
              <a:t>Say a word or sentence to choose a tree.</a:t>
            </a:r>
            <a:endParaRPr lang="en-US" sz="8000" dirty="0">
              <a:solidFill>
                <a:schemeClr val="bg1"/>
              </a:solidFill>
              <a:effectLst>
                <a:outerShdw dist="63500" algn="ctr" rotWithShape="0">
                  <a:srgbClr val="C00000"/>
                </a:outerShdw>
              </a:effectLst>
              <a:latin typeface="Balsamiq Sans" panose="02000603000000000000" pitchFamily="2" charset="0"/>
            </a:endParaRPr>
          </a:p>
        </p:txBody>
      </p:sp>
      <p:sp>
        <p:nvSpPr>
          <p:cNvPr id="61" name="The bear gets..."/>
          <p:cNvSpPr txBox="1"/>
          <p:nvPr/>
        </p:nvSpPr>
        <p:spPr>
          <a:xfrm>
            <a:off x="2260294" y="3896815"/>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The bear gets one apple!</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62" name="The apples are..."/>
          <p:cNvSpPr txBox="1"/>
          <p:nvPr/>
        </p:nvSpPr>
        <p:spPr>
          <a:xfrm>
            <a:off x="2257080" y="3898900"/>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The apples are your points.</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63" name="Now, you can..."/>
          <p:cNvSpPr txBox="1"/>
          <p:nvPr/>
        </p:nvSpPr>
        <p:spPr>
          <a:xfrm>
            <a:off x="2259728" y="3899712"/>
            <a:ext cx="10091757" cy="3785652"/>
          </a:xfrm>
          <a:prstGeom prst="rect">
            <a:avLst/>
          </a:prstGeom>
          <a:noFill/>
        </p:spPr>
        <p:txBody>
          <a:bodyPr wrap="square" rtlCol="0">
            <a:spAutoFit/>
          </a:bodyPr>
          <a:lstStyle/>
          <a:p>
            <a:pPr algn="ctr"/>
            <a:r>
              <a:rPr lang="en-US" sz="8000" dirty="0" smtClean="0">
                <a:solidFill>
                  <a:schemeClr val="bg1"/>
                </a:solidFill>
                <a:effectLst>
                  <a:outerShdw dist="63500" algn="ctr" rotWithShape="0">
                    <a:srgbClr val="C00000"/>
                  </a:outerShdw>
                </a:effectLst>
                <a:latin typeface="Balsamiq Sans" panose="02000603000000000000" pitchFamily="2" charset="0"/>
              </a:rPr>
              <a:t>Now, you can </a:t>
            </a:r>
            <a:r>
              <a:rPr lang="en-US" sz="8000" b="1" i="1" dirty="0" smtClean="0">
                <a:solidFill>
                  <a:schemeClr val="bg1"/>
                </a:solidFill>
                <a:effectLst>
                  <a:outerShdw dist="63500" algn="ctr" rotWithShape="0">
                    <a:srgbClr val="C00000"/>
                  </a:outerShdw>
                </a:effectLst>
                <a:latin typeface="Balsamiq Sans" panose="02000603000000000000" pitchFamily="2" charset="0"/>
              </a:rPr>
              <a:t>stop</a:t>
            </a:r>
            <a:r>
              <a:rPr lang="en-US" sz="8000" dirty="0" smtClean="0">
                <a:solidFill>
                  <a:schemeClr val="bg1"/>
                </a:solidFill>
                <a:effectLst>
                  <a:outerShdw dist="63500" algn="ctr" rotWithShape="0">
                    <a:srgbClr val="C00000"/>
                  </a:outerShdw>
                </a:effectLst>
                <a:latin typeface="Balsamiq Sans" panose="02000603000000000000" pitchFamily="2" charset="0"/>
              </a:rPr>
              <a:t> and </a:t>
            </a:r>
            <a:r>
              <a:rPr lang="en-US" sz="8000" b="1" i="1" dirty="0" smtClean="0">
                <a:solidFill>
                  <a:schemeClr val="bg1"/>
                </a:solidFill>
                <a:effectLst>
                  <a:outerShdw dist="63500" algn="ctr" rotWithShape="0">
                    <a:srgbClr val="C00000"/>
                  </a:outerShdw>
                </a:effectLst>
                <a:latin typeface="Balsamiq Sans" panose="02000603000000000000" pitchFamily="2" charset="0"/>
              </a:rPr>
              <a:t>keep</a:t>
            </a:r>
            <a:r>
              <a:rPr lang="en-US" sz="8000" dirty="0" smtClean="0">
                <a:solidFill>
                  <a:schemeClr val="bg1"/>
                </a:solidFill>
                <a:effectLst>
                  <a:outerShdw dist="63500" algn="ctr" rotWithShape="0">
                    <a:srgbClr val="C00000"/>
                  </a:outerShdw>
                </a:effectLst>
                <a:latin typeface="Balsamiq Sans" panose="02000603000000000000" pitchFamily="2" charset="0"/>
              </a:rPr>
              <a:t> your one apple…</a:t>
            </a:r>
            <a:endParaRPr lang="en-US" sz="8000" dirty="0">
              <a:solidFill>
                <a:schemeClr val="bg1"/>
              </a:solidFill>
              <a:effectLst>
                <a:outerShdw dist="63500" algn="ctr" rotWithShape="0">
                  <a:srgbClr val="C00000"/>
                </a:outerShdw>
              </a:effectLst>
              <a:latin typeface="Balsamiq Sans" panose="02000603000000000000" pitchFamily="2" charset="0"/>
            </a:endParaRPr>
          </a:p>
        </p:txBody>
      </p:sp>
      <p:sp>
        <p:nvSpPr>
          <p:cNvPr id="64" name="... or you can..."/>
          <p:cNvSpPr txBox="1"/>
          <p:nvPr/>
        </p:nvSpPr>
        <p:spPr>
          <a:xfrm>
            <a:off x="2263458" y="3899712"/>
            <a:ext cx="10091757" cy="3785652"/>
          </a:xfrm>
          <a:prstGeom prst="rect">
            <a:avLst/>
          </a:prstGeom>
          <a:noFill/>
        </p:spPr>
        <p:txBody>
          <a:bodyPr wrap="square" rtlCol="0">
            <a:spAutoFit/>
          </a:bodyPr>
          <a:lstStyle/>
          <a:p>
            <a:pPr algn="ctr"/>
            <a:r>
              <a:rPr lang="en-US" sz="8000" dirty="0" smtClean="0">
                <a:solidFill>
                  <a:schemeClr val="bg1"/>
                </a:solidFill>
                <a:effectLst>
                  <a:outerShdw dist="63500" algn="ctr" rotWithShape="0">
                    <a:srgbClr val="C00000"/>
                  </a:outerShdw>
                </a:effectLst>
                <a:latin typeface="Balsamiq Sans" panose="02000603000000000000" pitchFamily="2" charset="0"/>
              </a:rPr>
              <a:t>… or you can choose </a:t>
            </a:r>
            <a:r>
              <a:rPr lang="en-US" sz="8000" b="1" i="1" dirty="0" smtClean="0">
                <a:solidFill>
                  <a:schemeClr val="bg1"/>
                </a:solidFill>
                <a:effectLst>
                  <a:outerShdw dist="63500" algn="ctr" rotWithShape="0">
                    <a:srgbClr val="C00000"/>
                  </a:outerShdw>
                </a:effectLst>
                <a:latin typeface="Balsamiq Sans" panose="02000603000000000000" pitchFamily="2" charset="0"/>
              </a:rPr>
              <a:t>another</a:t>
            </a:r>
            <a:r>
              <a:rPr lang="en-US" sz="8000" b="1" dirty="0" smtClean="0">
                <a:solidFill>
                  <a:schemeClr val="bg1"/>
                </a:solidFill>
                <a:effectLst>
                  <a:outerShdw dist="63500" algn="ctr" rotWithShape="0">
                    <a:srgbClr val="C00000"/>
                  </a:outerShdw>
                </a:effectLst>
                <a:latin typeface="Balsamiq Sans" panose="02000603000000000000" pitchFamily="2" charset="0"/>
              </a:rPr>
              <a:t> </a:t>
            </a:r>
            <a:r>
              <a:rPr lang="en-US" sz="8000" dirty="0" smtClean="0">
                <a:solidFill>
                  <a:schemeClr val="bg1"/>
                </a:solidFill>
                <a:effectLst>
                  <a:outerShdw dist="63500" algn="ctr" rotWithShape="0">
                    <a:srgbClr val="C00000"/>
                  </a:outerShdw>
                </a:effectLst>
                <a:latin typeface="Balsamiq Sans" panose="02000603000000000000" pitchFamily="2" charset="0"/>
              </a:rPr>
              <a:t>tree to find </a:t>
            </a:r>
            <a:r>
              <a:rPr lang="en-US" sz="8000" b="1" i="1" dirty="0" smtClean="0">
                <a:solidFill>
                  <a:schemeClr val="bg1"/>
                </a:solidFill>
                <a:effectLst>
                  <a:outerShdw dist="63500" algn="ctr" rotWithShape="0">
                    <a:srgbClr val="C00000"/>
                  </a:outerShdw>
                </a:effectLst>
                <a:latin typeface="Balsamiq Sans" panose="02000603000000000000" pitchFamily="2" charset="0"/>
              </a:rPr>
              <a:t>more</a:t>
            </a:r>
            <a:r>
              <a:rPr lang="en-US" sz="8000" dirty="0" smtClean="0">
                <a:solidFill>
                  <a:schemeClr val="bg1"/>
                </a:solidFill>
                <a:effectLst>
                  <a:outerShdw dist="63500" algn="ctr" rotWithShape="0">
                    <a:srgbClr val="C00000"/>
                  </a:outerShdw>
                </a:effectLst>
                <a:latin typeface="Balsamiq Sans" panose="02000603000000000000" pitchFamily="2" charset="0"/>
              </a:rPr>
              <a:t>.</a:t>
            </a:r>
            <a:endParaRPr lang="en-US" sz="8000" dirty="0">
              <a:solidFill>
                <a:schemeClr val="bg1"/>
              </a:solidFill>
              <a:effectLst>
                <a:outerShdw dist="63500" algn="ctr" rotWithShape="0">
                  <a:srgbClr val="C00000"/>
                </a:outerShdw>
              </a:effectLst>
              <a:latin typeface="Balsamiq Sans" panose="02000603000000000000" pitchFamily="2" charset="0"/>
            </a:endParaRPr>
          </a:p>
        </p:txBody>
      </p:sp>
      <p:sp>
        <p:nvSpPr>
          <p:cNvPr id="66" name="Wow, a golden..."/>
          <p:cNvSpPr txBox="1"/>
          <p:nvPr/>
        </p:nvSpPr>
        <p:spPr>
          <a:xfrm>
            <a:off x="2258683" y="3898567"/>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Wow, a golden apple!</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67" name="But, the bear..."/>
          <p:cNvSpPr txBox="1"/>
          <p:nvPr/>
        </p:nvSpPr>
        <p:spPr>
          <a:xfrm>
            <a:off x="2249083" y="3900911"/>
            <a:ext cx="10091757" cy="2554545"/>
          </a:xfrm>
          <a:prstGeom prst="rect">
            <a:avLst/>
          </a:prstGeom>
          <a:noFill/>
        </p:spPr>
        <p:txBody>
          <a:bodyPr wrap="square" rtlCol="0">
            <a:spAutoFit/>
          </a:bodyPr>
          <a:lstStyle/>
          <a:p>
            <a:pPr algn="ctr"/>
            <a:r>
              <a:rPr lang="en-US" sz="8000" dirty="0" smtClean="0">
                <a:solidFill>
                  <a:schemeClr val="bg1"/>
                </a:solidFill>
                <a:effectLst>
                  <a:outerShdw dist="63500" algn="ctr" rotWithShape="0">
                    <a:srgbClr val="C00000"/>
                  </a:outerShdw>
                </a:effectLst>
                <a:latin typeface="Balsamiq Sans" panose="02000603000000000000" pitchFamily="2" charset="0"/>
              </a:rPr>
              <a:t>But, the bear </a:t>
            </a:r>
            <a:r>
              <a:rPr lang="en-US" sz="8000" b="1" i="1" dirty="0" smtClean="0">
                <a:solidFill>
                  <a:schemeClr val="bg1"/>
                </a:solidFill>
                <a:effectLst>
                  <a:outerShdw dist="63500" algn="ctr" rotWithShape="0">
                    <a:srgbClr val="C00000"/>
                  </a:outerShdw>
                </a:effectLst>
                <a:latin typeface="Balsamiq Sans" panose="02000603000000000000" pitchFamily="2" charset="0"/>
              </a:rPr>
              <a:t>doesn’t</a:t>
            </a:r>
            <a:r>
              <a:rPr lang="en-US" sz="8000" dirty="0" smtClean="0">
                <a:solidFill>
                  <a:schemeClr val="bg1"/>
                </a:solidFill>
                <a:effectLst>
                  <a:outerShdw dist="63500" algn="ctr" rotWithShape="0">
                    <a:srgbClr val="C00000"/>
                  </a:outerShdw>
                </a:effectLst>
                <a:latin typeface="Balsamiq Sans" panose="02000603000000000000" pitchFamily="2" charset="0"/>
              </a:rPr>
              <a:t> like worms…</a:t>
            </a:r>
            <a:endParaRPr lang="en-US" sz="8000" dirty="0">
              <a:solidFill>
                <a:schemeClr val="bg1"/>
              </a:solidFill>
              <a:effectLst>
                <a:outerShdw dist="63500" algn="ctr" rotWithShape="0">
                  <a:srgbClr val="C00000"/>
                </a:outerShdw>
              </a:effectLst>
              <a:latin typeface="Balsamiq Sans" panose="02000603000000000000" pitchFamily="2" charset="0"/>
            </a:endParaRPr>
          </a:p>
        </p:txBody>
      </p:sp>
      <p:sp>
        <p:nvSpPr>
          <p:cNvPr id="68" name="If you find..."/>
          <p:cNvSpPr txBox="1"/>
          <p:nvPr/>
        </p:nvSpPr>
        <p:spPr>
          <a:xfrm>
            <a:off x="2256589" y="3898900"/>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If you find a </a:t>
            </a:r>
            <a:r>
              <a:rPr lang="en-US" sz="9600" b="1" i="1" dirty="0" smtClean="0">
                <a:solidFill>
                  <a:schemeClr val="bg1"/>
                </a:solidFill>
                <a:effectLst>
                  <a:outerShdw dist="63500" algn="ctr" rotWithShape="0">
                    <a:srgbClr val="C00000"/>
                  </a:outerShdw>
                </a:effectLst>
                <a:latin typeface="Balsamiq Sans" panose="02000603000000000000" pitchFamily="2" charset="0"/>
              </a:rPr>
              <a:t>bad</a:t>
            </a:r>
            <a:r>
              <a:rPr lang="en-US" sz="9600" dirty="0" smtClean="0">
                <a:solidFill>
                  <a:schemeClr val="bg1"/>
                </a:solidFill>
                <a:effectLst>
                  <a:outerShdw dist="63500" algn="ctr" rotWithShape="0">
                    <a:srgbClr val="C00000"/>
                  </a:outerShdw>
                </a:effectLst>
                <a:latin typeface="Balsamiq Sans" panose="02000603000000000000" pitchFamily="2" charset="0"/>
              </a:rPr>
              <a:t> apple…</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70" name="... you will lose"/>
          <p:cNvSpPr txBox="1"/>
          <p:nvPr/>
        </p:nvSpPr>
        <p:spPr>
          <a:xfrm>
            <a:off x="2257381" y="3899723"/>
            <a:ext cx="10091757" cy="3046988"/>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 you will </a:t>
            </a:r>
            <a:r>
              <a:rPr lang="en-US" sz="9600" b="1" i="1" dirty="0" smtClean="0">
                <a:solidFill>
                  <a:schemeClr val="bg1"/>
                </a:solidFill>
                <a:effectLst>
                  <a:outerShdw dist="63500" algn="ctr" rotWithShape="0">
                    <a:srgbClr val="C00000"/>
                  </a:outerShdw>
                </a:effectLst>
                <a:latin typeface="Balsamiq Sans" panose="02000603000000000000" pitchFamily="2" charset="0"/>
              </a:rPr>
              <a:t>lose</a:t>
            </a:r>
            <a:r>
              <a:rPr lang="en-US" sz="9600" dirty="0" smtClean="0">
                <a:solidFill>
                  <a:schemeClr val="bg1"/>
                </a:solidFill>
                <a:effectLst>
                  <a:outerShdw dist="63500" algn="ctr" rotWithShape="0">
                    <a:srgbClr val="C00000"/>
                  </a:outerShdw>
                </a:effectLst>
                <a:latin typeface="Balsamiq Sans" panose="02000603000000000000" pitchFamily="2" charset="0"/>
              </a:rPr>
              <a:t> all red apples.</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sp>
        <p:nvSpPr>
          <p:cNvPr id="71" name="You can still..."/>
          <p:cNvSpPr txBox="1"/>
          <p:nvPr/>
        </p:nvSpPr>
        <p:spPr>
          <a:xfrm>
            <a:off x="2243432" y="3900911"/>
            <a:ext cx="10091757" cy="2554545"/>
          </a:xfrm>
          <a:prstGeom prst="rect">
            <a:avLst/>
          </a:prstGeom>
          <a:noFill/>
        </p:spPr>
        <p:txBody>
          <a:bodyPr wrap="square" rtlCol="0">
            <a:spAutoFit/>
          </a:bodyPr>
          <a:lstStyle/>
          <a:p>
            <a:pPr algn="ctr"/>
            <a:r>
              <a:rPr lang="en-US" sz="8000" dirty="0" smtClean="0">
                <a:solidFill>
                  <a:schemeClr val="bg1"/>
                </a:solidFill>
                <a:effectLst>
                  <a:outerShdw dist="63500" algn="ctr" rotWithShape="0">
                    <a:srgbClr val="C00000"/>
                  </a:outerShdw>
                </a:effectLst>
                <a:latin typeface="Balsamiq Sans" panose="02000603000000000000" pitchFamily="2" charset="0"/>
              </a:rPr>
              <a:t>You can still keep your golden apple.</a:t>
            </a:r>
            <a:endParaRPr lang="en-US" sz="8000" dirty="0">
              <a:solidFill>
                <a:schemeClr val="bg1"/>
              </a:solidFill>
              <a:effectLst>
                <a:outerShdw dist="63500" algn="ctr" rotWithShape="0">
                  <a:srgbClr val="C00000"/>
                </a:outerShdw>
              </a:effectLst>
              <a:latin typeface="Balsamiq Sans" panose="02000603000000000000" pitchFamily="2" charset="0"/>
            </a:endParaRPr>
          </a:p>
        </p:txBody>
      </p:sp>
      <p:sp>
        <p:nvSpPr>
          <p:cNvPr id="79" name="Remember, you can..."/>
          <p:cNvSpPr txBox="1"/>
          <p:nvPr/>
        </p:nvSpPr>
        <p:spPr>
          <a:xfrm>
            <a:off x="2246079" y="3900911"/>
            <a:ext cx="10091757" cy="3416320"/>
          </a:xfrm>
          <a:prstGeom prst="rect">
            <a:avLst/>
          </a:prstGeom>
          <a:noFill/>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Remember: you can always </a:t>
            </a:r>
            <a:r>
              <a:rPr lang="en-US" sz="7200" b="1" i="1" dirty="0" smtClean="0">
                <a:solidFill>
                  <a:schemeClr val="bg1"/>
                </a:solidFill>
                <a:effectLst>
                  <a:outerShdw dist="63500" algn="ctr" rotWithShape="0">
                    <a:srgbClr val="C00000"/>
                  </a:outerShdw>
                </a:effectLst>
                <a:latin typeface="Balsamiq Sans" panose="02000603000000000000" pitchFamily="2" charset="0"/>
              </a:rPr>
              <a:t>stop</a:t>
            </a:r>
            <a:r>
              <a:rPr lang="en-US" sz="7200" dirty="0" smtClean="0">
                <a:solidFill>
                  <a:schemeClr val="bg1"/>
                </a:solidFill>
                <a:effectLst>
                  <a:outerShdw dist="63500" algn="ctr" rotWithShape="0">
                    <a:srgbClr val="C00000"/>
                  </a:outerShdw>
                </a:effectLst>
                <a:latin typeface="Balsamiq Sans" panose="02000603000000000000" pitchFamily="2" charset="0"/>
              </a:rPr>
              <a:t> and </a:t>
            </a:r>
            <a:r>
              <a:rPr lang="en-US" sz="7200" b="1" i="1" dirty="0" smtClean="0">
                <a:solidFill>
                  <a:schemeClr val="bg1"/>
                </a:solidFill>
                <a:effectLst>
                  <a:outerShdw dist="63500" algn="ctr" rotWithShape="0">
                    <a:srgbClr val="C00000"/>
                  </a:outerShdw>
                </a:effectLst>
                <a:latin typeface="Balsamiq Sans" panose="02000603000000000000" pitchFamily="2" charset="0"/>
              </a:rPr>
              <a:t>keep</a:t>
            </a:r>
            <a:r>
              <a:rPr lang="en-US" sz="7200" dirty="0" smtClean="0">
                <a:solidFill>
                  <a:schemeClr val="bg1"/>
                </a:solidFill>
                <a:effectLst>
                  <a:outerShdw dist="63500" algn="ctr" rotWithShape="0">
                    <a:srgbClr val="C00000"/>
                  </a:outerShdw>
                </a:effectLst>
                <a:latin typeface="Balsamiq Sans" panose="02000603000000000000" pitchFamily="2" charset="0"/>
              </a:rPr>
              <a:t> your apples.</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78" name="So, choose wisely!"/>
          <p:cNvSpPr txBox="1"/>
          <p:nvPr/>
        </p:nvSpPr>
        <p:spPr>
          <a:xfrm>
            <a:off x="2243781" y="3899712"/>
            <a:ext cx="10091757" cy="1569660"/>
          </a:xfrm>
          <a:prstGeom prst="rect">
            <a:avLst/>
          </a:prstGeom>
          <a:noFill/>
        </p:spPr>
        <p:txBody>
          <a:bodyPr wrap="square" rtlCol="0">
            <a:spAutoFit/>
          </a:bodyPr>
          <a:lstStyle/>
          <a:p>
            <a:pPr algn="ctr"/>
            <a:r>
              <a:rPr lang="en-US" sz="9600" dirty="0" smtClean="0">
                <a:solidFill>
                  <a:schemeClr val="bg1"/>
                </a:solidFill>
                <a:effectLst>
                  <a:outerShdw dist="63500" algn="ctr" rotWithShape="0">
                    <a:srgbClr val="C00000"/>
                  </a:outerShdw>
                </a:effectLst>
                <a:latin typeface="Balsamiq Sans" panose="02000603000000000000" pitchFamily="2" charset="0"/>
              </a:rPr>
              <a:t>So, choose wisely!</a:t>
            </a:r>
            <a:endParaRPr lang="en-US" sz="9600" dirty="0">
              <a:solidFill>
                <a:schemeClr val="bg1"/>
              </a:solidFill>
              <a:effectLst>
                <a:outerShdw dist="63500" algn="ctr" rotWithShape="0">
                  <a:srgbClr val="C00000"/>
                </a:outerShdw>
              </a:effectLst>
              <a:latin typeface="Balsamiq Sans" panose="02000603000000000000" pitchFamily="2" charset="0"/>
            </a:endParaRPr>
          </a:p>
        </p:txBody>
      </p:sp>
      <p:grpSp>
        <p:nvGrpSpPr>
          <p:cNvPr id="18" name="Up Arrows"/>
          <p:cNvGrpSpPr/>
          <p:nvPr/>
        </p:nvGrpSpPr>
        <p:grpSpPr>
          <a:xfrm>
            <a:off x="887757" y="2356262"/>
            <a:ext cx="12831103" cy="904454"/>
            <a:chOff x="887757" y="2356262"/>
            <a:chExt cx="12831103" cy="904454"/>
          </a:xfrm>
        </p:grpSpPr>
        <p:sp>
          <p:nvSpPr>
            <p:cNvPr id="13" name="Up Arrow 1"/>
            <p:cNvSpPr/>
            <p:nvPr/>
          </p:nvSpPr>
          <p:spPr>
            <a:xfrm>
              <a:off x="887757" y="2356262"/>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Up Arrow 2"/>
            <p:cNvSpPr/>
            <p:nvPr/>
          </p:nvSpPr>
          <p:spPr>
            <a:xfrm>
              <a:off x="3842716" y="2356262"/>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Up Arrow 3"/>
            <p:cNvSpPr/>
            <p:nvPr/>
          </p:nvSpPr>
          <p:spPr>
            <a:xfrm>
              <a:off x="6797675" y="2356262"/>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Up Arrow 4"/>
            <p:cNvSpPr/>
            <p:nvPr/>
          </p:nvSpPr>
          <p:spPr>
            <a:xfrm>
              <a:off x="9752634" y="2356262"/>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Up Arrow 5"/>
            <p:cNvSpPr/>
            <p:nvPr/>
          </p:nvSpPr>
          <p:spPr>
            <a:xfrm>
              <a:off x="12707594" y="2356262"/>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ree 4 word / sentence"/>
          <p:cNvSpPr/>
          <p:nvPr/>
        </p:nvSpPr>
        <p:spPr>
          <a:xfrm>
            <a:off x="9682225" y="5248533"/>
            <a:ext cx="5290572" cy="3007540"/>
          </a:xfrm>
          <a:prstGeom prst="wedgeEllipseCallout">
            <a:avLst>
              <a:gd name="adj1" fmla="val 47311"/>
              <a:gd name="adj2" fmla="val 56846"/>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4 word or sentence.</a:t>
            </a:r>
            <a:endParaRPr lang="en-US" sz="4800" spc="-150" dirty="0">
              <a:solidFill>
                <a:schemeClr val="tx1"/>
              </a:solidFill>
              <a:latin typeface="Balsamiq Sans" panose="02000603000000000000" pitchFamily="2" charset="0"/>
            </a:endParaRPr>
          </a:p>
        </p:txBody>
      </p:sp>
      <p:sp>
        <p:nvSpPr>
          <p:cNvPr id="69" name="Tree 3 word / sentence"/>
          <p:cNvSpPr/>
          <p:nvPr/>
        </p:nvSpPr>
        <p:spPr>
          <a:xfrm>
            <a:off x="4669914" y="5222061"/>
            <a:ext cx="5290572" cy="3007540"/>
          </a:xfrm>
          <a:prstGeom prst="wedgeEllipseCallout">
            <a:avLst>
              <a:gd name="adj1" fmla="val 619"/>
              <a:gd name="adj2" fmla="val 59971"/>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3 word or sentence.</a:t>
            </a:r>
            <a:endParaRPr lang="en-US" sz="4800" spc="-150" dirty="0">
              <a:solidFill>
                <a:schemeClr val="tx1"/>
              </a:solidFill>
              <a:latin typeface="Balsamiq Sans" panose="02000603000000000000" pitchFamily="2" charset="0"/>
            </a:endParaRPr>
          </a:p>
        </p:txBody>
      </p:sp>
      <p:sp>
        <p:nvSpPr>
          <p:cNvPr id="65" name="Tree 1 word / sentence"/>
          <p:cNvSpPr/>
          <p:nvPr/>
        </p:nvSpPr>
        <p:spPr>
          <a:xfrm>
            <a:off x="-438726" y="5248533"/>
            <a:ext cx="5290572" cy="3007540"/>
          </a:xfrm>
          <a:prstGeom prst="wedgeEllipseCallout">
            <a:avLst>
              <a:gd name="adj1" fmla="val -47878"/>
              <a:gd name="adj2" fmla="val 5945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1 word or sentence.</a:t>
            </a:r>
            <a:endParaRPr lang="en-US" sz="4800" spc="-150" dirty="0">
              <a:solidFill>
                <a:schemeClr val="tx1"/>
              </a:solidFill>
              <a:latin typeface="Balsamiq Sans" panose="02000603000000000000" pitchFamily="2" charset="0"/>
            </a:endParaRPr>
          </a:p>
        </p:txBody>
      </p:sp>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6120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2" presetClass="entr" presetSubtype="2" fill="hold" grpId="0" nodeType="with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 calcmode="lin" valueType="num">
                                      <p:cBhvr additive="base">
                                        <p:cTn id="18" dur="1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19" dur="1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 presetClass="exit" presetSubtype="0" fill="hold" nodeType="afterEffect">
                                  <p:stCondLst>
                                    <p:cond delay="500"/>
                                  </p:stCondLst>
                                  <p:childTnLst>
                                    <p:set>
                                      <p:cBhvr>
                                        <p:cTn id="27" dur="1" fill="hold">
                                          <p:stCondLst>
                                            <p:cond delay="0"/>
                                          </p:stCondLst>
                                        </p:cTn>
                                        <p:tgtEl>
                                          <p:spTgt spid="5"/>
                                        </p:tgtEl>
                                        <p:attrNameLst>
                                          <p:attrName>style.visibility</p:attrName>
                                        </p:attrNameLst>
                                      </p:cBhvr>
                                      <p:to>
                                        <p:strVal val="hidden"/>
                                      </p:to>
                                    </p:set>
                                  </p:childTnLst>
                                </p:cTn>
                              </p:par>
                              <p:par>
                                <p:cTn id="28" presetID="1" presetClass="entr" presetSubtype="0" fill="hold" nodeType="withEffect">
                                  <p:stCondLst>
                                    <p:cond delay="500"/>
                                  </p:stCondLst>
                                  <p:childTnLst>
                                    <p:set>
                                      <p:cBhvr>
                                        <p:cTn id="29" dur="1" fill="hold">
                                          <p:stCondLst>
                                            <p:cond delay="0"/>
                                          </p:stCondLst>
                                        </p:cTn>
                                        <p:tgtEl>
                                          <p:spTgt spid="25"/>
                                        </p:tgtEl>
                                        <p:attrNameLst>
                                          <p:attrName>style.visibility</p:attrName>
                                        </p:attrNameLst>
                                      </p:cBhvr>
                                      <p:to>
                                        <p:strVal val="visible"/>
                                      </p:to>
                                    </p:set>
                                  </p:childTnLst>
                                </p:cTn>
                              </p:par>
                            </p:childTnLst>
                          </p:cTn>
                        </p:par>
                        <p:par>
                          <p:cTn id="30" fill="hold">
                            <p:stCondLst>
                              <p:cond delay="2000"/>
                            </p:stCondLst>
                            <p:childTnLst>
                              <p:par>
                                <p:cTn id="31" presetID="1" presetClass="mediacall" presetSubtype="0" fill="hold" nodeType="afterEffect">
                                  <p:stCondLst>
                                    <p:cond delay="0"/>
                                  </p:stCondLst>
                                  <p:childTnLst>
                                    <p:cmd type="call" cmd="playFrom(0.0)">
                                      <p:cBhvr>
                                        <p:cTn id="32" dur="1776" fill="hold"/>
                                        <p:tgtEl>
                                          <p:spTgt spid="20"/>
                                        </p:tgtEl>
                                      </p:cBhvr>
                                    </p:cmd>
                                  </p:childTnLst>
                                </p:cTn>
                              </p:par>
                            </p:childTnLst>
                          </p:cTn>
                        </p:par>
                        <p:par>
                          <p:cTn id="33" fill="hold">
                            <p:stCondLst>
                              <p:cond delay="3776"/>
                            </p:stCondLst>
                            <p:childTnLst>
                              <p:par>
                                <p:cTn id="34" presetID="1" presetClass="exit" presetSubtype="0" fill="hold" nodeType="afterEffect">
                                  <p:stCondLst>
                                    <p:cond delay="0"/>
                                  </p:stCondLst>
                                  <p:childTnLst>
                                    <p:set>
                                      <p:cBhvr>
                                        <p:cTn id="35" dur="1" fill="hold">
                                          <p:stCondLst>
                                            <p:cond delay="0"/>
                                          </p:stCondLst>
                                        </p:cTn>
                                        <p:tgtEl>
                                          <p:spTgt spid="25"/>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childTnLst>
                                </p:cTn>
                              </p:par>
                              <p:par>
                                <p:cTn id="38" presetID="2" presetClass="exit" presetSubtype="2" fill="hold" grpId="2" nodeType="withEffect">
                                  <p:stCondLst>
                                    <p:cond delay="0"/>
                                  </p:stCondLst>
                                  <p:childTnLst>
                                    <p:anim calcmode="lin" valueType="num">
                                      <p:cBhvr additive="base">
                                        <p:cTn id="39" dur="1500"/>
                                        <p:tgtEl>
                                          <p:spTgt spid="22">
                                            <p:txEl>
                                              <p:pRg st="0" end="0"/>
                                            </p:txEl>
                                          </p:spTgt>
                                        </p:tgtEl>
                                        <p:attrNameLst>
                                          <p:attrName>ppt_x</p:attrName>
                                        </p:attrNameLst>
                                      </p:cBhvr>
                                      <p:tavLst>
                                        <p:tav tm="0">
                                          <p:val>
                                            <p:strVal val="ppt_x"/>
                                          </p:val>
                                        </p:tav>
                                        <p:tav tm="100000">
                                          <p:val>
                                            <p:strVal val="1+ppt_w/2"/>
                                          </p:val>
                                        </p:tav>
                                      </p:tavLst>
                                    </p:anim>
                                    <p:anim calcmode="lin" valueType="num">
                                      <p:cBhvr additive="base">
                                        <p:cTn id="40" dur="1500"/>
                                        <p:tgtEl>
                                          <p:spTgt spid="22">
                                            <p:txEl>
                                              <p:pRg st="0" end="0"/>
                                            </p:txEl>
                                          </p:spTgt>
                                        </p:tgtEl>
                                        <p:attrNameLst>
                                          <p:attrName>ppt_y</p:attrName>
                                        </p:attrNameLst>
                                      </p:cBhvr>
                                      <p:tavLst>
                                        <p:tav tm="0">
                                          <p:val>
                                            <p:strVal val="ppt_y"/>
                                          </p:val>
                                        </p:tav>
                                        <p:tav tm="100000">
                                          <p:val>
                                            <p:strVal val="ppt_y"/>
                                          </p:val>
                                        </p:tav>
                                      </p:tavLst>
                                    </p:anim>
                                    <p:set>
                                      <p:cBhvr>
                                        <p:cTn id="41" dur="1" fill="hold">
                                          <p:stCondLst>
                                            <p:cond delay="1499"/>
                                          </p:stCondLst>
                                        </p:cTn>
                                        <p:tgtEl>
                                          <p:spTgt spid="22">
                                            <p:txEl>
                                              <p:pRg st="0" end="0"/>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1" nodeType="clickEffect">
                                  <p:stCondLst>
                                    <p:cond delay="0"/>
                                  </p:stCondLst>
                                  <p:childTnLst>
                                    <p:set>
                                      <p:cBhvr>
                                        <p:cTn id="45" dur="1" fill="hold">
                                          <p:stCondLst>
                                            <p:cond delay="0"/>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47"/>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1000"/>
                            </p:stCondLst>
                            <p:childTnLst>
                              <p:par>
                                <p:cTn id="61" presetID="42" presetClass="path" presetSubtype="0" repeatCount="indefinite" accel="50000" decel="50000" autoRev="1" fill="hold" nodeType="afterEffect">
                                  <p:stCondLst>
                                    <p:cond delay="0"/>
                                  </p:stCondLst>
                                  <p:endCondLst>
                                    <p:cond evt="onNext" delay="0">
                                      <p:tgtEl>
                                        <p:sldTgt/>
                                      </p:tgtEl>
                                    </p:cond>
                                  </p:endCondLst>
                                  <p:childTnLst>
                                    <p:animMotion origin="layout" path="M -1.94444E-6 -0.00135 L -1.94444E-6 0.05884 " pathEditMode="relative" rAng="0" ptsTypes="AA">
                                      <p:cBhvr>
                                        <p:cTn id="62" dur="1500" fill="hold"/>
                                        <p:tgtEl>
                                          <p:spTgt spid="18"/>
                                        </p:tgtEl>
                                        <p:attrNameLst>
                                          <p:attrName>ppt_x</p:attrName>
                                          <p:attrName>ppt_y</p:attrName>
                                        </p:attrNameLst>
                                      </p:cBhvr>
                                      <p:rCtr x="0" y="3009"/>
                                    </p:animMotion>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49"/>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60"/>
                                        </p:tgtEl>
                                        <p:attrNameLst>
                                          <p:attrName>style.visibility</p:attrName>
                                        </p:attrNameLst>
                                      </p:cBhvr>
                                      <p:to>
                                        <p:strVal val="hidden"/>
                                      </p:to>
                                    </p:set>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xit" presetSubtype="4" fill="hold" grpId="1" nodeType="clickEffect">
                                  <p:stCondLst>
                                    <p:cond delay="0"/>
                                  </p:stCondLst>
                                  <p:childTnLst>
                                    <p:anim calcmode="lin" valueType="num">
                                      <p:cBhvr additive="base">
                                        <p:cTn id="84" dur="500"/>
                                        <p:tgtEl>
                                          <p:spTgt spid="19"/>
                                        </p:tgtEl>
                                        <p:attrNameLst>
                                          <p:attrName>ppt_x</p:attrName>
                                        </p:attrNameLst>
                                      </p:cBhvr>
                                      <p:tavLst>
                                        <p:tav tm="0">
                                          <p:val>
                                            <p:strVal val="ppt_x"/>
                                          </p:val>
                                        </p:tav>
                                        <p:tav tm="100000">
                                          <p:val>
                                            <p:strVal val="ppt_x"/>
                                          </p:val>
                                        </p:tav>
                                      </p:tavLst>
                                    </p:anim>
                                    <p:anim calcmode="lin" valueType="num">
                                      <p:cBhvr additive="base">
                                        <p:cTn id="85" dur="500"/>
                                        <p:tgtEl>
                                          <p:spTgt spid="19"/>
                                        </p:tgtEl>
                                        <p:attrNameLst>
                                          <p:attrName>ppt_y</p:attrName>
                                        </p:attrNameLst>
                                      </p:cBhvr>
                                      <p:tavLst>
                                        <p:tav tm="0">
                                          <p:val>
                                            <p:strVal val="ppt_y"/>
                                          </p:val>
                                        </p:tav>
                                        <p:tav tm="100000">
                                          <p:val>
                                            <p:strVal val="1+ppt_h/2"/>
                                          </p:val>
                                        </p:tav>
                                      </p:tavLst>
                                    </p:anim>
                                    <p:set>
                                      <p:cBhvr>
                                        <p:cTn id="86" dur="1" fill="hold">
                                          <p:stCondLst>
                                            <p:cond delay="499"/>
                                          </p:stCondLst>
                                        </p:cTn>
                                        <p:tgtEl>
                                          <p:spTgt spid="1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8"/>
                                        </p:tgtEl>
                                      </p:cBhvr>
                                    </p:animEffect>
                                    <p:set>
                                      <p:cBhvr>
                                        <p:cTn id="89" dur="1" fill="hold">
                                          <p:stCondLst>
                                            <p:cond delay="499"/>
                                          </p:stCondLst>
                                        </p:cTn>
                                        <p:tgtEl>
                                          <p:spTgt spid="8"/>
                                        </p:tgtEl>
                                        <p:attrNameLst>
                                          <p:attrName>style.visibility</p:attrName>
                                        </p:attrNameLst>
                                      </p:cBhvr>
                                      <p:to>
                                        <p:strVal val="hidden"/>
                                      </p:to>
                                    </p:set>
                                  </p:childTnLst>
                                </p:cTn>
                              </p:par>
                            </p:childTnLst>
                          </p:cTn>
                        </p:par>
                        <p:par>
                          <p:cTn id="90" fill="hold">
                            <p:stCondLst>
                              <p:cond delay="500"/>
                            </p:stCondLst>
                            <p:childTnLst>
                              <p:par>
                                <p:cTn id="91" presetID="42" presetClass="path" presetSubtype="0" accel="50000" decel="50000" fill="hold" nodeType="afterEffect">
                                  <p:stCondLst>
                                    <p:cond delay="0"/>
                                  </p:stCondLst>
                                  <p:childTnLst>
                                    <p:animMotion origin="layout" path="M -1.11111E-6 -2.40741E-6 L -0.00087 0.30247 " pathEditMode="relative" rAng="0" ptsTypes="AA">
                                      <p:cBhvr>
                                        <p:cTn id="92" dur="1000" fill="hold"/>
                                        <p:tgtEl>
                                          <p:spTgt spid="26"/>
                                        </p:tgtEl>
                                        <p:attrNameLst>
                                          <p:attrName>ppt_x</p:attrName>
                                          <p:attrName>ppt_y</p:attrName>
                                        </p:attrNameLst>
                                      </p:cBhvr>
                                      <p:rCtr x="-43" y="15123"/>
                                    </p:animMotion>
                                  </p:childTnLst>
                                </p:cTn>
                              </p:par>
                              <p:par>
                                <p:cTn id="93" presetID="32" presetClass="emph" presetSubtype="0" repeatCount="2000" fill="hold" nodeType="withEffect">
                                  <p:stCondLst>
                                    <p:cond delay="0"/>
                                  </p:stCondLst>
                                  <p:childTnLst>
                                    <p:animRot by="120000">
                                      <p:cBhvr>
                                        <p:cTn id="94" dur="75" fill="hold">
                                          <p:stCondLst>
                                            <p:cond delay="0"/>
                                          </p:stCondLst>
                                        </p:cTn>
                                        <p:tgtEl>
                                          <p:spTgt spid="26"/>
                                        </p:tgtEl>
                                        <p:attrNameLst>
                                          <p:attrName>r</p:attrName>
                                        </p:attrNameLst>
                                      </p:cBhvr>
                                    </p:animRot>
                                    <p:animRot by="-240000">
                                      <p:cBhvr>
                                        <p:cTn id="95" dur="150" fill="hold">
                                          <p:stCondLst>
                                            <p:cond delay="150"/>
                                          </p:stCondLst>
                                        </p:cTn>
                                        <p:tgtEl>
                                          <p:spTgt spid="26"/>
                                        </p:tgtEl>
                                        <p:attrNameLst>
                                          <p:attrName>r</p:attrName>
                                        </p:attrNameLst>
                                      </p:cBhvr>
                                    </p:animRot>
                                    <p:animRot by="240000">
                                      <p:cBhvr>
                                        <p:cTn id="96" dur="150" fill="hold">
                                          <p:stCondLst>
                                            <p:cond delay="300"/>
                                          </p:stCondLst>
                                        </p:cTn>
                                        <p:tgtEl>
                                          <p:spTgt spid="26"/>
                                        </p:tgtEl>
                                        <p:attrNameLst>
                                          <p:attrName>r</p:attrName>
                                        </p:attrNameLst>
                                      </p:cBhvr>
                                    </p:animRot>
                                    <p:animRot by="-240000">
                                      <p:cBhvr>
                                        <p:cTn id="97" dur="150" fill="hold">
                                          <p:stCondLst>
                                            <p:cond delay="450"/>
                                          </p:stCondLst>
                                        </p:cTn>
                                        <p:tgtEl>
                                          <p:spTgt spid="26"/>
                                        </p:tgtEl>
                                        <p:attrNameLst>
                                          <p:attrName>r</p:attrName>
                                        </p:attrNameLst>
                                      </p:cBhvr>
                                    </p:animRot>
                                    <p:animRot by="120000">
                                      <p:cBhvr>
                                        <p:cTn id="98" dur="150" fill="hold">
                                          <p:stCondLst>
                                            <p:cond delay="600"/>
                                          </p:stCondLst>
                                        </p:cTn>
                                        <p:tgtEl>
                                          <p:spTgt spid="26"/>
                                        </p:tgtEl>
                                        <p:attrNameLst>
                                          <p:attrName>r</p:attrName>
                                        </p:attrNameLst>
                                      </p:cBhvr>
                                    </p:animRot>
                                  </p:childTnLst>
                                </p:cTn>
                              </p:par>
                            </p:childTnLst>
                          </p:cTn>
                        </p:par>
                        <p:par>
                          <p:cTn id="99" fill="hold">
                            <p:stCondLst>
                              <p:cond delay="2000"/>
                            </p:stCondLst>
                            <p:childTnLst>
                              <p:par>
                                <p:cTn id="100" presetID="1" presetClass="exit" presetSubtype="0" fill="hold" nodeType="afterEffect">
                                  <p:stCondLst>
                                    <p:cond delay="0"/>
                                  </p:stCondLst>
                                  <p:childTnLst>
                                    <p:set>
                                      <p:cBhvr>
                                        <p:cTn id="101" dur="1" fill="hold">
                                          <p:stCondLst>
                                            <p:cond delay="0"/>
                                          </p:stCondLst>
                                        </p:cTn>
                                        <p:tgtEl>
                                          <p:spTgt spid="5"/>
                                        </p:tgtEl>
                                        <p:attrNameLst>
                                          <p:attrName>style.visibility</p:attrName>
                                        </p:attrNameLst>
                                      </p:cBhvr>
                                      <p:to>
                                        <p:strVal val="hidden"/>
                                      </p:to>
                                    </p:set>
                                  </p:childTnLst>
                                </p:cTn>
                              </p:par>
                              <p:par>
                                <p:cTn id="102" presetID="1" presetClass="entr" presetSubtype="0" fill="hold" nodeType="withEffect">
                                  <p:stCondLst>
                                    <p:cond delay="0"/>
                                  </p:stCondLst>
                                  <p:childTnLst>
                                    <p:set>
                                      <p:cBhvr>
                                        <p:cTn id="103" dur="1" fill="hold">
                                          <p:stCondLst>
                                            <p:cond delay="0"/>
                                          </p:stCondLst>
                                        </p:cTn>
                                        <p:tgtEl>
                                          <p:spTgt spid="25"/>
                                        </p:tgtEl>
                                        <p:attrNameLst>
                                          <p:attrName>style.visibility</p:attrName>
                                        </p:attrNameLst>
                                      </p:cBhvr>
                                      <p:to>
                                        <p:strVal val="visible"/>
                                      </p:to>
                                    </p:set>
                                  </p:childTnLst>
                                </p:cTn>
                              </p:par>
                              <p:par>
                                <p:cTn id="104" presetID="1" presetClass="mediacall" presetSubtype="0" fill="hold" nodeType="withEffect">
                                  <p:stCondLst>
                                    <p:cond delay="0"/>
                                  </p:stCondLst>
                                  <p:childTnLst>
                                    <p:cmd type="call" cmd="playFrom(0.0)">
                                      <p:cBhvr>
                                        <p:cTn id="105" dur="1776" fill="hold"/>
                                        <p:tgtEl>
                                          <p:spTgt spid="20"/>
                                        </p:tgtEl>
                                      </p:cBhvr>
                                    </p:cmd>
                                  </p:childTnLst>
                                </p:cTn>
                              </p:par>
                              <p:par>
                                <p:cTn id="106" presetID="42" presetClass="path" presetSubtype="0" accel="50000" decel="50000" fill="hold" nodeType="withEffect">
                                  <p:stCondLst>
                                    <p:cond delay="500"/>
                                  </p:stCondLst>
                                  <p:childTnLst>
                                    <p:animMotion origin="layout" path="M -0.00087 0.30247 L -0.00087 0.62346 " pathEditMode="relative" rAng="0" ptsTypes="AA">
                                      <p:cBhvr>
                                        <p:cTn id="107" dur="500" fill="hold"/>
                                        <p:tgtEl>
                                          <p:spTgt spid="26"/>
                                        </p:tgtEl>
                                        <p:attrNameLst>
                                          <p:attrName>ppt_x</p:attrName>
                                          <p:attrName>ppt_y</p:attrName>
                                        </p:attrNameLst>
                                      </p:cBhvr>
                                      <p:rCtr x="0" y="16049"/>
                                    </p:animMotion>
                                  </p:childTnLst>
                                </p:cTn>
                              </p:par>
                              <p:par>
                                <p:cTn id="108" presetID="6" presetClass="emph" presetSubtype="0" fill="hold" nodeType="withEffect">
                                  <p:stCondLst>
                                    <p:cond delay="500"/>
                                  </p:stCondLst>
                                  <p:childTnLst>
                                    <p:animScale>
                                      <p:cBhvr>
                                        <p:cTn id="109" dur="500" fill="hold"/>
                                        <p:tgtEl>
                                          <p:spTgt spid="26"/>
                                        </p:tgtEl>
                                      </p:cBhvr>
                                      <p:by x="50000" y="50000"/>
                                    </p:animScale>
                                  </p:childTnLst>
                                </p:cTn>
                              </p:par>
                              <p:par>
                                <p:cTn id="110" presetID="1" presetClass="mediacall" presetSubtype="0" fill="hold" nodeType="withEffect">
                                  <p:stCondLst>
                                    <p:cond delay="1000"/>
                                  </p:stCondLst>
                                  <p:childTnLst>
                                    <p:cmd type="call" cmd="playFrom(0.0)">
                                      <p:cBhvr>
                                        <p:cTn id="111" dur="1200" fill="hold"/>
                                        <p:tgtEl>
                                          <p:spTgt spid="15"/>
                                        </p:tgtEl>
                                      </p:cBhvr>
                                    </p:cmd>
                                  </p:childTnLst>
                                </p:cTn>
                              </p:par>
                              <p:par>
                                <p:cTn id="112" presetID="42" presetClass="path" presetSubtype="0" accel="50000" decel="50000" fill="hold" nodeType="withEffect">
                                  <p:stCondLst>
                                    <p:cond delay="1000"/>
                                  </p:stCondLst>
                                  <p:childTnLst>
                                    <p:animMotion origin="layout" path="M -0.00087 0.62346 L -0.1033 0.79476 " pathEditMode="relative" rAng="0" ptsTypes="AA">
                                      <p:cBhvr>
                                        <p:cTn id="113" dur="750" fill="hold"/>
                                        <p:tgtEl>
                                          <p:spTgt spid="26"/>
                                        </p:tgtEl>
                                        <p:attrNameLst>
                                          <p:attrName>ppt_x</p:attrName>
                                          <p:attrName>ppt_y</p:attrName>
                                        </p:attrNameLst>
                                      </p:cBhvr>
                                      <p:rCtr x="-5122" y="8565"/>
                                    </p:animMotion>
                                  </p:childTnLst>
                                </p:cTn>
                              </p:par>
                              <p:par>
                                <p:cTn id="114" presetID="8" presetClass="emph" presetSubtype="0" fill="hold" nodeType="withEffect">
                                  <p:stCondLst>
                                    <p:cond delay="1000"/>
                                  </p:stCondLst>
                                  <p:childTnLst>
                                    <p:animRot by="-21600000">
                                      <p:cBhvr>
                                        <p:cTn id="115" dur="750" fill="hold"/>
                                        <p:tgtEl>
                                          <p:spTgt spid="26"/>
                                        </p:tgtEl>
                                        <p:attrNameLst>
                                          <p:attrName>r</p:attrName>
                                        </p:attrNameLst>
                                      </p:cBhvr>
                                    </p:animRot>
                                  </p:childTnLst>
                                </p:cTn>
                              </p:par>
                            </p:childTnLst>
                          </p:cTn>
                        </p:par>
                        <p:par>
                          <p:cTn id="116" fill="hold">
                            <p:stCondLst>
                              <p:cond delay="4200"/>
                            </p:stCondLst>
                            <p:childTnLst>
                              <p:par>
                                <p:cTn id="117" presetID="10" presetClass="entr" presetSubtype="0" fill="hold" grpId="0" nodeType="after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childTnLst>
                          </p:cTn>
                        </p:par>
                      </p:childTnLst>
                    </p:cTn>
                  </p:par>
                  <p:par>
                    <p:cTn id="120" fill="hold">
                      <p:stCondLst>
                        <p:cond delay="indefinite"/>
                      </p:stCondLst>
                      <p:childTnLst>
                        <p:par>
                          <p:cTn id="121" fill="hold">
                            <p:stCondLst>
                              <p:cond delay="0"/>
                            </p:stCondLst>
                            <p:childTnLst>
                              <p:par>
                                <p:cTn id="122" presetID="1" presetClass="exit" presetSubtype="0" fill="hold" grpId="1" nodeType="clickEffect">
                                  <p:stCondLst>
                                    <p:cond delay="0"/>
                                  </p:stCondLst>
                                  <p:childTnLst>
                                    <p:set>
                                      <p:cBhvr>
                                        <p:cTn id="123" dur="1" fill="hold">
                                          <p:stCondLst>
                                            <p:cond delay="0"/>
                                          </p:stCondLst>
                                        </p:cTn>
                                        <p:tgtEl>
                                          <p:spTgt spid="61"/>
                                        </p:tgtEl>
                                        <p:attrNameLst>
                                          <p:attrName>style.visibility</p:attrName>
                                        </p:attrNameLst>
                                      </p:cBhvr>
                                      <p:to>
                                        <p:strVal val="hidden"/>
                                      </p:to>
                                    </p:set>
                                  </p:childTnLst>
                                </p:cTn>
                              </p:par>
                              <p:par>
                                <p:cTn id="124" presetID="10" presetClass="entr" presetSubtype="0" fill="hold" grpId="0" nodeType="withEffect">
                                  <p:stCondLst>
                                    <p:cond delay="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500"/>
                                        <p:tgtEl>
                                          <p:spTgt spid="62"/>
                                        </p:tgtEl>
                                      </p:cBhvr>
                                    </p:animEffec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62"/>
                                        </p:tgtEl>
                                        <p:attrNameLst>
                                          <p:attrName>style.visibility</p:attrName>
                                        </p:attrNameLst>
                                      </p:cBhvr>
                                      <p:to>
                                        <p:strVal val="hidden"/>
                                      </p:to>
                                    </p:set>
                                  </p:childTnLst>
                                </p:cTn>
                              </p:par>
                              <p:par>
                                <p:cTn id="131" presetID="10" presetClass="entr" presetSubtype="0" fill="hold" grpId="0" nodeType="withEffect">
                                  <p:stCondLst>
                                    <p:cond delay="0"/>
                                  </p:stCondLst>
                                  <p:childTnLst>
                                    <p:set>
                                      <p:cBhvr>
                                        <p:cTn id="132" dur="1" fill="hold">
                                          <p:stCondLst>
                                            <p:cond delay="0"/>
                                          </p:stCondLst>
                                        </p:cTn>
                                        <p:tgtEl>
                                          <p:spTgt spid="63"/>
                                        </p:tgtEl>
                                        <p:attrNameLst>
                                          <p:attrName>style.visibility</p:attrName>
                                        </p:attrNameLst>
                                      </p:cBhvr>
                                      <p:to>
                                        <p:strVal val="visible"/>
                                      </p:to>
                                    </p:set>
                                    <p:animEffect transition="in" filter="fade">
                                      <p:cBhvr>
                                        <p:cTn id="133" dur="500"/>
                                        <p:tgtEl>
                                          <p:spTgt spid="63"/>
                                        </p:tgtEl>
                                      </p:cBhvr>
                                    </p:animEffect>
                                  </p:childTnLst>
                                </p:cTn>
                              </p:par>
                            </p:childTnLst>
                          </p:cTn>
                        </p:par>
                      </p:childTnLst>
                    </p:cTn>
                  </p:par>
                  <p:par>
                    <p:cTn id="134" fill="hold">
                      <p:stCondLst>
                        <p:cond delay="indefinite"/>
                      </p:stCondLst>
                      <p:childTnLst>
                        <p:par>
                          <p:cTn id="135" fill="hold">
                            <p:stCondLst>
                              <p:cond delay="0"/>
                            </p:stCondLst>
                            <p:childTnLst>
                              <p:par>
                                <p:cTn id="136" presetID="1" presetClass="exit" presetSubtype="0" fill="hold" grpId="1" nodeType="clickEffect">
                                  <p:stCondLst>
                                    <p:cond delay="0"/>
                                  </p:stCondLst>
                                  <p:childTnLst>
                                    <p:set>
                                      <p:cBhvr>
                                        <p:cTn id="137" dur="1" fill="hold">
                                          <p:stCondLst>
                                            <p:cond delay="0"/>
                                          </p:stCondLst>
                                        </p:cTn>
                                        <p:tgtEl>
                                          <p:spTgt spid="63"/>
                                        </p:tgtEl>
                                        <p:attrNameLst>
                                          <p:attrName>style.visibility</p:attrName>
                                        </p:attrNameLst>
                                      </p:cBhvr>
                                      <p:to>
                                        <p:strVal val="hidden"/>
                                      </p:to>
                                    </p:set>
                                  </p:childTnLst>
                                </p:cTn>
                              </p:par>
                              <p:par>
                                <p:cTn id="138" presetID="10" presetClass="entr" presetSubtype="0" fill="hold" grpId="0" nodeType="withEffect">
                                  <p:stCondLst>
                                    <p:cond delay="0"/>
                                  </p:stCondLst>
                                  <p:childTnLst>
                                    <p:set>
                                      <p:cBhvr>
                                        <p:cTn id="139" dur="1" fill="hold">
                                          <p:stCondLst>
                                            <p:cond delay="0"/>
                                          </p:stCondLst>
                                        </p:cTn>
                                        <p:tgtEl>
                                          <p:spTgt spid="64"/>
                                        </p:tgtEl>
                                        <p:attrNameLst>
                                          <p:attrName>style.visibility</p:attrName>
                                        </p:attrNameLst>
                                      </p:cBhvr>
                                      <p:to>
                                        <p:strVal val="visible"/>
                                      </p:to>
                                    </p:set>
                                    <p:animEffect transition="in" filter="fade">
                                      <p:cBhvr>
                                        <p:cTn id="140" dur="500"/>
                                        <p:tgtEl>
                                          <p:spTgt spid="64"/>
                                        </p:tgtEl>
                                      </p:cBhvr>
                                    </p:animEffect>
                                  </p:childTnLst>
                                </p:cTn>
                              </p:par>
                            </p:childTnLst>
                          </p:cTn>
                        </p:par>
                      </p:childTnLst>
                    </p:cTn>
                  </p:par>
                  <p:par>
                    <p:cTn id="141" fill="hold">
                      <p:stCondLst>
                        <p:cond delay="indefinite"/>
                      </p:stCondLst>
                      <p:childTnLst>
                        <p:par>
                          <p:cTn id="142" fill="hold">
                            <p:stCondLst>
                              <p:cond delay="0"/>
                            </p:stCondLst>
                            <p:childTnLst>
                              <p:par>
                                <p:cTn id="143" presetID="1" presetClass="exit" presetSubtype="0" fill="hold" grpId="1" nodeType="clickEffect">
                                  <p:stCondLst>
                                    <p:cond delay="0"/>
                                  </p:stCondLst>
                                  <p:childTnLst>
                                    <p:set>
                                      <p:cBhvr>
                                        <p:cTn id="144" dur="1" fill="hold">
                                          <p:stCondLst>
                                            <p:cond delay="0"/>
                                          </p:stCondLst>
                                        </p:cTn>
                                        <p:tgtEl>
                                          <p:spTgt spid="64"/>
                                        </p:tgtEl>
                                        <p:attrNameLst>
                                          <p:attrName>style.visibility</p:attrName>
                                        </p:attrNameLst>
                                      </p:cBhvr>
                                      <p:to>
                                        <p:strVal val="hidden"/>
                                      </p:to>
                                    </p:set>
                                  </p:childTnLst>
                                </p:cTn>
                              </p:par>
                              <p:par>
                                <p:cTn id="145" presetID="2" presetClass="entr" presetSubtype="4" fill="hold" grpId="0" nodeType="withEffect">
                                  <p:stCondLst>
                                    <p:cond delay="0"/>
                                  </p:stCondLst>
                                  <p:childTnLst>
                                    <p:set>
                                      <p:cBhvr>
                                        <p:cTn id="146" dur="1" fill="hold">
                                          <p:stCondLst>
                                            <p:cond delay="0"/>
                                          </p:stCondLst>
                                        </p:cTn>
                                        <p:tgtEl>
                                          <p:spTgt spid="65"/>
                                        </p:tgtEl>
                                        <p:attrNameLst>
                                          <p:attrName>style.visibility</p:attrName>
                                        </p:attrNameLst>
                                      </p:cBhvr>
                                      <p:to>
                                        <p:strVal val="visible"/>
                                      </p:to>
                                    </p:set>
                                    <p:anim calcmode="lin" valueType="num">
                                      <p:cBhvr additive="base">
                                        <p:cTn id="147" dur="500" fill="hold"/>
                                        <p:tgtEl>
                                          <p:spTgt spid="65"/>
                                        </p:tgtEl>
                                        <p:attrNameLst>
                                          <p:attrName>ppt_x</p:attrName>
                                        </p:attrNameLst>
                                      </p:cBhvr>
                                      <p:tavLst>
                                        <p:tav tm="0">
                                          <p:val>
                                            <p:strVal val="#ppt_x"/>
                                          </p:val>
                                        </p:tav>
                                        <p:tav tm="100000">
                                          <p:val>
                                            <p:strVal val="#ppt_x"/>
                                          </p:val>
                                        </p:tav>
                                      </p:tavLst>
                                    </p:anim>
                                    <p:anim calcmode="lin" valueType="num">
                                      <p:cBhvr additive="base">
                                        <p:cTn id="14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2" presetClass="exit" presetSubtype="4" fill="hold" grpId="1" nodeType="clickEffect">
                                  <p:stCondLst>
                                    <p:cond delay="0"/>
                                  </p:stCondLst>
                                  <p:childTnLst>
                                    <p:anim calcmode="lin" valueType="num">
                                      <p:cBhvr additive="base">
                                        <p:cTn id="152" dur="500"/>
                                        <p:tgtEl>
                                          <p:spTgt spid="65"/>
                                        </p:tgtEl>
                                        <p:attrNameLst>
                                          <p:attrName>ppt_x</p:attrName>
                                        </p:attrNameLst>
                                      </p:cBhvr>
                                      <p:tavLst>
                                        <p:tav tm="0">
                                          <p:val>
                                            <p:strVal val="ppt_x"/>
                                          </p:val>
                                        </p:tav>
                                        <p:tav tm="100000">
                                          <p:val>
                                            <p:strVal val="ppt_x"/>
                                          </p:val>
                                        </p:tav>
                                      </p:tavLst>
                                    </p:anim>
                                    <p:anim calcmode="lin" valueType="num">
                                      <p:cBhvr additive="base">
                                        <p:cTn id="153" dur="500"/>
                                        <p:tgtEl>
                                          <p:spTgt spid="65"/>
                                        </p:tgtEl>
                                        <p:attrNameLst>
                                          <p:attrName>ppt_y</p:attrName>
                                        </p:attrNameLst>
                                      </p:cBhvr>
                                      <p:tavLst>
                                        <p:tav tm="0">
                                          <p:val>
                                            <p:strVal val="ppt_y"/>
                                          </p:val>
                                        </p:tav>
                                        <p:tav tm="100000">
                                          <p:val>
                                            <p:strVal val="1+ppt_h/2"/>
                                          </p:val>
                                        </p:tav>
                                      </p:tavLst>
                                    </p:anim>
                                    <p:set>
                                      <p:cBhvr>
                                        <p:cTn id="154" dur="1" fill="hold">
                                          <p:stCondLst>
                                            <p:cond delay="499"/>
                                          </p:stCondLst>
                                        </p:cTn>
                                        <p:tgtEl>
                                          <p:spTgt spid="65"/>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4"/>
                                        </p:tgtEl>
                                      </p:cBhvr>
                                    </p:animEffect>
                                    <p:set>
                                      <p:cBhvr>
                                        <p:cTn id="157" dur="1" fill="hold">
                                          <p:stCondLst>
                                            <p:cond delay="499"/>
                                          </p:stCondLst>
                                        </p:cTn>
                                        <p:tgtEl>
                                          <p:spTgt spid="4"/>
                                        </p:tgtEl>
                                        <p:attrNameLst>
                                          <p:attrName>style.visibility</p:attrName>
                                        </p:attrNameLst>
                                      </p:cBhvr>
                                      <p:to>
                                        <p:strVal val="hidden"/>
                                      </p:to>
                                    </p:set>
                                  </p:childTnLst>
                                </p:cTn>
                              </p:par>
                            </p:childTnLst>
                          </p:cTn>
                        </p:par>
                        <p:par>
                          <p:cTn id="158" fill="hold">
                            <p:stCondLst>
                              <p:cond delay="500"/>
                            </p:stCondLst>
                            <p:childTnLst>
                              <p:par>
                                <p:cTn id="159" presetID="42" presetClass="path" presetSubtype="0" accel="50000" decel="50000" fill="hold" nodeType="afterEffect">
                                  <p:stCondLst>
                                    <p:cond delay="0"/>
                                  </p:stCondLst>
                                  <p:childTnLst>
                                    <p:animMotion origin="layout" path="M 1.5625E-6 8.02469E-7 L 0.00173 0.30247 " pathEditMode="relative" rAng="0" ptsTypes="AA">
                                      <p:cBhvr>
                                        <p:cTn id="160" dur="1000" fill="hold"/>
                                        <p:tgtEl>
                                          <p:spTgt spid="32"/>
                                        </p:tgtEl>
                                        <p:attrNameLst>
                                          <p:attrName>ppt_x</p:attrName>
                                          <p:attrName>ppt_y</p:attrName>
                                        </p:attrNameLst>
                                      </p:cBhvr>
                                      <p:rCtr x="87" y="15123"/>
                                    </p:animMotion>
                                  </p:childTnLst>
                                </p:cTn>
                              </p:par>
                              <p:par>
                                <p:cTn id="161" presetID="1" presetClass="mediacall" presetSubtype="0" fill="hold" nodeType="withEffect">
                                  <p:stCondLst>
                                    <p:cond delay="0"/>
                                  </p:stCondLst>
                                  <p:childTnLst>
                                    <p:cmd type="call" cmd="playFrom(0.0)">
                                      <p:cBhvr>
                                        <p:cTn id="162" dur="3160" fill="hold"/>
                                        <p:tgtEl>
                                          <p:spTgt spid="16"/>
                                        </p:tgtEl>
                                      </p:cBhvr>
                                    </p:cmd>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32"/>
                                        </p:tgtEl>
                                        <p:attrNameLst>
                                          <p:attrName>r</p:attrName>
                                        </p:attrNameLst>
                                      </p:cBhvr>
                                    </p:animRot>
                                    <p:animRot by="-240000">
                                      <p:cBhvr>
                                        <p:cTn id="165" dur="150" fill="hold">
                                          <p:stCondLst>
                                            <p:cond delay="150"/>
                                          </p:stCondLst>
                                        </p:cTn>
                                        <p:tgtEl>
                                          <p:spTgt spid="32"/>
                                        </p:tgtEl>
                                        <p:attrNameLst>
                                          <p:attrName>r</p:attrName>
                                        </p:attrNameLst>
                                      </p:cBhvr>
                                    </p:animRot>
                                    <p:animRot by="240000">
                                      <p:cBhvr>
                                        <p:cTn id="166" dur="150" fill="hold">
                                          <p:stCondLst>
                                            <p:cond delay="300"/>
                                          </p:stCondLst>
                                        </p:cTn>
                                        <p:tgtEl>
                                          <p:spTgt spid="32"/>
                                        </p:tgtEl>
                                        <p:attrNameLst>
                                          <p:attrName>r</p:attrName>
                                        </p:attrNameLst>
                                      </p:cBhvr>
                                    </p:animRot>
                                    <p:animRot by="-240000">
                                      <p:cBhvr>
                                        <p:cTn id="167" dur="150" fill="hold">
                                          <p:stCondLst>
                                            <p:cond delay="450"/>
                                          </p:stCondLst>
                                        </p:cTn>
                                        <p:tgtEl>
                                          <p:spTgt spid="32"/>
                                        </p:tgtEl>
                                        <p:attrNameLst>
                                          <p:attrName>r</p:attrName>
                                        </p:attrNameLst>
                                      </p:cBhvr>
                                    </p:animRot>
                                    <p:animRot by="120000">
                                      <p:cBhvr>
                                        <p:cTn id="168" dur="150" fill="hold">
                                          <p:stCondLst>
                                            <p:cond delay="600"/>
                                          </p:stCondLst>
                                        </p:cTn>
                                        <p:tgtEl>
                                          <p:spTgt spid="32"/>
                                        </p:tgtEl>
                                        <p:attrNameLst>
                                          <p:attrName>r</p:attrName>
                                        </p:attrNameLst>
                                      </p:cBhvr>
                                    </p:animRot>
                                  </p:childTnLst>
                                </p:cTn>
                              </p:par>
                            </p:childTnLst>
                          </p:cTn>
                        </p:par>
                        <p:par>
                          <p:cTn id="169" fill="hold">
                            <p:stCondLst>
                              <p:cond delay="3660"/>
                            </p:stCondLst>
                            <p:childTnLst>
                              <p:par>
                                <p:cTn id="170" presetID="42" presetClass="path" presetSubtype="0" accel="50000" decel="50000" fill="hold" nodeType="afterEffect">
                                  <p:stCondLst>
                                    <p:cond delay="0"/>
                                  </p:stCondLst>
                                  <p:childTnLst>
                                    <p:animMotion origin="layout" path="M 0.00173 0.30247 L 0.0026 0.62809 " pathEditMode="relative" rAng="0" ptsTypes="AA">
                                      <p:cBhvr>
                                        <p:cTn id="171" dur="500" fill="hold"/>
                                        <p:tgtEl>
                                          <p:spTgt spid="32"/>
                                        </p:tgtEl>
                                        <p:attrNameLst>
                                          <p:attrName>ppt_x</p:attrName>
                                          <p:attrName>ppt_y</p:attrName>
                                        </p:attrNameLst>
                                      </p:cBhvr>
                                      <p:rCtr x="43" y="16281"/>
                                    </p:animMotion>
                                  </p:childTnLst>
                                </p:cTn>
                              </p:par>
                              <p:par>
                                <p:cTn id="172" presetID="6" presetClass="emph" presetSubtype="0" fill="hold" nodeType="withEffect">
                                  <p:stCondLst>
                                    <p:cond delay="500"/>
                                  </p:stCondLst>
                                  <p:childTnLst>
                                    <p:animScale>
                                      <p:cBhvr>
                                        <p:cTn id="173" dur="500" fill="hold"/>
                                        <p:tgtEl>
                                          <p:spTgt spid="32"/>
                                        </p:tgtEl>
                                      </p:cBhvr>
                                      <p:by x="50000" y="50000"/>
                                    </p:animScale>
                                  </p:childTnLst>
                                </p:cTn>
                              </p:par>
                              <p:par>
                                <p:cTn id="174" presetID="1" presetClass="mediacall" presetSubtype="0" fill="hold" nodeType="withEffect">
                                  <p:stCondLst>
                                    <p:cond delay="1000"/>
                                  </p:stCondLst>
                                  <p:childTnLst>
                                    <p:cmd type="call" cmd="playFrom(0.0)">
                                      <p:cBhvr>
                                        <p:cTn id="175" dur="1200" fill="hold"/>
                                        <p:tgtEl>
                                          <p:spTgt spid="15"/>
                                        </p:tgtEl>
                                      </p:cBhvr>
                                    </p:cmd>
                                  </p:childTnLst>
                                </p:cTn>
                              </p:par>
                              <p:par>
                                <p:cTn id="176" presetID="42" presetClass="path" presetSubtype="0" accel="50000" decel="50000" fill="hold" nodeType="withEffect">
                                  <p:stCondLst>
                                    <p:cond delay="1000"/>
                                  </p:stCondLst>
                                  <p:childTnLst>
                                    <p:animMotion origin="layout" path="M 0.0026 0.62809 L 0.22331 0.79572 " pathEditMode="relative" rAng="0" ptsTypes="AA">
                                      <p:cBhvr>
                                        <p:cTn id="177" dur="1000" fill="hold"/>
                                        <p:tgtEl>
                                          <p:spTgt spid="32"/>
                                        </p:tgtEl>
                                        <p:attrNameLst>
                                          <p:attrName>ppt_x</p:attrName>
                                          <p:attrName>ppt_y</p:attrName>
                                        </p:attrNameLst>
                                      </p:cBhvr>
                                      <p:rCtr x="11035" y="8372"/>
                                    </p:animMotion>
                                  </p:childTnLst>
                                </p:cTn>
                              </p:par>
                              <p:par>
                                <p:cTn id="178" presetID="8" presetClass="emph" presetSubtype="0" repeatCount="2000" fill="hold" nodeType="withEffect">
                                  <p:stCondLst>
                                    <p:cond delay="1000"/>
                                  </p:stCondLst>
                                  <p:childTnLst>
                                    <p:animRot by="21600000">
                                      <p:cBhvr>
                                        <p:cTn id="179" dur="500" fill="hold"/>
                                        <p:tgtEl>
                                          <p:spTgt spid="32"/>
                                        </p:tgtEl>
                                        <p:attrNameLst>
                                          <p:attrName>r</p:attrName>
                                        </p:attrNameLst>
                                      </p:cBhvr>
                                    </p:animRot>
                                  </p:childTnLst>
                                </p:cTn>
                              </p:par>
                            </p:childTnLst>
                          </p:cTn>
                        </p:par>
                        <p:par>
                          <p:cTn id="180" fill="hold">
                            <p:stCondLst>
                              <p:cond delay="5860"/>
                            </p:stCondLst>
                            <p:childTnLst>
                              <p:par>
                                <p:cTn id="181" presetID="10" presetClass="entr" presetSubtype="0" fill="hold" grpId="0" nodeType="afterEffect">
                                  <p:stCondLst>
                                    <p:cond delay="0"/>
                                  </p:stCondLst>
                                  <p:childTnLst>
                                    <p:set>
                                      <p:cBhvr>
                                        <p:cTn id="182" dur="1" fill="hold">
                                          <p:stCondLst>
                                            <p:cond delay="0"/>
                                          </p:stCondLst>
                                        </p:cTn>
                                        <p:tgtEl>
                                          <p:spTgt spid="66"/>
                                        </p:tgtEl>
                                        <p:attrNameLst>
                                          <p:attrName>style.visibility</p:attrName>
                                        </p:attrNameLst>
                                      </p:cBhvr>
                                      <p:to>
                                        <p:strVal val="visible"/>
                                      </p:to>
                                    </p:set>
                                    <p:animEffect transition="in" filter="fade">
                                      <p:cBhvr>
                                        <p:cTn id="183" dur="500"/>
                                        <p:tgtEl>
                                          <p:spTgt spid="66"/>
                                        </p:tgtEl>
                                      </p:cBhvr>
                                    </p:animEffect>
                                  </p:childTnLst>
                                </p:cTn>
                              </p:par>
                            </p:childTnLst>
                          </p:cTn>
                        </p:par>
                      </p:childTnLst>
                    </p:cTn>
                  </p:par>
                  <p:par>
                    <p:cTn id="184" fill="hold">
                      <p:stCondLst>
                        <p:cond delay="indefinite"/>
                      </p:stCondLst>
                      <p:childTnLst>
                        <p:par>
                          <p:cTn id="185" fill="hold">
                            <p:stCondLst>
                              <p:cond delay="0"/>
                            </p:stCondLst>
                            <p:childTnLst>
                              <p:par>
                                <p:cTn id="186" presetID="1" presetClass="exit" presetSubtype="0" fill="hold" grpId="1" nodeType="clickEffect">
                                  <p:stCondLst>
                                    <p:cond delay="0"/>
                                  </p:stCondLst>
                                  <p:childTnLst>
                                    <p:set>
                                      <p:cBhvr>
                                        <p:cTn id="187" dur="1" fill="hold">
                                          <p:stCondLst>
                                            <p:cond delay="0"/>
                                          </p:stCondLst>
                                        </p:cTn>
                                        <p:tgtEl>
                                          <p:spTgt spid="66"/>
                                        </p:tgtEl>
                                        <p:attrNameLst>
                                          <p:attrName>style.visibility</p:attrName>
                                        </p:attrNameLst>
                                      </p:cBhvr>
                                      <p:to>
                                        <p:strVal val="hidden"/>
                                      </p:to>
                                    </p:set>
                                  </p:childTnLst>
                                </p:cTn>
                              </p:par>
                              <p:par>
                                <p:cTn id="188" presetID="10" presetClass="entr" presetSubtype="0" fill="hold" grpId="0" nodeType="withEffect">
                                  <p:stCondLst>
                                    <p:cond delay="0"/>
                                  </p:stCondLst>
                                  <p:childTnLst>
                                    <p:set>
                                      <p:cBhvr>
                                        <p:cTn id="189" dur="1" fill="hold">
                                          <p:stCondLst>
                                            <p:cond delay="0"/>
                                          </p:stCondLst>
                                        </p:cTn>
                                        <p:tgtEl>
                                          <p:spTgt spid="67"/>
                                        </p:tgtEl>
                                        <p:attrNameLst>
                                          <p:attrName>style.visibility</p:attrName>
                                        </p:attrNameLst>
                                      </p:cBhvr>
                                      <p:to>
                                        <p:strVal val="visible"/>
                                      </p:to>
                                    </p:set>
                                    <p:animEffect transition="in" filter="fade">
                                      <p:cBhvr>
                                        <p:cTn id="190" dur="500"/>
                                        <p:tgtEl>
                                          <p:spTgt spid="67"/>
                                        </p:tgtEl>
                                      </p:cBhvr>
                                    </p:animEffect>
                                  </p:childTnLst>
                                </p:cTn>
                              </p:par>
                            </p:childTnLst>
                          </p:cTn>
                        </p:par>
                      </p:childTnLst>
                    </p:cTn>
                  </p:par>
                  <p:par>
                    <p:cTn id="191" fill="hold">
                      <p:stCondLst>
                        <p:cond delay="indefinite"/>
                      </p:stCondLst>
                      <p:childTnLst>
                        <p:par>
                          <p:cTn id="192" fill="hold">
                            <p:stCondLst>
                              <p:cond delay="0"/>
                            </p:stCondLst>
                            <p:childTnLst>
                              <p:par>
                                <p:cTn id="193" presetID="1" presetClass="exit" presetSubtype="0" fill="hold" grpId="1" nodeType="clickEffect">
                                  <p:stCondLst>
                                    <p:cond delay="0"/>
                                  </p:stCondLst>
                                  <p:childTnLst>
                                    <p:set>
                                      <p:cBhvr>
                                        <p:cTn id="194" dur="1" fill="hold">
                                          <p:stCondLst>
                                            <p:cond delay="0"/>
                                          </p:stCondLst>
                                        </p:cTn>
                                        <p:tgtEl>
                                          <p:spTgt spid="67"/>
                                        </p:tgtEl>
                                        <p:attrNameLst>
                                          <p:attrName>style.visibility</p:attrName>
                                        </p:attrNameLst>
                                      </p:cBhvr>
                                      <p:to>
                                        <p:strVal val="hidden"/>
                                      </p:to>
                                    </p:set>
                                  </p:childTnLst>
                                </p:cTn>
                              </p:par>
                            </p:childTnLst>
                          </p:cTn>
                        </p:par>
                        <p:par>
                          <p:cTn id="195" fill="hold">
                            <p:stCondLst>
                              <p:cond delay="0"/>
                            </p:stCondLst>
                            <p:childTnLst>
                              <p:par>
                                <p:cTn id="196" presetID="10" presetClass="entr" presetSubtype="0" fill="hold" grpId="0" nodeType="after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fade">
                                      <p:cBhvr>
                                        <p:cTn id="198" dur="500"/>
                                        <p:tgtEl>
                                          <p:spTgt spid="68"/>
                                        </p:tgtEl>
                                      </p:cBhvr>
                                    </p:animEffec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grpId="1" nodeType="clickEffect">
                                  <p:stCondLst>
                                    <p:cond delay="0"/>
                                  </p:stCondLst>
                                  <p:childTnLst>
                                    <p:set>
                                      <p:cBhvr>
                                        <p:cTn id="202" dur="1" fill="hold">
                                          <p:stCondLst>
                                            <p:cond delay="0"/>
                                          </p:stCondLst>
                                        </p:cTn>
                                        <p:tgtEl>
                                          <p:spTgt spid="68"/>
                                        </p:tgtEl>
                                        <p:attrNameLst>
                                          <p:attrName>style.visibility</p:attrName>
                                        </p:attrNameLst>
                                      </p:cBhvr>
                                      <p:to>
                                        <p:strVal val="hidden"/>
                                      </p:to>
                                    </p:set>
                                  </p:childTnLst>
                                </p:cTn>
                              </p:par>
                              <p:par>
                                <p:cTn id="203" presetID="2" presetClass="entr" presetSubtype="4" fill="hold" grpId="0" nodeType="withEffect">
                                  <p:stCondLst>
                                    <p:cond delay="0"/>
                                  </p:stCondLst>
                                  <p:childTnLst>
                                    <p:set>
                                      <p:cBhvr>
                                        <p:cTn id="204" dur="1" fill="hold">
                                          <p:stCondLst>
                                            <p:cond delay="0"/>
                                          </p:stCondLst>
                                        </p:cTn>
                                        <p:tgtEl>
                                          <p:spTgt spid="69"/>
                                        </p:tgtEl>
                                        <p:attrNameLst>
                                          <p:attrName>style.visibility</p:attrName>
                                        </p:attrNameLst>
                                      </p:cBhvr>
                                      <p:to>
                                        <p:strVal val="visible"/>
                                      </p:to>
                                    </p:set>
                                    <p:anim calcmode="lin" valueType="num">
                                      <p:cBhvr additive="base">
                                        <p:cTn id="205" dur="500" fill="hold"/>
                                        <p:tgtEl>
                                          <p:spTgt spid="69"/>
                                        </p:tgtEl>
                                        <p:attrNameLst>
                                          <p:attrName>ppt_x</p:attrName>
                                        </p:attrNameLst>
                                      </p:cBhvr>
                                      <p:tavLst>
                                        <p:tav tm="0">
                                          <p:val>
                                            <p:strVal val="#ppt_x"/>
                                          </p:val>
                                        </p:tav>
                                        <p:tav tm="100000">
                                          <p:val>
                                            <p:strVal val="#ppt_x"/>
                                          </p:val>
                                        </p:tav>
                                      </p:tavLst>
                                    </p:anim>
                                    <p:anim calcmode="lin" valueType="num">
                                      <p:cBhvr additive="base">
                                        <p:cTn id="20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xit" presetSubtype="4" fill="hold" grpId="1" nodeType="clickEffect">
                                  <p:stCondLst>
                                    <p:cond delay="0"/>
                                  </p:stCondLst>
                                  <p:childTnLst>
                                    <p:anim calcmode="lin" valueType="num">
                                      <p:cBhvr additive="base">
                                        <p:cTn id="210" dur="500"/>
                                        <p:tgtEl>
                                          <p:spTgt spid="69"/>
                                        </p:tgtEl>
                                        <p:attrNameLst>
                                          <p:attrName>ppt_x</p:attrName>
                                        </p:attrNameLst>
                                      </p:cBhvr>
                                      <p:tavLst>
                                        <p:tav tm="0">
                                          <p:val>
                                            <p:strVal val="ppt_x"/>
                                          </p:val>
                                        </p:tav>
                                        <p:tav tm="100000">
                                          <p:val>
                                            <p:strVal val="ppt_x"/>
                                          </p:val>
                                        </p:tav>
                                      </p:tavLst>
                                    </p:anim>
                                    <p:anim calcmode="lin" valueType="num">
                                      <p:cBhvr additive="base">
                                        <p:cTn id="211" dur="500"/>
                                        <p:tgtEl>
                                          <p:spTgt spid="69"/>
                                        </p:tgtEl>
                                        <p:attrNameLst>
                                          <p:attrName>ppt_y</p:attrName>
                                        </p:attrNameLst>
                                      </p:cBhvr>
                                      <p:tavLst>
                                        <p:tav tm="0">
                                          <p:val>
                                            <p:strVal val="ppt_y"/>
                                          </p:val>
                                        </p:tav>
                                        <p:tav tm="100000">
                                          <p:val>
                                            <p:strVal val="1+ppt_h/2"/>
                                          </p:val>
                                        </p:tav>
                                      </p:tavLst>
                                    </p:anim>
                                    <p:set>
                                      <p:cBhvr>
                                        <p:cTn id="212" dur="1" fill="hold">
                                          <p:stCondLst>
                                            <p:cond delay="499"/>
                                          </p:stCondLst>
                                        </p:cTn>
                                        <p:tgtEl>
                                          <p:spTgt spid="69"/>
                                        </p:tgtEl>
                                        <p:attrNameLst>
                                          <p:attrName>style.visibility</p:attrName>
                                        </p:attrNameLst>
                                      </p:cBhvr>
                                      <p:to>
                                        <p:strVal val="hidden"/>
                                      </p:to>
                                    </p:set>
                                  </p:childTnLst>
                                </p:cTn>
                              </p:par>
                              <p:par>
                                <p:cTn id="213" presetID="10" presetClass="exit" presetSubtype="0" fill="hold" nodeType="withEffect">
                                  <p:stCondLst>
                                    <p:cond delay="0"/>
                                  </p:stCondLst>
                                  <p:childTnLst>
                                    <p:animEffect transition="out" filter="fade">
                                      <p:cBhvr>
                                        <p:cTn id="214" dur="500"/>
                                        <p:tgtEl>
                                          <p:spTgt spid="7"/>
                                        </p:tgtEl>
                                      </p:cBhvr>
                                    </p:animEffect>
                                    <p:set>
                                      <p:cBhvr>
                                        <p:cTn id="215" dur="1" fill="hold">
                                          <p:stCondLst>
                                            <p:cond delay="499"/>
                                          </p:stCondLst>
                                        </p:cTn>
                                        <p:tgtEl>
                                          <p:spTgt spid="7"/>
                                        </p:tgtEl>
                                        <p:attrNameLst>
                                          <p:attrName>style.visibility</p:attrName>
                                        </p:attrNameLst>
                                      </p:cBhvr>
                                      <p:to>
                                        <p:strVal val="hidden"/>
                                      </p:to>
                                    </p:set>
                                  </p:childTnLst>
                                </p:cTn>
                              </p:par>
                            </p:childTnLst>
                          </p:cTn>
                        </p:par>
                        <p:par>
                          <p:cTn id="216" fill="hold">
                            <p:stCondLst>
                              <p:cond delay="500"/>
                            </p:stCondLst>
                            <p:childTnLst>
                              <p:par>
                                <p:cTn id="217" presetID="42" presetClass="path" presetSubtype="0" accel="50000" decel="50000" fill="hold" nodeType="afterEffect">
                                  <p:stCondLst>
                                    <p:cond delay="0"/>
                                  </p:stCondLst>
                                  <p:childTnLst>
                                    <p:animMotion origin="layout" path="M 1.04167E-6 0.01389 L 1.04167E-6 0.2581 " pathEditMode="relative" rAng="0" ptsTypes="AA">
                                      <p:cBhvr>
                                        <p:cTn id="218" dur="1000" fill="hold"/>
                                        <p:tgtEl>
                                          <p:spTgt spid="17"/>
                                        </p:tgtEl>
                                        <p:attrNameLst>
                                          <p:attrName>ppt_x</p:attrName>
                                          <p:attrName>ppt_y</p:attrName>
                                        </p:attrNameLst>
                                      </p:cBhvr>
                                      <p:rCtr x="0" y="12211"/>
                                    </p:animMotion>
                                  </p:childTnLst>
                                </p:cTn>
                              </p:par>
                              <p:par>
                                <p:cTn id="219" presetID="32" presetClass="emph" presetSubtype="0" repeatCount="2000" fill="hold" nodeType="withEffect">
                                  <p:stCondLst>
                                    <p:cond delay="0"/>
                                  </p:stCondLst>
                                  <p:childTnLst>
                                    <p:animRot by="120000">
                                      <p:cBhvr>
                                        <p:cTn id="220" dur="75" fill="hold">
                                          <p:stCondLst>
                                            <p:cond delay="0"/>
                                          </p:stCondLst>
                                        </p:cTn>
                                        <p:tgtEl>
                                          <p:spTgt spid="17"/>
                                        </p:tgtEl>
                                        <p:attrNameLst>
                                          <p:attrName>r</p:attrName>
                                        </p:attrNameLst>
                                      </p:cBhvr>
                                    </p:animRot>
                                    <p:animRot by="-240000">
                                      <p:cBhvr>
                                        <p:cTn id="221" dur="150" fill="hold">
                                          <p:stCondLst>
                                            <p:cond delay="150"/>
                                          </p:stCondLst>
                                        </p:cTn>
                                        <p:tgtEl>
                                          <p:spTgt spid="17"/>
                                        </p:tgtEl>
                                        <p:attrNameLst>
                                          <p:attrName>r</p:attrName>
                                        </p:attrNameLst>
                                      </p:cBhvr>
                                    </p:animRot>
                                    <p:animRot by="240000">
                                      <p:cBhvr>
                                        <p:cTn id="222" dur="150" fill="hold">
                                          <p:stCondLst>
                                            <p:cond delay="300"/>
                                          </p:stCondLst>
                                        </p:cTn>
                                        <p:tgtEl>
                                          <p:spTgt spid="17"/>
                                        </p:tgtEl>
                                        <p:attrNameLst>
                                          <p:attrName>r</p:attrName>
                                        </p:attrNameLst>
                                      </p:cBhvr>
                                    </p:animRot>
                                    <p:animRot by="-240000">
                                      <p:cBhvr>
                                        <p:cTn id="223" dur="150" fill="hold">
                                          <p:stCondLst>
                                            <p:cond delay="450"/>
                                          </p:stCondLst>
                                        </p:cTn>
                                        <p:tgtEl>
                                          <p:spTgt spid="17"/>
                                        </p:tgtEl>
                                        <p:attrNameLst>
                                          <p:attrName>r</p:attrName>
                                        </p:attrNameLst>
                                      </p:cBhvr>
                                    </p:animRot>
                                    <p:animRot by="120000">
                                      <p:cBhvr>
                                        <p:cTn id="224" dur="150" fill="hold">
                                          <p:stCondLst>
                                            <p:cond delay="600"/>
                                          </p:stCondLst>
                                        </p:cTn>
                                        <p:tgtEl>
                                          <p:spTgt spid="17"/>
                                        </p:tgtEl>
                                        <p:attrNameLst>
                                          <p:attrName>r</p:attrName>
                                        </p:attrNameLst>
                                      </p:cBhvr>
                                    </p:animRot>
                                  </p:childTnLst>
                                </p:cTn>
                              </p:par>
                            </p:childTnLst>
                          </p:cTn>
                        </p:par>
                        <p:par>
                          <p:cTn id="225" fill="hold">
                            <p:stCondLst>
                              <p:cond delay="2000"/>
                            </p:stCondLst>
                            <p:childTnLst>
                              <p:par>
                                <p:cTn id="226" presetID="1" presetClass="exit" presetSubtype="0" fill="hold" nodeType="afterEffect">
                                  <p:stCondLst>
                                    <p:cond delay="0"/>
                                  </p:stCondLst>
                                  <p:childTnLst>
                                    <p:set>
                                      <p:cBhvr>
                                        <p:cTn id="227" dur="1" fill="hold">
                                          <p:stCondLst>
                                            <p:cond delay="0"/>
                                          </p:stCondLst>
                                        </p:cTn>
                                        <p:tgtEl>
                                          <p:spTgt spid="17"/>
                                        </p:tgtEl>
                                        <p:attrNameLst>
                                          <p:attrName>style.visibility</p:attrName>
                                        </p:attrNameLst>
                                      </p:cBhvr>
                                      <p:to>
                                        <p:strVal val="hidden"/>
                                      </p:to>
                                    </p:set>
                                  </p:childTnLst>
                                </p:cTn>
                              </p:par>
                              <p:par>
                                <p:cTn id="228" presetID="1" presetClass="entr" presetSubtype="0" fill="hold" nodeType="withEffect">
                                  <p:stCondLst>
                                    <p:cond delay="0"/>
                                  </p:stCondLst>
                                  <p:childTnLst>
                                    <p:set>
                                      <p:cBhvr>
                                        <p:cTn id="229" dur="1" fill="hold">
                                          <p:stCondLst>
                                            <p:cond delay="0"/>
                                          </p:stCondLst>
                                        </p:cTn>
                                        <p:tgtEl>
                                          <p:spTgt spid="55"/>
                                        </p:tgtEl>
                                        <p:attrNameLst>
                                          <p:attrName>style.visibility</p:attrName>
                                        </p:attrNameLst>
                                      </p:cBhvr>
                                      <p:to>
                                        <p:strVal val="visible"/>
                                      </p:to>
                                    </p:set>
                                  </p:childTnLst>
                                </p:cTn>
                              </p:par>
                              <p:par>
                                <p:cTn id="230" presetID="1" presetClass="entr" presetSubtype="0" fill="hold" nodeType="withEffect">
                                  <p:stCondLst>
                                    <p:cond delay="0"/>
                                  </p:stCondLst>
                                  <p:childTnLst>
                                    <p:set>
                                      <p:cBhvr>
                                        <p:cTn id="231" dur="1" fill="hold">
                                          <p:stCondLst>
                                            <p:cond delay="0"/>
                                          </p:stCondLst>
                                        </p:cTn>
                                        <p:tgtEl>
                                          <p:spTgt spid="53"/>
                                        </p:tgtEl>
                                        <p:attrNameLst>
                                          <p:attrName>style.visibility</p:attrName>
                                        </p:attrNameLst>
                                      </p:cBhvr>
                                      <p:to>
                                        <p:strVal val="visible"/>
                                      </p:to>
                                    </p:set>
                                  </p:childTnLst>
                                </p:cTn>
                              </p:par>
                              <p:par>
                                <p:cTn id="232" presetID="1" presetClass="mediacall" presetSubtype="0" fill="hold" nodeType="withEffect">
                                  <p:stCondLst>
                                    <p:cond delay="0"/>
                                  </p:stCondLst>
                                  <p:childTnLst>
                                    <p:cmd type="call" cmd="playFrom(0.0)">
                                      <p:cBhvr>
                                        <p:cTn id="233" dur="653" fill="hold"/>
                                        <p:tgtEl>
                                          <p:spTgt spid="39"/>
                                        </p:tgtEl>
                                      </p:cBhvr>
                                    </p:cmd>
                                  </p:childTnLst>
                                </p:cTn>
                              </p:par>
                            </p:childTnLst>
                          </p:cTn>
                        </p:par>
                        <p:par>
                          <p:cTn id="234" fill="hold">
                            <p:stCondLst>
                              <p:cond delay="2653"/>
                            </p:stCondLst>
                            <p:childTnLst>
                              <p:par>
                                <p:cTn id="235" presetID="1" presetClass="entr" presetSubtype="0" fill="hold" nodeType="afterEffect">
                                  <p:stCondLst>
                                    <p:cond delay="0"/>
                                  </p:stCondLst>
                                  <p:childTnLst>
                                    <p:set>
                                      <p:cBhvr>
                                        <p:cTn id="236" dur="1" fill="hold">
                                          <p:stCondLst>
                                            <p:cond delay="0"/>
                                          </p:stCondLst>
                                        </p:cTn>
                                        <p:tgtEl>
                                          <p:spTgt spid="54"/>
                                        </p:tgtEl>
                                        <p:attrNameLst>
                                          <p:attrName>style.visibility</p:attrName>
                                        </p:attrNameLst>
                                      </p:cBhvr>
                                      <p:to>
                                        <p:strVal val="visible"/>
                                      </p:to>
                                    </p:set>
                                  </p:childTnLst>
                                </p:cTn>
                              </p:par>
                              <p:par>
                                <p:cTn id="237" presetID="42" presetClass="path" presetSubtype="0" accel="50000" decel="50000" fill="hold" nodeType="withEffect">
                                  <p:stCondLst>
                                    <p:cond delay="0"/>
                                  </p:stCondLst>
                                  <p:childTnLst>
                                    <p:animMotion origin="layout" path="M -0.05426 0.02315 L 4.86111E-6 -2.96296E-6 " pathEditMode="relative" rAng="0" ptsTypes="AA">
                                      <p:cBhvr>
                                        <p:cTn id="238" dur="1500" fill="hold"/>
                                        <p:tgtEl>
                                          <p:spTgt spid="54"/>
                                        </p:tgtEl>
                                        <p:attrNameLst>
                                          <p:attrName>ppt_x</p:attrName>
                                          <p:attrName>ppt_y</p:attrName>
                                        </p:attrNameLst>
                                      </p:cBhvr>
                                      <p:rCtr x="2713" y="-1157"/>
                                    </p:animMotion>
                                  </p:childTnLst>
                                </p:cTn>
                              </p:par>
                              <p:par>
                                <p:cTn id="239" presetID="1" presetClass="mediacall" presetSubtype="0" fill="hold" nodeType="withEffect">
                                  <p:stCondLst>
                                    <p:cond delay="500"/>
                                  </p:stCondLst>
                                  <p:childTnLst>
                                    <p:cmd type="call" cmd="playFrom(0.0)">
                                      <p:cBhvr>
                                        <p:cTn id="240" dur="648" fill="hold"/>
                                        <p:tgtEl>
                                          <p:spTgt spid="33"/>
                                        </p:tgtEl>
                                      </p:cBhvr>
                                    </p:cmd>
                                  </p:childTnLst>
                                </p:cTn>
                              </p:par>
                              <p:par>
                                <p:cTn id="241" presetID="8" presetClass="emph" presetSubtype="0" fill="hold" nodeType="withEffect">
                                  <p:stCondLst>
                                    <p:cond delay="500"/>
                                  </p:stCondLst>
                                  <p:childTnLst>
                                    <p:animRot by="-3600000">
                                      <p:cBhvr>
                                        <p:cTn id="242" dur="750" fill="hold"/>
                                        <p:tgtEl>
                                          <p:spTgt spid="54"/>
                                        </p:tgtEl>
                                        <p:attrNameLst>
                                          <p:attrName>r</p:attrName>
                                        </p:attrNameLst>
                                      </p:cBhvr>
                                    </p:animRot>
                                  </p:childTnLst>
                                </p:cTn>
                              </p:par>
                              <p:par>
                                <p:cTn id="243" presetID="1" presetClass="entr" presetSubtype="0" fill="hold" nodeType="withEffect">
                                  <p:stCondLst>
                                    <p:cond delay="0"/>
                                  </p:stCondLst>
                                  <p:childTnLst>
                                    <p:set>
                                      <p:cBhvr>
                                        <p:cTn id="244" dur="1" fill="hold">
                                          <p:stCondLst>
                                            <p:cond delay="0"/>
                                          </p:stCondLst>
                                        </p:cTn>
                                        <p:tgtEl>
                                          <p:spTgt spid="56"/>
                                        </p:tgtEl>
                                        <p:attrNameLst>
                                          <p:attrName>style.visibility</p:attrName>
                                        </p:attrNameLst>
                                      </p:cBhvr>
                                      <p:to>
                                        <p:strVal val="visible"/>
                                      </p:to>
                                    </p:set>
                                  </p:childTnLst>
                                </p:cTn>
                              </p:par>
                              <p:par>
                                <p:cTn id="245" presetID="42" presetClass="path" presetSubtype="0" accel="50000" decel="50000" fill="hold" nodeType="withEffect">
                                  <p:stCondLst>
                                    <p:cond delay="0"/>
                                  </p:stCondLst>
                                  <p:childTnLst>
                                    <p:animMotion origin="layout" path="M 0.00065 2.46914E-6 L 3.75E-6 0.29977 " pathEditMode="relative" rAng="0" ptsTypes="AA">
                                      <p:cBhvr>
                                        <p:cTn id="246" dur="1000" fill="hold"/>
                                        <p:tgtEl>
                                          <p:spTgt spid="56"/>
                                        </p:tgtEl>
                                        <p:attrNameLst>
                                          <p:attrName>ppt_x</p:attrName>
                                          <p:attrName>ppt_y</p:attrName>
                                        </p:attrNameLst>
                                      </p:cBhvr>
                                      <p:rCtr x="-33" y="14988"/>
                                    </p:animMotion>
                                  </p:childTnLst>
                                </p:cTn>
                              </p:par>
                            </p:childTnLst>
                          </p:cTn>
                        </p:par>
                        <p:par>
                          <p:cTn id="247" fill="hold">
                            <p:stCondLst>
                              <p:cond delay="4153"/>
                            </p:stCondLst>
                            <p:childTnLst>
                              <p:par>
                                <p:cTn id="248" presetID="42" presetClass="path" presetSubtype="0" repeatCount="indefinite" accel="50000" decel="50000" autoRev="1" fill="hold" nodeType="afterEffect">
                                  <p:stCondLst>
                                    <p:cond delay="0"/>
                                  </p:stCondLst>
                                  <p:childTnLst>
                                    <p:animMotion origin="layout" path="M 3.68056E-6 -4.32099E-7 L 0.00021 0.01678 " pathEditMode="relative" rAng="0" ptsTypes="AA">
                                      <p:cBhvr>
                                        <p:cTn id="249" dur="1000" fill="hold"/>
                                        <p:tgtEl>
                                          <p:spTgt spid="54"/>
                                        </p:tgtEl>
                                        <p:attrNameLst>
                                          <p:attrName>ppt_x</p:attrName>
                                          <p:attrName>ppt_y</p:attrName>
                                        </p:attrNameLst>
                                      </p:cBhvr>
                                      <p:rCtr x="11" y="829"/>
                                    </p:animMotion>
                                  </p:childTnLst>
                                </p:cTn>
                              </p:par>
                              <p:par>
                                <p:cTn id="250" presetID="1" presetClass="exit" presetSubtype="0" fill="hold" nodeType="withEffect">
                                  <p:stCondLst>
                                    <p:cond delay="0"/>
                                  </p:stCondLst>
                                  <p:childTnLst>
                                    <p:set>
                                      <p:cBhvr>
                                        <p:cTn id="251" dur="1" fill="hold">
                                          <p:stCondLst>
                                            <p:cond delay="0"/>
                                          </p:stCondLst>
                                        </p:cTn>
                                        <p:tgtEl>
                                          <p:spTgt spid="25"/>
                                        </p:tgtEl>
                                        <p:attrNameLst>
                                          <p:attrName>style.visibility</p:attrName>
                                        </p:attrNameLst>
                                      </p:cBhvr>
                                      <p:to>
                                        <p:strVal val="hidden"/>
                                      </p:to>
                                    </p:set>
                                  </p:childTnLst>
                                </p:cTn>
                              </p:par>
                              <p:par>
                                <p:cTn id="252" presetID="1" presetClass="entr" presetSubtype="0" fill="hold" nodeType="withEffect">
                                  <p:stCondLst>
                                    <p:cond delay="0"/>
                                  </p:stCondLst>
                                  <p:childTnLst>
                                    <p:set>
                                      <p:cBhvr>
                                        <p:cTn id="253" dur="1" fill="hold">
                                          <p:stCondLst>
                                            <p:cond delay="0"/>
                                          </p:stCondLst>
                                        </p:cTn>
                                        <p:tgtEl>
                                          <p:spTgt spid="27"/>
                                        </p:tgtEl>
                                        <p:attrNameLst>
                                          <p:attrName>style.visibility</p:attrName>
                                        </p:attrNameLst>
                                      </p:cBhvr>
                                      <p:to>
                                        <p:strVal val="visible"/>
                                      </p:to>
                                    </p:set>
                                  </p:childTnLst>
                                </p:cTn>
                              </p:par>
                              <p:par>
                                <p:cTn id="254" presetID="1" presetClass="mediacall" presetSubtype="0" fill="hold" nodeType="withEffect">
                                  <p:stCondLst>
                                    <p:cond delay="0"/>
                                  </p:stCondLst>
                                  <p:childTnLst>
                                    <p:cmd type="call" cmd="playFrom(0.0)">
                                      <p:cBhvr>
                                        <p:cTn id="255" dur="1311" fill="hold"/>
                                        <p:tgtEl>
                                          <p:spTgt spid="34"/>
                                        </p:tgtEl>
                                      </p:cBhvr>
                                    </p:cmd>
                                  </p:childTnLst>
                                </p:cTn>
                              </p:par>
                              <p:par>
                                <p:cTn id="256" presetID="10" presetClass="exit" presetSubtype="0" fill="hold" nodeType="withEffect">
                                  <p:stCondLst>
                                    <p:cond delay="0"/>
                                  </p:stCondLst>
                                  <p:childTnLst>
                                    <p:animEffect transition="out" filter="fade">
                                      <p:cBhvr>
                                        <p:cTn id="257" dur="500"/>
                                        <p:tgtEl>
                                          <p:spTgt spid="41"/>
                                        </p:tgtEl>
                                      </p:cBhvr>
                                    </p:animEffect>
                                    <p:set>
                                      <p:cBhvr>
                                        <p:cTn id="258" dur="1" fill="hold">
                                          <p:stCondLst>
                                            <p:cond delay="499"/>
                                          </p:stCondLst>
                                        </p:cTn>
                                        <p:tgtEl>
                                          <p:spTgt spid="41"/>
                                        </p:tgtEl>
                                        <p:attrNameLst>
                                          <p:attrName>style.visibility</p:attrName>
                                        </p:attrNameLst>
                                      </p:cBhvr>
                                      <p:to>
                                        <p:strVal val="hidden"/>
                                      </p:to>
                                    </p:set>
                                  </p:childTnLst>
                                </p:cTn>
                              </p:par>
                              <p:par>
                                <p:cTn id="259" presetID="10" presetClass="exit" presetSubtype="0" fill="hold" nodeType="withEffect">
                                  <p:stCondLst>
                                    <p:cond delay="0"/>
                                  </p:stCondLst>
                                  <p:childTnLst>
                                    <p:animEffect transition="out" filter="fade">
                                      <p:cBhvr>
                                        <p:cTn id="260" dur="500"/>
                                        <p:tgtEl>
                                          <p:spTgt spid="26"/>
                                        </p:tgtEl>
                                      </p:cBhvr>
                                    </p:animEffect>
                                    <p:set>
                                      <p:cBhvr>
                                        <p:cTn id="261" dur="1" fill="hold">
                                          <p:stCondLst>
                                            <p:cond delay="499"/>
                                          </p:stCondLst>
                                        </p:cTn>
                                        <p:tgtEl>
                                          <p:spTgt spid="26"/>
                                        </p:tgtEl>
                                        <p:attrNameLst>
                                          <p:attrName>style.visibility</p:attrName>
                                        </p:attrNameLst>
                                      </p:cBhvr>
                                      <p:to>
                                        <p:strVal val="hidden"/>
                                      </p:to>
                                    </p:set>
                                  </p:childTnLst>
                                </p:cTn>
                              </p:par>
                              <p:par>
                                <p:cTn id="262" presetID="10" presetClass="exit" presetSubtype="0" fill="hold" nodeType="withEffect">
                                  <p:stCondLst>
                                    <p:cond delay="0"/>
                                  </p:stCondLst>
                                  <p:childTnLst>
                                    <p:animEffect transition="out" filter="fade">
                                      <p:cBhvr>
                                        <p:cTn id="263" dur="500"/>
                                        <p:tgtEl>
                                          <p:spTgt spid="31"/>
                                        </p:tgtEl>
                                      </p:cBhvr>
                                    </p:animEffect>
                                    <p:set>
                                      <p:cBhvr>
                                        <p:cTn id="264" dur="1" fill="hold">
                                          <p:stCondLst>
                                            <p:cond delay="499"/>
                                          </p:stCondLst>
                                        </p:cTn>
                                        <p:tgtEl>
                                          <p:spTgt spid="31"/>
                                        </p:tgtEl>
                                        <p:attrNameLst>
                                          <p:attrName>style.visibility</p:attrName>
                                        </p:attrNameLst>
                                      </p:cBhvr>
                                      <p:to>
                                        <p:strVal val="hidden"/>
                                      </p:to>
                                    </p:set>
                                  </p:childTnLst>
                                </p:cTn>
                              </p:par>
                            </p:childTnLst>
                          </p:cTn>
                        </p:par>
                        <p:par>
                          <p:cTn id="265" fill="hold">
                            <p:stCondLst>
                              <p:cond delay="6153"/>
                            </p:stCondLst>
                            <p:childTnLst>
                              <p:par>
                                <p:cTn id="266" presetID="10" presetClass="entr" presetSubtype="0" fill="hold" grpId="0" nodeType="afterEffect">
                                  <p:stCondLst>
                                    <p:cond delay="0"/>
                                  </p:stCondLst>
                                  <p:childTnLst>
                                    <p:set>
                                      <p:cBhvr>
                                        <p:cTn id="267" dur="1" fill="hold">
                                          <p:stCondLst>
                                            <p:cond delay="0"/>
                                          </p:stCondLst>
                                        </p:cTn>
                                        <p:tgtEl>
                                          <p:spTgt spid="70"/>
                                        </p:tgtEl>
                                        <p:attrNameLst>
                                          <p:attrName>style.visibility</p:attrName>
                                        </p:attrNameLst>
                                      </p:cBhvr>
                                      <p:to>
                                        <p:strVal val="visible"/>
                                      </p:to>
                                    </p:set>
                                    <p:animEffect transition="in" filter="fade">
                                      <p:cBhvr>
                                        <p:cTn id="268" dur="500"/>
                                        <p:tgtEl>
                                          <p:spTgt spid="70"/>
                                        </p:tgtEl>
                                      </p:cBhvr>
                                    </p:animEffect>
                                  </p:childTnLst>
                                </p:cTn>
                              </p:par>
                              <p:par>
                                <p:cTn id="269" presetID="2" presetClass="exit" presetSubtype="1" fill="hold" nodeType="withEffect">
                                  <p:stCondLst>
                                    <p:cond delay="0"/>
                                  </p:stCondLst>
                                  <p:childTnLst>
                                    <p:anim calcmode="lin" valueType="num">
                                      <p:cBhvr additive="base">
                                        <p:cTn id="270" dur="500"/>
                                        <p:tgtEl>
                                          <p:spTgt spid="55"/>
                                        </p:tgtEl>
                                        <p:attrNameLst>
                                          <p:attrName>ppt_x</p:attrName>
                                        </p:attrNameLst>
                                      </p:cBhvr>
                                      <p:tavLst>
                                        <p:tav tm="0">
                                          <p:val>
                                            <p:strVal val="ppt_x"/>
                                          </p:val>
                                        </p:tav>
                                        <p:tav tm="100000">
                                          <p:val>
                                            <p:strVal val="ppt_x"/>
                                          </p:val>
                                        </p:tav>
                                      </p:tavLst>
                                    </p:anim>
                                    <p:anim calcmode="lin" valueType="num">
                                      <p:cBhvr additive="base">
                                        <p:cTn id="271" dur="500"/>
                                        <p:tgtEl>
                                          <p:spTgt spid="55"/>
                                        </p:tgtEl>
                                        <p:attrNameLst>
                                          <p:attrName>ppt_y</p:attrName>
                                        </p:attrNameLst>
                                      </p:cBhvr>
                                      <p:tavLst>
                                        <p:tav tm="0">
                                          <p:val>
                                            <p:strVal val="ppt_y"/>
                                          </p:val>
                                        </p:tav>
                                        <p:tav tm="100000">
                                          <p:val>
                                            <p:strVal val="0-ppt_h/2"/>
                                          </p:val>
                                        </p:tav>
                                      </p:tavLst>
                                    </p:anim>
                                    <p:set>
                                      <p:cBhvr>
                                        <p:cTn id="272" dur="1" fill="hold">
                                          <p:stCondLst>
                                            <p:cond delay="499"/>
                                          </p:stCondLst>
                                        </p:cTn>
                                        <p:tgtEl>
                                          <p:spTgt spid="55"/>
                                        </p:tgtEl>
                                        <p:attrNameLst>
                                          <p:attrName>style.visibility</p:attrName>
                                        </p:attrNameLst>
                                      </p:cBhvr>
                                      <p:to>
                                        <p:strVal val="hidden"/>
                                      </p:to>
                                    </p:set>
                                  </p:childTnLst>
                                </p:cTn>
                              </p:par>
                              <p:par>
                                <p:cTn id="273" presetID="2" presetClass="exit" presetSubtype="1" fill="hold" nodeType="withEffect">
                                  <p:stCondLst>
                                    <p:cond delay="0"/>
                                  </p:stCondLst>
                                  <p:childTnLst>
                                    <p:anim calcmode="lin" valueType="num">
                                      <p:cBhvr additive="base">
                                        <p:cTn id="274" dur="500"/>
                                        <p:tgtEl>
                                          <p:spTgt spid="53"/>
                                        </p:tgtEl>
                                        <p:attrNameLst>
                                          <p:attrName>ppt_x</p:attrName>
                                        </p:attrNameLst>
                                      </p:cBhvr>
                                      <p:tavLst>
                                        <p:tav tm="0">
                                          <p:val>
                                            <p:strVal val="ppt_x"/>
                                          </p:val>
                                        </p:tav>
                                        <p:tav tm="100000">
                                          <p:val>
                                            <p:strVal val="ppt_x"/>
                                          </p:val>
                                        </p:tav>
                                      </p:tavLst>
                                    </p:anim>
                                    <p:anim calcmode="lin" valueType="num">
                                      <p:cBhvr additive="base">
                                        <p:cTn id="275" dur="500"/>
                                        <p:tgtEl>
                                          <p:spTgt spid="53"/>
                                        </p:tgtEl>
                                        <p:attrNameLst>
                                          <p:attrName>ppt_y</p:attrName>
                                        </p:attrNameLst>
                                      </p:cBhvr>
                                      <p:tavLst>
                                        <p:tav tm="0">
                                          <p:val>
                                            <p:strVal val="ppt_y"/>
                                          </p:val>
                                        </p:tav>
                                        <p:tav tm="100000">
                                          <p:val>
                                            <p:strVal val="0-ppt_h/2"/>
                                          </p:val>
                                        </p:tav>
                                      </p:tavLst>
                                    </p:anim>
                                    <p:set>
                                      <p:cBhvr>
                                        <p:cTn id="276" dur="1" fill="hold">
                                          <p:stCondLst>
                                            <p:cond delay="499"/>
                                          </p:stCondLst>
                                        </p:cTn>
                                        <p:tgtEl>
                                          <p:spTgt spid="53"/>
                                        </p:tgtEl>
                                        <p:attrNameLst>
                                          <p:attrName>style.visibility</p:attrName>
                                        </p:attrNameLst>
                                      </p:cBhvr>
                                      <p:to>
                                        <p:strVal val="hidden"/>
                                      </p:to>
                                    </p:set>
                                  </p:childTnLst>
                                </p:cTn>
                              </p:par>
                              <p:par>
                                <p:cTn id="277" presetID="2" presetClass="exit" presetSubtype="1" fill="hold" nodeType="withEffect">
                                  <p:stCondLst>
                                    <p:cond delay="0"/>
                                  </p:stCondLst>
                                  <p:childTnLst>
                                    <p:anim calcmode="lin" valueType="num">
                                      <p:cBhvr additive="base">
                                        <p:cTn id="278" dur="500"/>
                                        <p:tgtEl>
                                          <p:spTgt spid="54"/>
                                        </p:tgtEl>
                                        <p:attrNameLst>
                                          <p:attrName>ppt_x</p:attrName>
                                        </p:attrNameLst>
                                      </p:cBhvr>
                                      <p:tavLst>
                                        <p:tav tm="0">
                                          <p:val>
                                            <p:strVal val="ppt_x"/>
                                          </p:val>
                                        </p:tav>
                                        <p:tav tm="100000">
                                          <p:val>
                                            <p:strVal val="ppt_x"/>
                                          </p:val>
                                        </p:tav>
                                      </p:tavLst>
                                    </p:anim>
                                    <p:anim calcmode="lin" valueType="num">
                                      <p:cBhvr additive="base">
                                        <p:cTn id="279" dur="500"/>
                                        <p:tgtEl>
                                          <p:spTgt spid="54"/>
                                        </p:tgtEl>
                                        <p:attrNameLst>
                                          <p:attrName>ppt_y</p:attrName>
                                        </p:attrNameLst>
                                      </p:cBhvr>
                                      <p:tavLst>
                                        <p:tav tm="0">
                                          <p:val>
                                            <p:strVal val="ppt_y"/>
                                          </p:val>
                                        </p:tav>
                                        <p:tav tm="100000">
                                          <p:val>
                                            <p:strVal val="0-ppt_h/2"/>
                                          </p:val>
                                        </p:tav>
                                      </p:tavLst>
                                    </p:anim>
                                    <p:set>
                                      <p:cBhvr>
                                        <p:cTn id="280" dur="1" fill="hold">
                                          <p:stCondLst>
                                            <p:cond delay="499"/>
                                          </p:stCondLst>
                                        </p:cTn>
                                        <p:tgtEl>
                                          <p:spTgt spid="54"/>
                                        </p:tgtEl>
                                        <p:attrNameLst>
                                          <p:attrName>style.visibility</p:attrName>
                                        </p:attrNameLst>
                                      </p:cBhvr>
                                      <p:to>
                                        <p:strVal val="hidden"/>
                                      </p:to>
                                    </p:set>
                                  </p:childTnLst>
                                </p:cTn>
                              </p:par>
                              <p:par>
                                <p:cTn id="281" presetID="2" presetClass="exit" presetSubtype="1" fill="hold" nodeType="withEffect">
                                  <p:stCondLst>
                                    <p:cond delay="0"/>
                                  </p:stCondLst>
                                  <p:childTnLst>
                                    <p:anim calcmode="lin" valueType="num">
                                      <p:cBhvr additive="base">
                                        <p:cTn id="282" dur="500"/>
                                        <p:tgtEl>
                                          <p:spTgt spid="56"/>
                                        </p:tgtEl>
                                        <p:attrNameLst>
                                          <p:attrName>ppt_x</p:attrName>
                                        </p:attrNameLst>
                                      </p:cBhvr>
                                      <p:tavLst>
                                        <p:tav tm="0">
                                          <p:val>
                                            <p:strVal val="ppt_x"/>
                                          </p:val>
                                        </p:tav>
                                        <p:tav tm="100000">
                                          <p:val>
                                            <p:strVal val="ppt_x"/>
                                          </p:val>
                                        </p:tav>
                                      </p:tavLst>
                                    </p:anim>
                                    <p:anim calcmode="lin" valueType="num">
                                      <p:cBhvr additive="base">
                                        <p:cTn id="283" dur="500"/>
                                        <p:tgtEl>
                                          <p:spTgt spid="56"/>
                                        </p:tgtEl>
                                        <p:attrNameLst>
                                          <p:attrName>ppt_y</p:attrName>
                                        </p:attrNameLst>
                                      </p:cBhvr>
                                      <p:tavLst>
                                        <p:tav tm="0">
                                          <p:val>
                                            <p:strVal val="ppt_y"/>
                                          </p:val>
                                        </p:tav>
                                        <p:tav tm="100000">
                                          <p:val>
                                            <p:strVal val="0-ppt_h/2"/>
                                          </p:val>
                                        </p:tav>
                                      </p:tavLst>
                                    </p:anim>
                                    <p:set>
                                      <p:cBhvr>
                                        <p:cTn id="284" dur="1" fill="hold">
                                          <p:stCondLst>
                                            <p:cond delay="499"/>
                                          </p:stCondLst>
                                        </p:cTn>
                                        <p:tgtEl>
                                          <p:spTgt spid="56"/>
                                        </p:tgtEl>
                                        <p:attrNameLst>
                                          <p:attrName>style.visibility</p:attrName>
                                        </p:attrNameLst>
                                      </p:cBhvr>
                                      <p:to>
                                        <p:strVal val="hidden"/>
                                      </p:to>
                                    </p:set>
                                  </p:childTnLst>
                                </p:cTn>
                              </p:par>
                              <p:par>
                                <p:cTn id="285" presetID="10" presetClass="exit" presetSubtype="0" fill="hold" nodeType="withEffect">
                                  <p:stCondLst>
                                    <p:cond delay="250"/>
                                  </p:stCondLst>
                                  <p:childTnLst>
                                    <p:animEffect transition="out" filter="fade">
                                      <p:cBhvr>
                                        <p:cTn id="286" dur="100"/>
                                        <p:tgtEl>
                                          <p:spTgt spid="55"/>
                                        </p:tgtEl>
                                      </p:cBhvr>
                                    </p:animEffect>
                                    <p:set>
                                      <p:cBhvr>
                                        <p:cTn id="287" dur="1" fill="hold">
                                          <p:stCondLst>
                                            <p:cond delay="99"/>
                                          </p:stCondLst>
                                        </p:cTn>
                                        <p:tgtEl>
                                          <p:spTgt spid="55"/>
                                        </p:tgtEl>
                                        <p:attrNameLst>
                                          <p:attrName>style.visibility</p:attrName>
                                        </p:attrNameLst>
                                      </p:cBhvr>
                                      <p:to>
                                        <p:strVal val="hidden"/>
                                      </p:to>
                                    </p:set>
                                  </p:childTnLst>
                                </p:cTn>
                              </p:par>
                              <p:par>
                                <p:cTn id="288" presetID="10" presetClass="exit" presetSubtype="0" fill="hold" nodeType="withEffect">
                                  <p:stCondLst>
                                    <p:cond delay="250"/>
                                  </p:stCondLst>
                                  <p:childTnLst>
                                    <p:animEffect transition="out" filter="fade">
                                      <p:cBhvr>
                                        <p:cTn id="289" dur="100"/>
                                        <p:tgtEl>
                                          <p:spTgt spid="53"/>
                                        </p:tgtEl>
                                      </p:cBhvr>
                                    </p:animEffect>
                                    <p:set>
                                      <p:cBhvr>
                                        <p:cTn id="290" dur="1" fill="hold">
                                          <p:stCondLst>
                                            <p:cond delay="99"/>
                                          </p:stCondLst>
                                        </p:cTn>
                                        <p:tgtEl>
                                          <p:spTgt spid="53"/>
                                        </p:tgtEl>
                                        <p:attrNameLst>
                                          <p:attrName>style.visibility</p:attrName>
                                        </p:attrNameLst>
                                      </p:cBhvr>
                                      <p:to>
                                        <p:strVal val="hidden"/>
                                      </p:to>
                                    </p:set>
                                  </p:childTnLst>
                                </p:cTn>
                              </p:par>
                              <p:par>
                                <p:cTn id="291" presetID="10" presetClass="exit" presetSubtype="0" fill="hold" nodeType="withEffect">
                                  <p:stCondLst>
                                    <p:cond delay="250"/>
                                  </p:stCondLst>
                                  <p:childTnLst>
                                    <p:animEffect transition="out" filter="fade">
                                      <p:cBhvr>
                                        <p:cTn id="292" dur="100"/>
                                        <p:tgtEl>
                                          <p:spTgt spid="54"/>
                                        </p:tgtEl>
                                      </p:cBhvr>
                                    </p:animEffect>
                                    <p:set>
                                      <p:cBhvr>
                                        <p:cTn id="293" dur="1" fill="hold">
                                          <p:stCondLst>
                                            <p:cond delay="99"/>
                                          </p:stCondLst>
                                        </p:cTn>
                                        <p:tgtEl>
                                          <p:spTgt spid="54"/>
                                        </p:tgtEl>
                                        <p:attrNameLst>
                                          <p:attrName>style.visibility</p:attrName>
                                        </p:attrNameLst>
                                      </p:cBhvr>
                                      <p:to>
                                        <p:strVal val="hidden"/>
                                      </p:to>
                                    </p:set>
                                  </p:childTnLst>
                                </p:cTn>
                              </p:par>
                              <p:par>
                                <p:cTn id="294" presetID="10" presetClass="exit" presetSubtype="0" fill="hold" nodeType="withEffect">
                                  <p:stCondLst>
                                    <p:cond delay="250"/>
                                  </p:stCondLst>
                                  <p:childTnLst>
                                    <p:animEffect transition="out" filter="fade">
                                      <p:cBhvr>
                                        <p:cTn id="295" dur="100"/>
                                        <p:tgtEl>
                                          <p:spTgt spid="56"/>
                                        </p:tgtEl>
                                      </p:cBhvr>
                                    </p:animEffect>
                                    <p:set>
                                      <p:cBhvr>
                                        <p:cTn id="296" dur="1" fill="hold">
                                          <p:stCondLst>
                                            <p:cond delay="99"/>
                                          </p:stCondLst>
                                        </p:cTn>
                                        <p:tgtEl>
                                          <p:spTgt spid="56"/>
                                        </p:tgtEl>
                                        <p:attrNameLst>
                                          <p:attrName>style.visibility</p:attrName>
                                        </p:attrNameLst>
                                      </p:cBhvr>
                                      <p:to>
                                        <p:strVal val="hidden"/>
                                      </p:to>
                                    </p:set>
                                  </p:childTnLst>
                                </p:cTn>
                              </p:par>
                            </p:childTnLst>
                          </p:cTn>
                        </p:par>
                      </p:childTnLst>
                    </p:cTn>
                  </p:par>
                  <p:par>
                    <p:cTn id="297" fill="hold">
                      <p:stCondLst>
                        <p:cond delay="indefinite"/>
                      </p:stCondLst>
                      <p:childTnLst>
                        <p:par>
                          <p:cTn id="298" fill="hold">
                            <p:stCondLst>
                              <p:cond delay="0"/>
                            </p:stCondLst>
                            <p:childTnLst>
                              <p:par>
                                <p:cTn id="299" presetID="1" presetClass="exit" presetSubtype="0" fill="hold" grpId="1" nodeType="clickEffect">
                                  <p:stCondLst>
                                    <p:cond delay="0"/>
                                  </p:stCondLst>
                                  <p:childTnLst>
                                    <p:set>
                                      <p:cBhvr>
                                        <p:cTn id="300" dur="1" fill="hold">
                                          <p:stCondLst>
                                            <p:cond delay="0"/>
                                          </p:stCondLst>
                                        </p:cTn>
                                        <p:tgtEl>
                                          <p:spTgt spid="70"/>
                                        </p:tgtEl>
                                        <p:attrNameLst>
                                          <p:attrName>style.visibility</p:attrName>
                                        </p:attrNameLst>
                                      </p:cBhvr>
                                      <p:to>
                                        <p:strVal val="hidden"/>
                                      </p:to>
                                    </p:set>
                                  </p:childTnLst>
                                </p:cTn>
                              </p:par>
                              <p:par>
                                <p:cTn id="301" presetID="10" presetClass="entr" presetSubtype="0" fill="hold" grpId="0" nodeType="withEffect">
                                  <p:stCondLst>
                                    <p:cond delay="0"/>
                                  </p:stCondLst>
                                  <p:childTnLst>
                                    <p:set>
                                      <p:cBhvr>
                                        <p:cTn id="302" dur="1" fill="hold">
                                          <p:stCondLst>
                                            <p:cond delay="0"/>
                                          </p:stCondLst>
                                        </p:cTn>
                                        <p:tgtEl>
                                          <p:spTgt spid="71"/>
                                        </p:tgtEl>
                                        <p:attrNameLst>
                                          <p:attrName>style.visibility</p:attrName>
                                        </p:attrNameLst>
                                      </p:cBhvr>
                                      <p:to>
                                        <p:strVal val="visible"/>
                                      </p:to>
                                    </p:set>
                                    <p:animEffect transition="in" filter="fade">
                                      <p:cBhvr>
                                        <p:cTn id="303" dur="500"/>
                                        <p:tgtEl>
                                          <p:spTgt spid="71"/>
                                        </p:tgtEl>
                                      </p:cBhvr>
                                    </p:animEffect>
                                  </p:childTnLst>
                                </p:cTn>
                              </p:par>
                            </p:childTnLst>
                          </p:cTn>
                        </p:par>
                        <p:par>
                          <p:cTn id="304" fill="hold">
                            <p:stCondLst>
                              <p:cond delay="500"/>
                            </p:stCondLst>
                            <p:childTnLst>
                              <p:par>
                                <p:cTn id="305" presetID="1" presetClass="exit" presetSubtype="0" fill="hold" nodeType="afterEffect">
                                  <p:stCondLst>
                                    <p:cond delay="0"/>
                                  </p:stCondLst>
                                  <p:childTnLst>
                                    <p:set>
                                      <p:cBhvr>
                                        <p:cTn id="306" dur="1" fill="hold">
                                          <p:stCondLst>
                                            <p:cond delay="0"/>
                                          </p:stCondLst>
                                        </p:cTn>
                                        <p:tgtEl>
                                          <p:spTgt spid="27"/>
                                        </p:tgtEl>
                                        <p:attrNameLst>
                                          <p:attrName>style.visibility</p:attrName>
                                        </p:attrNameLst>
                                      </p:cBhvr>
                                      <p:to>
                                        <p:strVal val="hidden"/>
                                      </p:to>
                                    </p:set>
                                  </p:childTnLst>
                                </p:cTn>
                              </p:par>
                              <p:par>
                                <p:cTn id="307" presetID="1" presetClass="entr" presetSubtype="0" fill="hold" nodeType="withEffect">
                                  <p:stCondLst>
                                    <p:cond delay="0"/>
                                  </p:stCondLst>
                                  <p:childTnLst>
                                    <p:set>
                                      <p:cBhvr>
                                        <p:cTn id="308" dur="1" fill="hold">
                                          <p:stCondLst>
                                            <p:cond delay="0"/>
                                          </p:stCondLst>
                                        </p:cTn>
                                        <p:tgtEl>
                                          <p:spTgt spid="5"/>
                                        </p:tgtEl>
                                        <p:attrNameLst>
                                          <p:attrName>style.visibility</p:attrName>
                                        </p:attrNameLst>
                                      </p:cBhvr>
                                      <p:to>
                                        <p:strVal val="visible"/>
                                      </p:to>
                                    </p:set>
                                  </p:childTnLst>
                                </p:cTn>
                              </p:par>
                            </p:childTnLst>
                          </p:cTn>
                        </p:par>
                      </p:childTnLst>
                    </p:cTn>
                  </p:par>
                  <p:par>
                    <p:cTn id="309" fill="hold">
                      <p:stCondLst>
                        <p:cond delay="indefinite"/>
                      </p:stCondLst>
                      <p:childTnLst>
                        <p:par>
                          <p:cTn id="310" fill="hold">
                            <p:stCondLst>
                              <p:cond delay="0"/>
                            </p:stCondLst>
                            <p:childTnLst>
                              <p:par>
                                <p:cTn id="311" presetID="1" presetClass="exit" presetSubtype="0" fill="hold" grpId="1" nodeType="clickEffect">
                                  <p:stCondLst>
                                    <p:cond delay="0"/>
                                  </p:stCondLst>
                                  <p:childTnLst>
                                    <p:set>
                                      <p:cBhvr>
                                        <p:cTn id="312" dur="1" fill="hold">
                                          <p:stCondLst>
                                            <p:cond delay="0"/>
                                          </p:stCondLst>
                                        </p:cTn>
                                        <p:tgtEl>
                                          <p:spTgt spid="71"/>
                                        </p:tgtEl>
                                        <p:attrNameLst>
                                          <p:attrName>style.visibility</p:attrName>
                                        </p:attrNameLst>
                                      </p:cBhvr>
                                      <p:to>
                                        <p:strVal val="hidden"/>
                                      </p:to>
                                    </p:set>
                                  </p:childTnLst>
                                </p:cTn>
                              </p:par>
                              <p:par>
                                <p:cTn id="313" presetID="10" presetClass="entr" presetSubtype="0" fill="hold" grpId="0" nodeType="withEffect">
                                  <p:stCondLst>
                                    <p:cond delay="0"/>
                                  </p:stCondLst>
                                  <p:childTnLst>
                                    <p:set>
                                      <p:cBhvr>
                                        <p:cTn id="314" dur="1" fill="hold">
                                          <p:stCondLst>
                                            <p:cond delay="0"/>
                                          </p:stCondLst>
                                        </p:cTn>
                                        <p:tgtEl>
                                          <p:spTgt spid="79"/>
                                        </p:tgtEl>
                                        <p:attrNameLst>
                                          <p:attrName>style.visibility</p:attrName>
                                        </p:attrNameLst>
                                      </p:cBhvr>
                                      <p:to>
                                        <p:strVal val="visible"/>
                                      </p:to>
                                    </p:set>
                                    <p:animEffect transition="in" filter="fade">
                                      <p:cBhvr>
                                        <p:cTn id="315" dur="500"/>
                                        <p:tgtEl>
                                          <p:spTgt spid="79"/>
                                        </p:tgtEl>
                                      </p:cBhvr>
                                    </p:animEffect>
                                  </p:childTnLst>
                                </p:cTn>
                              </p:par>
                            </p:childTnLst>
                          </p:cTn>
                        </p:par>
                      </p:childTnLst>
                    </p:cTn>
                  </p:par>
                  <p:par>
                    <p:cTn id="316" fill="hold">
                      <p:stCondLst>
                        <p:cond delay="indefinite"/>
                      </p:stCondLst>
                      <p:childTnLst>
                        <p:par>
                          <p:cTn id="317" fill="hold">
                            <p:stCondLst>
                              <p:cond delay="0"/>
                            </p:stCondLst>
                            <p:childTnLst>
                              <p:par>
                                <p:cTn id="318" presetID="1" presetClass="exit" presetSubtype="0" fill="hold" grpId="1" nodeType="clickEffect">
                                  <p:stCondLst>
                                    <p:cond delay="0"/>
                                  </p:stCondLst>
                                  <p:childTnLst>
                                    <p:set>
                                      <p:cBhvr>
                                        <p:cTn id="319" dur="1" fill="hold">
                                          <p:stCondLst>
                                            <p:cond delay="0"/>
                                          </p:stCondLst>
                                        </p:cTn>
                                        <p:tgtEl>
                                          <p:spTgt spid="79"/>
                                        </p:tgtEl>
                                        <p:attrNameLst>
                                          <p:attrName>style.visibility</p:attrName>
                                        </p:attrNameLst>
                                      </p:cBhvr>
                                      <p:to>
                                        <p:strVal val="hidden"/>
                                      </p:to>
                                    </p:set>
                                  </p:childTnLst>
                                </p:cTn>
                              </p:par>
                              <p:par>
                                <p:cTn id="320" presetID="10" presetClass="entr" presetSubtype="0" fill="hold" grpId="0" nodeType="withEffect">
                                  <p:stCondLst>
                                    <p:cond delay="0"/>
                                  </p:stCondLst>
                                  <p:childTnLst>
                                    <p:set>
                                      <p:cBhvr>
                                        <p:cTn id="321" dur="1" fill="hold">
                                          <p:stCondLst>
                                            <p:cond delay="0"/>
                                          </p:stCondLst>
                                        </p:cTn>
                                        <p:tgtEl>
                                          <p:spTgt spid="78"/>
                                        </p:tgtEl>
                                        <p:attrNameLst>
                                          <p:attrName>style.visibility</p:attrName>
                                        </p:attrNameLst>
                                      </p:cBhvr>
                                      <p:to>
                                        <p:strVal val="visible"/>
                                      </p:to>
                                    </p:set>
                                    <p:animEffect transition="in" filter="fade">
                                      <p:cBhvr>
                                        <p:cTn id="32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3" restart="whenNotActive" fill="hold" evtFilter="cancelBubble" nodeType="interactiveSeq">
                <p:stCondLst>
                  <p:cond evt="onClick" delay="0">
                    <p:tgtEl>
                      <p:spTgt spid="11"/>
                    </p:tgtEl>
                  </p:cond>
                </p:stCondLst>
                <p:endSync evt="end" delay="0">
                  <p:rtn val="all"/>
                </p:endSync>
                <p:childTnLst>
                  <p:par>
                    <p:cTn id="324" fill="hold">
                      <p:stCondLst>
                        <p:cond delay="0"/>
                      </p:stCondLst>
                      <p:childTnLst>
                        <p:par>
                          <p:cTn id="325" fill="hold">
                            <p:stCondLst>
                              <p:cond delay="0"/>
                            </p:stCondLst>
                            <p:childTnLst>
                              <p:par>
                                <p:cTn id="326" presetID="10" presetClass="entr" presetSubtype="0" fill="hold" nodeType="clickEffect">
                                  <p:stCondLst>
                                    <p:cond delay="0"/>
                                  </p:stCondLst>
                                  <p:childTnLst>
                                    <p:set>
                                      <p:cBhvr>
                                        <p:cTn id="327" dur="1" fill="hold">
                                          <p:stCondLst>
                                            <p:cond delay="0"/>
                                          </p:stCondLst>
                                        </p:cTn>
                                        <p:tgtEl>
                                          <p:spTgt spid="25"/>
                                        </p:tgtEl>
                                        <p:attrNameLst>
                                          <p:attrName>style.visibility</p:attrName>
                                        </p:attrNameLst>
                                      </p:cBhvr>
                                      <p:to>
                                        <p:strVal val="visible"/>
                                      </p:to>
                                    </p:set>
                                    <p:animEffect transition="in" filter="fade">
                                      <p:cBhvr>
                                        <p:cTn id="328" dur="500"/>
                                        <p:tgtEl>
                                          <p:spTgt spid="25"/>
                                        </p:tgtEl>
                                      </p:cBhvr>
                                    </p:animEffect>
                                  </p:childTnLst>
                                </p:cTn>
                              </p:par>
                            </p:childTnLst>
                          </p:cTn>
                        </p:par>
                      </p:childTnLst>
                    </p:cTn>
                  </p:par>
                  <p:par>
                    <p:cTn id="329" fill="hold">
                      <p:stCondLst>
                        <p:cond delay="indefinite"/>
                      </p:stCondLst>
                      <p:childTnLst>
                        <p:par>
                          <p:cTn id="330" fill="hold">
                            <p:stCondLst>
                              <p:cond delay="0"/>
                            </p:stCondLst>
                            <p:childTnLst>
                              <p:par>
                                <p:cTn id="331" presetID="1" presetClass="entr" presetSubtype="0" fill="hold" nodeType="clickEffect">
                                  <p:stCondLst>
                                    <p:cond delay="0"/>
                                  </p:stCondLst>
                                  <p:childTnLst>
                                    <p:set>
                                      <p:cBhvr>
                                        <p:cTn id="332"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333" fill="hold" display="0">
                  <p:stCondLst>
                    <p:cond delay="indefinite"/>
                  </p:stCondLst>
                  <p:endCondLst>
                    <p:cond evt="onStopAudio" delay="0">
                      <p:tgtEl>
                        <p:sldTgt/>
                      </p:tgtEl>
                    </p:cond>
                  </p:endCondLst>
                </p:cTn>
                <p:tgtEl>
                  <p:spTgt spid="39"/>
                </p:tgtEl>
              </p:cMediaNode>
            </p:audio>
            <p:audio>
              <p:cMediaNode vol="80000">
                <p:cTn id="334" fill="hold" display="0">
                  <p:stCondLst>
                    <p:cond delay="indefinite"/>
                  </p:stCondLst>
                  <p:endCondLst>
                    <p:cond evt="onStopAudio" delay="0">
                      <p:tgtEl>
                        <p:sldTgt/>
                      </p:tgtEl>
                    </p:cond>
                  </p:endCondLst>
                </p:cTn>
                <p:tgtEl>
                  <p:spTgt spid="15"/>
                </p:tgtEl>
              </p:cMediaNode>
            </p:audio>
            <p:audio>
              <p:cMediaNode vol="80000">
                <p:cTn id="335" fill="hold" display="0">
                  <p:stCondLst>
                    <p:cond delay="indefinite"/>
                  </p:stCondLst>
                  <p:endCondLst>
                    <p:cond evt="onStopAudio" delay="0">
                      <p:tgtEl>
                        <p:sldTgt/>
                      </p:tgtEl>
                    </p:cond>
                  </p:endCondLst>
                </p:cTn>
                <p:tgtEl>
                  <p:spTgt spid="16"/>
                </p:tgtEl>
              </p:cMediaNode>
            </p:audio>
            <p:audio>
              <p:cMediaNode vol="80000">
                <p:cTn id="336" fill="hold" display="0">
                  <p:stCondLst>
                    <p:cond delay="indefinite"/>
                  </p:stCondLst>
                  <p:endCondLst>
                    <p:cond evt="onStopAudio" delay="0">
                      <p:tgtEl>
                        <p:sldTgt/>
                      </p:tgtEl>
                    </p:cond>
                  </p:endCondLst>
                </p:cTn>
                <p:tgtEl>
                  <p:spTgt spid="21"/>
                </p:tgtEl>
              </p:cMediaNode>
            </p:audio>
            <p:audio>
              <p:cMediaNode vol="80000">
                <p:cTn id="337" fill="hold" display="0">
                  <p:stCondLst>
                    <p:cond delay="indefinite"/>
                  </p:stCondLst>
                  <p:endCondLst>
                    <p:cond evt="onStopAudio" delay="0">
                      <p:tgtEl>
                        <p:sldTgt/>
                      </p:tgtEl>
                    </p:cond>
                  </p:endCondLst>
                </p:cTn>
                <p:tgtEl>
                  <p:spTgt spid="33"/>
                </p:tgtEl>
              </p:cMediaNode>
            </p:audio>
            <p:audio>
              <p:cMediaNode vol="80000">
                <p:cTn id="338" fill="hold" display="0">
                  <p:stCondLst>
                    <p:cond delay="indefinite"/>
                  </p:stCondLst>
                  <p:endCondLst>
                    <p:cond evt="onStopAudio" delay="0">
                      <p:tgtEl>
                        <p:sldTgt/>
                      </p:tgtEl>
                    </p:cond>
                  </p:endCondLst>
                </p:cTn>
                <p:tgtEl>
                  <p:spTgt spid="34"/>
                </p:tgtEl>
              </p:cMediaNode>
            </p:audio>
            <p:audio>
              <p:cMediaNode vol="80000">
                <p:cTn id="339" fill="hold" display="0">
                  <p:stCondLst>
                    <p:cond delay="indefinite"/>
                  </p:stCondLst>
                  <p:endCondLst>
                    <p:cond evt="onStopAudio" delay="0">
                      <p:tgtEl>
                        <p:sldTgt/>
                      </p:tgtEl>
                    </p:cond>
                  </p:endCondLst>
                </p:cTn>
                <p:tgtEl>
                  <p:spTgt spid="20"/>
                </p:tgtEl>
              </p:cMediaNode>
            </p:audio>
          </p:childTnLst>
        </p:cTn>
      </p:par>
    </p:tnLst>
    <p:bldLst>
      <p:bldP spid="22" grpId="0" build="allAtOnce"/>
      <p:bldP spid="22" grpId="2" build="allAtOnce"/>
      <p:bldP spid="12" grpId="0"/>
      <p:bldP spid="12" grpId="1"/>
      <p:bldP spid="47" grpId="0"/>
      <p:bldP spid="47" grpId="1"/>
      <p:bldP spid="49" grpId="0"/>
      <p:bldP spid="49" grpId="1"/>
      <p:bldP spid="60" grpId="0"/>
      <p:bldP spid="60" grpId="1"/>
      <p:bldP spid="61" grpId="0"/>
      <p:bldP spid="61" grpId="1"/>
      <p:bldP spid="62" grpId="0"/>
      <p:bldP spid="62" grpId="1"/>
      <p:bldP spid="63" grpId="0"/>
      <p:bldP spid="63" grpId="1"/>
      <p:bldP spid="64" grpId="0"/>
      <p:bldP spid="64" grpId="1"/>
      <p:bldP spid="66" grpId="0"/>
      <p:bldP spid="66" grpId="1"/>
      <p:bldP spid="67" grpId="0"/>
      <p:bldP spid="67" grpId="1"/>
      <p:bldP spid="68" grpId="0"/>
      <p:bldP spid="68" grpId="1"/>
      <p:bldP spid="70" grpId="0"/>
      <p:bldP spid="70" grpId="1"/>
      <p:bldP spid="71" grpId="0"/>
      <p:bldP spid="71" grpId="1"/>
      <p:bldP spid="79" grpId="0"/>
      <p:bldP spid="79" grpId="1"/>
      <p:bldP spid="78" grpId="0"/>
      <p:bldP spid="19" grpId="0" animBg="1"/>
      <p:bldP spid="19" grpId="1" animBg="1"/>
      <p:bldP spid="69" grpId="0" animBg="1"/>
      <p:bldP spid="69" grpId="1" animBg="1"/>
      <p:bldP spid="65" grpId="0" animBg="1"/>
      <p:bldP spid="6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pple Orcha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5" name="Bear Tit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pic>
        <p:nvPicPr>
          <p:cNvPr id="10" name="Sign"/>
          <p:cNvPicPr>
            <a:picLocks noChangeAspect="1"/>
          </p:cNvPicPr>
          <p:nvPr/>
        </p:nvPicPr>
        <p:blipFill>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7" name="Text Let'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6601" y="327548"/>
            <a:ext cx="5558966" cy="2104242"/>
          </a:xfrm>
          <a:prstGeom prst="rect">
            <a:avLst/>
          </a:prstGeom>
          <a:effectLst>
            <a:outerShdw blurRad="50800" dist="38100" dir="2700000" algn="tl" rotWithShape="0">
              <a:prstClr val="black">
                <a:alpha val="40000"/>
              </a:prstClr>
            </a:outerShdw>
          </a:effectLst>
        </p:spPr>
      </p:pic>
      <p:pic>
        <p:nvPicPr>
          <p:cNvPr id="13" name="Bad Apple Back"/>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3" name="Worm"/>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69284" y="3032105"/>
            <a:ext cx="2325002" cy="1615045"/>
          </a:xfrm>
          <a:prstGeom prst="rect">
            <a:avLst/>
          </a:prstGeom>
          <a:effectLst>
            <a:outerShdw blurRad="50800" dist="38100" dir="2700000" algn="tl" rotWithShape="0">
              <a:prstClr val="black">
                <a:alpha val="40000"/>
              </a:prstClr>
            </a:outerShdw>
          </a:effectLst>
        </p:spPr>
      </p:pic>
      <p:pic>
        <p:nvPicPr>
          <p:cNvPr id="2" name="Bad Apple Front"/>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6" name="Text play!"/>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57474" y="5793683"/>
            <a:ext cx="5177220" cy="23793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597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nodeType="afterEffect">
                                  <p:stCondLst>
                                    <p:cond delay="0"/>
                                  </p:stCondLst>
                                  <p:childTnLst>
                                    <p:animMotion origin="layout" path="M 3.68056E-6 -4.32099E-7 L 0.00021 0.01678 " pathEditMode="relative" rAng="0" ptsTypes="AA">
                                      <p:cBhvr>
                                        <p:cTn id="6" dur="1500" fill="hold"/>
                                        <p:tgtEl>
                                          <p:spTgt spid="3"/>
                                        </p:tgtEl>
                                        <p:attrNameLst>
                                          <p:attrName>ppt_x</p:attrName>
                                          <p:attrName>ppt_y</p:attrName>
                                        </p:attrNameLst>
                                      </p:cBhvr>
                                      <p:rCtr x="1100" y="82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288986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45871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339477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24" name="Gol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97993" y="280993"/>
            <a:ext cx="1470025"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5199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04167E-6 0.01389 L 1.04167E-6 0.2581 " pathEditMode="relative" rAng="0" ptsTypes="AA">
                                      <p:cBhvr>
                                        <p:cTn id="71" dur="1000" fill="hold"/>
                                        <p:tgtEl>
                                          <p:spTgt spid="17"/>
                                        </p:tgtEl>
                                        <p:attrNameLst>
                                          <p:attrName>ppt_x</p:attrName>
                                          <p:attrName>ppt_y</p:attrName>
                                        </p:attrNameLst>
                                      </p:cBhvr>
                                      <p:rCtr x="0" y="12211"/>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17"/>
                                        </p:tgtEl>
                                        <p:attrNameLst>
                                          <p:attrName>r</p:attrName>
                                        </p:attrNameLst>
                                      </p:cBhvr>
                                    </p:animRot>
                                    <p:animRot by="-240000">
                                      <p:cBhvr>
                                        <p:cTn id="74" dur="150" fill="hold">
                                          <p:stCondLst>
                                            <p:cond delay="150"/>
                                          </p:stCondLst>
                                        </p:cTn>
                                        <p:tgtEl>
                                          <p:spTgt spid="17"/>
                                        </p:tgtEl>
                                        <p:attrNameLst>
                                          <p:attrName>r</p:attrName>
                                        </p:attrNameLst>
                                      </p:cBhvr>
                                    </p:animRot>
                                    <p:animRot by="240000">
                                      <p:cBhvr>
                                        <p:cTn id="75" dur="150" fill="hold">
                                          <p:stCondLst>
                                            <p:cond delay="300"/>
                                          </p:stCondLst>
                                        </p:cTn>
                                        <p:tgtEl>
                                          <p:spTgt spid="17"/>
                                        </p:tgtEl>
                                        <p:attrNameLst>
                                          <p:attrName>r</p:attrName>
                                        </p:attrNameLst>
                                      </p:cBhvr>
                                    </p:animRot>
                                    <p:animRot by="-240000">
                                      <p:cBhvr>
                                        <p:cTn id="76" dur="150" fill="hold">
                                          <p:stCondLst>
                                            <p:cond delay="450"/>
                                          </p:stCondLst>
                                        </p:cTn>
                                        <p:tgtEl>
                                          <p:spTgt spid="17"/>
                                        </p:tgtEl>
                                        <p:attrNameLst>
                                          <p:attrName>r</p:attrName>
                                        </p:attrNameLst>
                                      </p:cBhvr>
                                    </p:animRot>
                                    <p:animRot by="120000">
                                      <p:cBhvr>
                                        <p:cTn id="77" dur="150" fill="hold">
                                          <p:stCondLst>
                                            <p:cond delay="600"/>
                                          </p:stCondLst>
                                        </p:cTn>
                                        <p:tgtEl>
                                          <p:spTgt spid="17"/>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17"/>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5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3"/>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653" fill="hold"/>
                                        <p:tgtEl>
                                          <p:spTgt spid="39"/>
                                        </p:tgtEl>
                                      </p:cBhvr>
                                    </p:cmd>
                                  </p:childTnLst>
                                </p:cTn>
                              </p:par>
                            </p:childTnLst>
                          </p:cTn>
                        </p:par>
                        <p:par>
                          <p:cTn id="87" fill="hold">
                            <p:stCondLst>
                              <p:cond delay="2653"/>
                            </p:stCondLst>
                            <p:childTnLst>
                              <p:par>
                                <p:cTn id="88" presetID="1" presetClass="entr" presetSubtype="0" fill="hold" nodeType="afterEffect">
                                  <p:stCondLst>
                                    <p:cond delay="0"/>
                                  </p:stCondLst>
                                  <p:childTnLst>
                                    <p:set>
                                      <p:cBhvr>
                                        <p:cTn id="89" dur="1" fill="hold">
                                          <p:stCondLst>
                                            <p:cond delay="0"/>
                                          </p:stCondLst>
                                        </p:cTn>
                                        <p:tgtEl>
                                          <p:spTgt spid="54"/>
                                        </p:tgtEl>
                                        <p:attrNameLst>
                                          <p:attrName>style.visibility</p:attrName>
                                        </p:attrNameLst>
                                      </p:cBhvr>
                                      <p:to>
                                        <p:strVal val="visible"/>
                                      </p:to>
                                    </p:set>
                                  </p:childTnLst>
                                </p:cTn>
                              </p:par>
                              <p:par>
                                <p:cTn id="90" presetID="42" presetClass="path" presetSubtype="0" accel="50000" decel="50000" fill="hold" nodeType="withEffect">
                                  <p:stCondLst>
                                    <p:cond delay="0"/>
                                  </p:stCondLst>
                                  <p:childTnLst>
                                    <p:animMotion origin="layout" path="M -0.05426 0.02315 L 4.86111E-6 -2.96296E-6 " pathEditMode="relative" rAng="0" ptsTypes="AA">
                                      <p:cBhvr>
                                        <p:cTn id="91" dur="1500" fill="hold"/>
                                        <p:tgtEl>
                                          <p:spTgt spid="54"/>
                                        </p:tgtEl>
                                        <p:attrNameLst>
                                          <p:attrName>ppt_x</p:attrName>
                                          <p:attrName>ppt_y</p:attrName>
                                        </p:attrNameLst>
                                      </p:cBhvr>
                                      <p:rCtr x="2713" y="-1157"/>
                                    </p:animMotion>
                                  </p:childTnLst>
                                </p:cTn>
                              </p:par>
                              <p:par>
                                <p:cTn id="92" presetID="1" presetClass="mediacall" presetSubtype="0" fill="hold" nodeType="withEffect">
                                  <p:stCondLst>
                                    <p:cond delay="500"/>
                                  </p:stCondLst>
                                  <p:childTnLst>
                                    <p:cmd type="call" cmd="playFrom(0.0)">
                                      <p:cBhvr>
                                        <p:cTn id="93" dur="648" fill="hold"/>
                                        <p:tgtEl>
                                          <p:spTgt spid="33"/>
                                        </p:tgtEl>
                                      </p:cBhvr>
                                    </p:cmd>
                                  </p:childTnLst>
                                </p:cTn>
                              </p:par>
                              <p:par>
                                <p:cTn id="94" presetID="8" presetClass="emph" presetSubtype="0" fill="hold" nodeType="withEffect">
                                  <p:stCondLst>
                                    <p:cond delay="500"/>
                                  </p:stCondLst>
                                  <p:childTnLst>
                                    <p:animRot by="-3600000">
                                      <p:cBhvr>
                                        <p:cTn id="95" dur="750" fill="hold"/>
                                        <p:tgtEl>
                                          <p:spTgt spid="54"/>
                                        </p:tgtEl>
                                        <p:attrNameLst>
                                          <p:attrName>r</p:attrName>
                                        </p:attrNameLst>
                                      </p:cBhvr>
                                    </p:animRot>
                                  </p:childTnLst>
                                </p:cTn>
                              </p:par>
                              <p:par>
                                <p:cTn id="96" presetID="1" presetClass="entr" presetSubtype="0" fill="hold" nodeType="withEffect">
                                  <p:stCondLst>
                                    <p:cond delay="0"/>
                                  </p:stCondLst>
                                  <p:childTnLst>
                                    <p:set>
                                      <p:cBhvr>
                                        <p:cTn id="97" dur="1" fill="hold">
                                          <p:stCondLst>
                                            <p:cond delay="0"/>
                                          </p:stCondLst>
                                        </p:cTn>
                                        <p:tgtEl>
                                          <p:spTgt spid="56"/>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0.00065 2.46914E-6 L 3.75E-6 0.29977 " pathEditMode="relative" rAng="0" ptsTypes="AA">
                                      <p:cBhvr>
                                        <p:cTn id="99" dur="1000" fill="hold"/>
                                        <p:tgtEl>
                                          <p:spTgt spid="56"/>
                                        </p:tgtEl>
                                        <p:attrNameLst>
                                          <p:attrName>ppt_x</p:attrName>
                                          <p:attrName>ppt_y</p:attrName>
                                        </p:attrNameLst>
                                      </p:cBhvr>
                                      <p:rCtr x="-33" y="14988"/>
                                    </p:animMotion>
                                  </p:childTnLst>
                                </p:cTn>
                              </p:par>
                            </p:childTnLst>
                          </p:cTn>
                        </p:par>
                        <p:par>
                          <p:cTn id="100" fill="hold">
                            <p:stCondLst>
                              <p:cond delay="4153"/>
                            </p:stCondLst>
                            <p:childTnLst>
                              <p:par>
                                <p:cTn id="101" presetID="1" presetClass="exit" presetSubtype="0" fill="hold" nodeType="afterEffect">
                                  <p:stCondLst>
                                    <p:cond delay="0"/>
                                  </p:stCondLst>
                                  <p:childTnLst>
                                    <p:set>
                                      <p:cBhvr>
                                        <p:cTn id="102" dur="1" fill="hold">
                                          <p:stCondLst>
                                            <p:cond delay="0"/>
                                          </p:stCondLst>
                                        </p:cTn>
                                        <p:tgtEl>
                                          <p:spTgt spid="5"/>
                                        </p:tgtEl>
                                        <p:attrNameLst>
                                          <p:attrName>style.visibility</p:attrName>
                                        </p:attrNameLst>
                                      </p:cBhvr>
                                      <p:to>
                                        <p:strVal val="hidden"/>
                                      </p:to>
                                    </p:set>
                                  </p:childTnLst>
                                </p:cTn>
                              </p:par>
                              <p:par>
                                <p:cTn id="10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04" dur="1500" fill="hold"/>
                                        <p:tgtEl>
                                          <p:spTgt spid="54"/>
                                        </p:tgtEl>
                                        <p:attrNameLst>
                                          <p:attrName>ppt_x</p:attrName>
                                          <p:attrName>ppt_y</p:attrName>
                                        </p:attrNameLst>
                                      </p:cBhvr>
                                      <p:rCtr x="11" y="829"/>
                                    </p:animMotion>
                                  </p:childTnLst>
                                </p:cTn>
                              </p:par>
                              <p:par>
                                <p:cTn id="105" presetID="1" presetClass="exit" presetSubtype="0" fill="hold" nodeType="withEffect">
                                  <p:stCondLst>
                                    <p:cond delay="0"/>
                                  </p:stCondLst>
                                  <p:childTnLst>
                                    <p:set>
                                      <p:cBhvr>
                                        <p:cTn id="106" dur="1" fill="hold">
                                          <p:stCondLst>
                                            <p:cond delay="0"/>
                                          </p:stCondLst>
                                        </p:cTn>
                                        <p:tgtEl>
                                          <p:spTgt spid="25"/>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7"/>
                                        </p:tgtEl>
                                        <p:attrNameLst>
                                          <p:attrName>style.visibility</p:attrName>
                                        </p:attrNameLst>
                                      </p:cBhvr>
                                      <p:to>
                                        <p:strVal val="visible"/>
                                      </p:to>
                                    </p:set>
                                  </p:childTnLst>
                                </p:cTn>
                              </p:par>
                              <p:par>
                                <p:cTn id="109" presetID="1" presetClass="mediacall" presetSubtype="0" fill="hold" nodeType="withEffect">
                                  <p:stCondLst>
                                    <p:cond delay="0"/>
                                  </p:stCondLst>
                                  <p:childTnLst>
                                    <p:cmd type="call" cmd="playFrom(0.0)">
                                      <p:cBhvr>
                                        <p:cTn id="110" dur="1311" fill="hold"/>
                                        <p:tgtEl>
                                          <p:spTgt spid="34"/>
                                        </p:tgtEl>
                                      </p:cBhvr>
                                    </p:cmd>
                                  </p:childTnLst>
                                </p:cTn>
                              </p:par>
                              <p:par>
                                <p:cTn id="111" presetID="10" presetClass="exit" presetSubtype="0" fill="hold" nodeType="withEffect">
                                  <p:stCondLst>
                                    <p:cond delay="250"/>
                                  </p:stCondLst>
                                  <p:childTnLst>
                                    <p:animEffect transition="out" filter="fade">
                                      <p:cBhvr>
                                        <p:cTn id="112" dur="500"/>
                                        <p:tgtEl>
                                          <p:spTgt spid="32"/>
                                        </p:tgtEl>
                                      </p:cBhvr>
                                    </p:animEffect>
                                    <p:set>
                                      <p:cBhvr>
                                        <p:cTn id="113" dur="1" fill="hold">
                                          <p:stCondLst>
                                            <p:cond delay="499"/>
                                          </p:stCondLst>
                                        </p:cTn>
                                        <p:tgtEl>
                                          <p:spTgt spid="32"/>
                                        </p:tgtEl>
                                        <p:attrNameLst>
                                          <p:attrName>style.visibility</p:attrName>
                                        </p:attrNameLst>
                                      </p:cBhvr>
                                      <p:to>
                                        <p:strVal val="hidden"/>
                                      </p:to>
                                    </p:set>
                                  </p:childTnLst>
                                </p:cTn>
                              </p:par>
                              <p:par>
                                <p:cTn id="114" presetID="10" presetClass="exit" presetSubtype="0" fill="hold" nodeType="withEffect">
                                  <p:stCondLst>
                                    <p:cond delay="250"/>
                                  </p:stCondLst>
                                  <p:childTnLst>
                                    <p:animEffect transition="out" filter="fade">
                                      <p:cBhvr>
                                        <p:cTn id="115" dur="500"/>
                                        <p:tgtEl>
                                          <p:spTgt spid="26"/>
                                        </p:tgtEl>
                                      </p:cBhvr>
                                    </p:animEffect>
                                    <p:set>
                                      <p:cBhvr>
                                        <p:cTn id="116" dur="1" fill="hold">
                                          <p:stCondLst>
                                            <p:cond delay="499"/>
                                          </p:stCondLst>
                                        </p:cTn>
                                        <p:tgtEl>
                                          <p:spTgt spid="26"/>
                                        </p:tgtEl>
                                        <p:attrNameLst>
                                          <p:attrName>style.visibility</p:attrName>
                                        </p:attrNameLst>
                                      </p:cBhvr>
                                      <p:to>
                                        <p:strVal val="hidden"/>
                                      </p:to>
                                    </p:set>
                                  </p:childTnLst>
                                </p:cTn>
                              </p:par>
                              <p:par>
                                <p:cTn id="117" presetID="10" presetClass="exit" presetSubtype="0" fill="hold" nodeType="withEffect">
                                  <p:stCondLst>
                                    <p:cond delay="250"/>
                                  </p:stCondLst>
                                  <p:childTnLst>
                                    <p:animEffect transition="out" filter="fade">
                                      <p:cBhvr>
                                        <p:cTn id="118" dur="500"/>
                                        <p:tgtEl>
                                          <p:spTgt spid="31"/>
                                        </p:tgtEl>
                                      </p:cBhvr>
                                    </p:animEffect>
                                    <p:set>
                                      <p:cBhvr>
                                        <p:cTn id="119"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1" presetClass="mediacall" presetSubtype="0" fill="hold" nodeType="withEffect">
                                  <p:stCondLst>
                                    <p:cond delay="0"/>
                                  </p:stCondLst>
                                  <p:childTnLst>
                                    <p:cmd type="call" cmd="playFrom(0.0)">
                                      <p:cBhvr>
                                        <p:cTn id="130" dur="3160" fill="hold"/>
                                        <p:tgtEl>
                                          <p:spTgt spid="16"/>
                                        </p:tgtEl>
                                      </p:cBhvr>
                                    </p:cmd>
                                  </p:childTnLst>
                                </p:cTn>
                              </p:par>
                              <p:par>
                                <p:cTn id="131" presetID="32" presetClass="emph" presetSubtype="0" repeatCount="2000" fill="hold" nodeType="withEffect">
                                  <p:stCondLst>
                                    <p:cond delay="0"/>
                                  </p:stCondLst>
                                  <p:childTnLst>
                                    <p:animRot by="120000">
                                      <p:cBhvr>
                                        <p:cTn id="132" dur="75" fill="hold">
                                          <p:stCondLst>
                                            <p:cond delay="0"/>
                                          </p:stCondLst>
                                        </p:cTn>
                                        <p:tgtEl>
                                          <p:spTgt spid="24"/>
                                        </p:tgtEl>
                                        <p:attrNameLst>
                                          <p:attrName>r</p:attrName>
                                        </p:attrNameLst>
                                      </p:cBhvr>
                                    </p:animRot>
                                    <p:animRot by="-240000">
                                      <p:cBhvr>
                                        <p:cTn id="133" dur="150" fill="hold">
                                          <p:stCondLst>
                                            <p:cond delay="150"/>
                                          </p:stCondLst>
                                        </p:cTn>
                                        <p:tgtEl>
                                          <p:spTgt spid="24"/>
                                        </p:tgtEl>
                                        <p:attrNameLst>
                                          <p:attrName>r</p:attrName>
                                        </p:attrNameLst>
                                      </p:cBhvr>
                                    </p:animRot>
                                    <p:animRot by="240000">
                                      <p:cBhvr>
                                        <p:cTn id="134" dur="150" fill="hold">
                                          <p:stCondLst>
                                            <p:cond delay="300"/>
                                          </p:stCondLst>
                                        </p:cTn>
                                        <p:tgtEl>
                                          <p:spTgt spid="24"/>
                                        </p:tgtEl>
                                        <p:attrNameLst>
                                          <p:attrName>r</p:attrName>
                                        </p:attrNameLst>
                                      </p:cBhvr>
                                    </p:animRot>
                                    <p:animRot by="-240000">
                                      <p:cBhvr>
                                        <p:cTn id="135" dur="150" fill="hold">
                                          <p:stCondLst>
                                            <p:cond delay="450"/>
                                          </p:stCondLst>
                                        </p:cTn>
                                        <p:tgtEl>
                                          <p:spTgt spid="24"/>
                                        </p:tgtEl>
                                        <p:attrNameLst>
                                          <p:attrName>r</p:attrName>
                                        </p:attrNameLst>
                                      </p:cBhvr>
                                    </p:animRot>
                                    <p:animRot by="120000">
                                      <p:cBhvr>
                                        <p:cTn id="136" dur="150" fill="hold">
                                          <p:stCondLst>
                                            <p:cond delay="600"/>
                                          </p:stCondLst>
                                        </p:cTn>
                                        <p:tgtEl>
                                          <p:spTgt spid="24"/>
                                        </p:tgtEl>
                                        <p:attrNameLst>
                                          <p:attrName>r</p:attrName>
                                        </p:attrNameLst>
                                      </p:cBhvr>
                                    </p:animRot>
                                  </p:childTnLst>
                                </p:cTn>
                              </p:par>
                            </p:childTnLst>
                          </p:cTn>
                        </p:par>
                        <p:par>
                          <p:cTn id="137" fill="hold">
                            <p:stCondLst>
                              <p:cond delay="3660"/>
                            </p:stCondLst>
                            <p:childTnLst>
                              <p:par>
                                <p:cTn id="138" presetID="1" presetClass="exit" presetSubtype="0" fill="hold" nodeType="afterEffect">
                                  <p:stCondLst>
                                    <p:cond delay="0"/>
                                  </p:stCondLst>
                                  <p:childTnLst>
                                    <p:set>
                                      <p:cBhvr>
                                        <p:cTn id="139" dur="1" fill="hold">
                                          <p:stCondLst>
                                            <p:cond delay="0"/>
                                          </p:stCondLst>
                                        </p:cTn>
                                        <p:tgtEl>
                                          <p:spTgt spid="5"/>
                                        </p:tgtEl>
                                        <p:attrNameLst>
                                          <p:attrName>style.visibility</p:attrName>
                                        </p:attrNameLst>
                                      </p:cBhvr>
                                      <p:to>
                                        <p:strVal val="hidden"/>
                                      </p:to>
                                    </p:set>
                                  </p:childTnLst>
                                </p:cTn>
                              </p:par>
                              <p:par>
                                <p:cTn id="140" presetID="1" presetClass="exit" presetSubtype="0" fill="hold" nodeType="withEffect">
                                  <p:stCondLst>
                                    <p:cond delay="0"/>
                                  </p:stCondLst>
                                  <p:childTnLst>
                                    <p:set>
                                      <p:cBhvr>
                                        <p:cTn id="141" dur="1" fill="hold">
                                          <p:stCondLst>
                                            <p:cond delay="0"/>
                                          </p:stCondLst>
                                        </p:cTn>
                                        <p:tgtEl>
                                          <p:spTgt spid="27"/>
                                        </p:tgtEl>
                                        <p:attrNameLst>
                                          <p:attrName>style.visibility</p:attrName>
                                        </p:attrNameLst>
                                      </p:cBhvr>
                                      <p:to>
                                        <p:strVal val="hidden"/>
                                      </p:to>
                                    </p:set>
                                  </p:childTnLst>
                                </p:cTn>
                              </p:par>
                              <p:par>
                                <p:cTn id="142" presetID="1" presetClass="entr" presetSubtype="0" fill="hold" nodeType="withEffect">
                                  <p:stCondLst>
                                    <p:cond delay="0"/>
                                  </p:stCondLst>
                                  <p:childTnLst>
                                    <p:set>
                                      <p:cBhvr>
                                        <p:cTn id="143" dur="1" fill="hold">
                                          <p:stCondLst>
                                            <p:cond delay="0"/>
                                          </p:stCondLst>
                                        </p:cTn>
                                        <p:tgtEl>
                                          <p:spTgt spid="25"/>
                                        </p:tgtEl>
                                        <p:attrNameLst>
                                          <p:attrName>style.visibility</p:attrName>
                                        </p:attrNameLst>
                                      </p:cBhvr>
                                      <p:to>
                                        <p:strVal val="visible"/>
                                      </p:to>
                                    </p:set>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835536"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7532832"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340817" y="2351196"/>
            <a:ext cx="1824274" cy="1876396"/>
          </a:xfrm>
          <a:prstGeom prst="rect">
            <a:avLst/>
          </a:prstGeom>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6340449"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41" name="Red Apple 2"/>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32" name="Gold Apple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377" y="228274"/>
            <a:ext cx="1470025"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1686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1" presetClass="mediacall" presetSubtype="0" fill="hold" nodeType="withEffect">
                                  <p:stCondLst>
                                    <p:cond delay="0"/>
                                  </p:stCondLst>
                                  <p:childTnLst>
                                    <p:cmd type="call" cmd="playFrom(0.0)">
                                      <p:cBhvr>
                                        <p:cTn id="39" dur="3160" fill="hold"/>
                                        <p:tgtEl>
                                          <p:spTgt spid="16"/>
                                        </p:tgtEl>
                                      </p:cBhvr>
                                    </p:cmd>
                                  </p:childTnLst>
                                </p:cTn>
                              </p:par>
                              <p:par>
                                <p:cTn id="40" presetID="32" presetClass="emph" presetSubtype="0" repeatCount="2000" fill="hold" nodeType="withEffect">
                                  <p:stCondLst>
                                    <p:cond delay="0"/>
                                  </p:stCondLst>
                                  <p:childTnLst>
                                    <p:animRot by="120000">
                                      <p:cBhvr>
                                        <p:cTn id="41" dur="75" fill="hold">
                                          <p:stCondLst>
                                            <p:cond delay="0"/>
                                          </p:stCondLst>
                                        </p:cTn>
                                        <p:tgtEl>
                                          <p:spTgt spid="32"/>
                                        </p:tgtEl>
                                        <p:attrNameLst>
                                          <p:attrName>r</p:attrName>
                                        </p:attrNameLst>
                                      </p:cBhvr>
                                    </p:animRot>
                                    <p:animRot by="-240000">
                                      <p:cBhvr>
                                        <p:cTn id="42" dur="150" fill="hold">
                                          <p:stCondLst>
                                            <p:cond delay="150"/>
                                          </p:stCondLst>
                                        </p:cTn>
                                        <p:tgtEl>
                                          <p:spTgt spid="32"/>
                                        </p:tgtEl>
                                        <p:attrNameLst>
                                          <p:attrName>r</p:attrName>
                                        </p:attrNameLst>
                                      </p:cBhvr>
                                    </p:animRot>
                                    <p:animRot by="240000">
                                      <p:cBhvr>
                                        <p:cTn id="43" dur="150" fill="hold">
                                          <p:stCondLst>
                                            <p:cond delay="300"/>
                                          </p:stCondLst>
                                        </p:cTn>
                                        <p:tgtEl>
                                          <p:spTgt spid="32"/>
                                        </p:tgtEl>
                                        <p:attrNameLst>
                                          <p:attrName>r</p:attrName>
                                        </p:attrNameLst>
                                      </p:cBhvr>
                                    </p:animRot>
                                    <p:animRot by="-240000">
                                      <p:cBhvr>
                                        <p:cTn id="44" dur="150" fill="hold">
                                          <p:stCondLst>
                                            <p:cond delay="450"/>
                                          </p:stCondLst>
                                        </p:cTn>
                                        <p:tgtEl>
                                          <p:spTgt spid="32"/>
                                        </p:tgtEl>
                                        <p:attrNameLst>
                                          <p:attrName>r</p:attrName>
                                        </p:attrNameLst>
                                      </p:cBhvr>
                                    </p:animRot>
                                    <p:animRot by="120000">
                                      <p:cBhvr>
                                        <p:cTn id="45" dur="150" fill="hold">
                                          <p:stCondLst>
                                            <p:cond delay="600"/>
                                          </p:stCondLst>
                                        </p:cTn>
                                        <p:tgtEl>
                                          <p:spTgt spid="32"/>
                                        </p:tgtEl>
                                        <p:attrNameLst>
                                          <p:attrName>r</p:attrName>
                                        </p:attrNameLst>
                                      </p:cBhvr>
                                    </p:animRot>
                                  </p:childTnLst>
                                </p:cTn>
                              </p:par>
                            </p:childTnLst>
                          </p:cTn>
                        </p:par>
                        <p:par>
                          <p:cTn id="46" fill="hold">
                            <p:stCondLst>
                              <p:cond delay="3660"/>
                            </p:stCondLst>
                            <p:childTnLst>
                              <p:par>
                                <p:cTn id="47" presetID="1" presetClass="exit" presetSubtype="0" fill="hold" nodeType="afterEffect">
                                  <p:stCondLst>
                                    <p:cond delay="0"/>
                                  </p:stCondLst>
                                  <p:childTnLst>
                                    <p:set>
                                      <p:cBhvr>
                                        <p:cTn id="48" dur="1" fill="hold">
                                          <p:stCondLst>
                                            <p:cond delay="0"/>
                                          </p:stCondLst>
                                        </p:cTn>
                                        <p:tgtEl>
                                          <p:spTgt spid="5"/>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5625E-6 8.02469E-7 L 0.00173 0.30247 " pathEditMode="relative" rAng="0" ptsTypes="AA">
                                      <p:cBhvr>
                                        <p:cTn id="71" dur="1000" fill="hold"/>
                                        <p:tgtEl>
                                          <p:spTgt spid="41"/>
                                        </p:tgtEl>
                                        <p:attrNameLst>
                                          <p:attrName>ppt_x</p:attrName>
                                          <p:attrName>ppt_y</p:attrName>
                                        </p:attrNameLst>
                                      </p:cBhvr>
                                      <p:rCtr x="87" y="15123"/>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41"/>
                                        </p:tgtEl>
                                        <p:attrNameLst>
                                          <p:attrName>r</p:attrName>
                                        </p:attrNameLst>
                                      </p:cBhvr>
                                    </p:animRot>
                                    <p:animRot by="-240000">
                                      <p:cBhvr>
                                        <p:cTn id="74" dur="150" fill="hold">
                                          <p:stCondLst>
                                            <p:cond delay="150"/>
                                          </p:stCondLst>
                                        </p:cTn>
                                        <p:tgtEl>
                                          <p:spTgt spid="41"/>
                                        </p:tgtEl>
                                        <p:attrNameLst>
                                          <p:attrName>r</p:attrName>
                                        </p:attrNameLst>
                                      </p:cBhvr>
                                    </p:animRot>
                                    <p:animRot by="240000">
                                      <p:cBhvr>
                                        <p:cTn id="75" dur="150" fill="hold">
                                          <p:stCondLst>
                                            <p:cond delay="300"/>
                                          </p:stCondLst>
                                        </p:cTn>
                                        <p:tgtEl>
                                          <p:spTgt spid="41"/>
                                        </p:tgtEl>
                                        <p:attrNameLst>
                                          <p:attrName>r</p:attrName>
                                        </p:attrNameLst>
                                      </p:cBhvr>
                                    </p:animRot>
                                    <p:animRot by="-240000">
                                      <p:cBhvr>
                                        <p:cTn id="76" dur="150" fill="hold">
                                          <p:stCondLst>
                                            <p:cond delay="450"/>
                                          </p:stCondLst>
                                        </p:cTn>
                                        <p:tgtEl>
                                          <p:spTgt spid="41"/>
                                        </p:tgtEl>
                                        <p:attrNameLst>
                                          <p:attrName>r</p:attrName>
                                        </p:attrNameLst>
                                      </p:cBhvr>
                                    </p:animRot>
                                    <p:animRot by="120000">
                                      <p:cBhvr>
                                        <p:cTn id="77" dur="150" fill="hold">
                                          <p:stCondLst>
                                            <p:cond delay="600"/>
                                          </p:stCondLst>
                                        </p:cTn>
                                        <p:tgtEl>
                                          <p:spTgt spid="41"/>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1776" fill="hold"/>
                                        <p:tgtEl>
                                          <p:spTgt spid="20"/>
                                        </p:tgtEl>
                                      </p:cBhvr>
                                    </p:cmd>
                                  </p:childTnLst>
                                </p:cTn>
                              </p:par>
                              <p:par>
                                <p:cTn id="87" presetID="42" presetClass="path" presetSubtype="0" accel="50000" decel="50000" fill="hold" nodeType="withEffect">
                                  <p:stCondLst>
                                    <p:cond delay="500"/>
                                  </p:stCondLst>
                                  <p:childTnLst>
                                    <p:animMotion origin="layout" path="M 0.00173 0.30247 L 0.0026 0.62809 " pathEditMode="relative" rAng="0" ptsTypes="AA">
                                      <p:cBhvr>
                                        <p:cTn id="88" dur="500" fill="hold"/>
                                        <p:tgtEl>
                                          <p:spTgt spid="41"/>
                                        </p:tgtEl>
                                        <p:attrNameLst>
                                          <p:attrName>ppt_x</p:attrName>
                                          <p:attrName>ppt_y</p:attrName>
                                        </p:attrNameLst>
                                      </p:cBhvr>
                                      <p:rCtr x="43" y="16281"/>
                                    </p:animMotion>
                                  </p:childTnLst>
                                </p:cTn>
                              </p:par>
                              <p:par>
                                <p:cTn id="89" presetID="6" presetClass="emph" presetSubtype="0" fill="hold" nodeType="withEffect">
                                  <p:stCondLst>
                                    <p:cond delay="500"/>
                                  </p:stCondLst>
                                  <p:childTnLst>
                                    <p:animScale>
                                      <p:cBhvr>
                                        <p:cTn id="90" dur="500" fill="hold"/>
                                        <p:tgtEl>
                                          <p:spTgt spid="41"/>
                                        </p:tgtEl>
                                      </p:cBhvr>
                                      <p:by x="50000" y="50000"/>
                                    </p:animScale>
                                  </p:childTnLst>
                                </p:cTn>
                              </p:par>
                              <p:par>
                                <p:cTn id="91" presetID="1" presetClass="mediacall" presetSubtype="0" fill="hold" nodeType="withEffect">
                                  <p:stCondLst>
                                    <p:cond delay="1000"/>
                                  </p:stCondLst>
                                  <p:childTnLst>
                                    <p:cmd type="call" cmd="playFrom(0.0)">
                                      <p:cBhvr>
                                        <p:cTn id="92" dur="1200" fill="hold"/>
                                        <p:tgtEl>
                                          <p:spTgt spid="15"/>
                                        </p:tgtEl>
                                      </p:cBhvr>
                                    </p:cmd>
                                  </p:childTnLst>
                                </p:cTn>
                              </p:par>
                              <p:par>
                                <p:cTn id="93" presetID="42" presetClass="path" presetSubtype="0" accel="50000" decel="50000" fill="hold" nodeType="withEffect">
                                  <p:stCondLst>
                                    <p:cond delay="1000"/>
                                  </p:stCondLst>
                                  <p:childTnLst>
                                    <p:animMotion origin="layout" path="M 0.0026 0.62809 L 0.11632 0.79321 " pathEditMode="relative" rAng="0" ptsTypes="AA">
                                      <p:cBhvr>
                                        <p:cTn id="94" dur="750" fill="hold"/>
                                        <p:tgtEl>
                                          <p:spTgt spid="41"/>
                                        </p:tgtEl>
                                        <p:attrNameLst>
                                          <p:attrName>ppt_x</p:attrName>
                                          <p:attrName>ppt_y</p:attrName>
                                        </p:attrNameLst>
                                      </p:cBhvr>
                                      <p:rCtr x="5686" y="8256"/>
                                    </p:animMotion>
                                  </p:childTnLst>
                                </p:cTn>
                              </p:par>
                              <p:par>
                                <p:cTn id="95" presetID="8" presetClass="emph" presetSubtype="0" fill="hold" nodeType="withEffect">
                                  <p:stCondLst>
                                    <p:cond delay="1000"/>
                                  </p:stCondLst>
                                  <p:childTnLst>
                                    <p:animRot by="21600000">
                                      <p:cBhvr>
                                        <p:cTn id="96" dur="750" fill="hold"/>
                                        <p:tgtEl>
                                          <p:spTgt spid="41"/>
                                        </p:tgtEl>
                                        <p:attrNameLst>
                                          <p:attrName>r</p:attrName>
                                        </p:attrNameLst>
                                      </p:cBhvr>
                                    </p:animRot>
                                  </p:childTnLst>
                                </p:cTn>
                              </p:par>
                            </p:childTnLst>
                          </p:cTn>
                        </p:par>
                      </p:childTnLst>
                    </p:cTn>
                  </p:par>
                </p:childTnLst>
              </p:cTn>
              <p:nextCondLst>
                <p:cond evt="onClick" delay="0">
                  <p:tgtEl>
                    <p:spTgt spid="6"/>
                  </p:tgtEl>
                </p:cond>
              </p:nextCondLst>
            </p:seq>
            <p:seq concurrent="1" nextAc="seek">
              <p:cTn id="97" restart="whenNotActive" fill="hold" evtFilter="cancelBubble" nodeType="interactiveSeq">
                <p:stCondLst>
                  <p:cond evt="onClick" delay="0">
                    <p:tgtEl>
                      <p:spTgt spid="7"/>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42" presetClass="path" presetSubtype="0" accel="50000" decel="50000" fill="hold" nodeType="afterEffect">
                                  <p:stCondLst>
                                    <p:cond delay="0"/>
                                  </p:stCondLst>
                                  <p:childTnLst>
                                    <p:animMotion origin="layout" path="M 1.04167E-6 0.01389 L 1.04167E-6 0.2581 " pathEditMode="relative" rAng="0" ptsTypes="AA">
                                      <p:cBhvr>
                                        <p:cTn id="105" dur="1000" fill="hold"/>
                                        <p:tgtEl>
                                          <p:spTgt spid="17"/>
                                        </p:tgtEl>
                                        <p:attrNameLst>
                                          <p:attrName>ppt_x</p:attrName>
                                          <p:attrName>ppt_y</p:attrName>
                                        </p:attrNameLst>
                                      </p:cBhvr>
                                      <p:rCtr x="0" y="12211"/>
                                    </p:animMotion>
                                  </p:childTnLst>
                                </p:cTn>
                              </p:par>
                              <p:par>
                                <p:cTn id="106" presetID="32" presetClass="emph" presetSubtype="0" repeatCount="2000" fill="hold" nodeType="withEffect">
                                  <p:stCondLst>
                                    <p:cond delay="0"/>
                                  </p:stCondLst>
                                  <p:childTnLst>
                                    <p:animRot by="120000">
                                      <p:cBhvr>
                                        <p:cTn id="107" dur="75" fill="hold">
                                          <p:stCondLst>
                                            <p:cond delay="0"/>
                                          </p:stCondLst>
                                        </p:cTn>
                                        <p:tgtEl>
                                          <p:spTgt spid="17"/>
                                        </p:tgtEl>
                                        <p:attrNameLst>
                                          <p:attrName>r</p:attrName>
                                        </p:attrNameLst>
                                      </p:cBhvr>
                                    </p:animRot>
                                    <p:animRot by="-240000">
                                      <p:cBhvr>
                                        <p:cTn id="108" dur="150" fill="hold">
                                          <p:stCondLst>
                                            <p:cond delay="150"/>
                                          </p:stCondLst>
                                        </p:cTn>
                                        <p:tgtEl>
                                          <p:spTgt spid="17"/>
                                        </p:tgtEl>
                                        <p:attrNameLst>
                                          <p:attrName>r</p:attrName>
                                        </p:attrNameLst>
                                      </p:cBhvr>
                                    </p:animRot>
                                    <p:animRot by="240000">
                                      <p:cBhvr>
                                        <p:cTn id="109" dur="150" fill="hold">
                                          <p:stCondLst>
                                            <p:cond delay="300"/>
                                          </p:stCondLst>
                                        </p:cTn>
                                        <p:tgtEl>
                                          <p:spTgt spid="17"/>
                                        </p:tgtEl>
                                        <p:attrNameLst>
                                          <p:attrName>r</p:attrName>
                                        </p:attrNameLst>
                                      </p:cBhvr>
                                    </p:animRot>
                                    <p:animRot by="-240000">
                                      <p:cBhvr>
                                        <p:cTn id="110" dur="150" fill="hold">
                                          <p:stCondLst>
                                            <p:cond delay="450"/>
                                          </p:stCondLst>
                                        </p:cTn>
                                        <p:tgtEl>
                                          <p:spTgt spid="17"/>
                                        </p:tgtEl>
                                        <p:attrNameLst>
                                          <p:attrName>r</p:attrName>
                                        </p:attrNameLst>
                                      </p:cBhvr>
                                    </p:animRot>
                                    <p:animRot by="120000">
                                      <p:cBhvr>
                                        <p:cTn id="111" dur="150" fill="hold">
                                          <p:stCondLst>
                                            <p:cond delay="600"/>
                                          </p:stCondLst>
                                        </p:cTn>
                                        <p:tgtEl>
                                          <p:spTgt spid="17"/>
                                        </p:tgtEl>
                                        <p:attrNameLst>
                                          <p:attrName>r</p:attrName>
                                        </p:attrNameLst>
                                      </p:cBhvr>
                                    </p:animRot>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17"/>
                                        </p:tgtEl>
                                        <p:attrNameLst>
                                          <p:attrName>style.visibility</p:attrName>
                                        </p:attrNameLst>
                                      </p:cBhvr>
                                      <p:to>
                                        <p:strVal val="hidden"/>
                                      </p:to>
                                    </p:set>
                                  </p:childTnLst>
                                </p:cTn>
                              </p:par>
                              <p:par>
                                <p:cTn id="115" presetID="1" presetClass="entr" presetSubtype="0" fill="hold" nodeType="withEffect">
                                  <p:stCondLst>
                                    <p:cond delay="0"/>
                                  </p:stCondLst>
                                  <p:childTnLst>
                                    <p:set>
                                      <p:cBhvr>
                                        <p:cTn id="116" dur="1" fill="hold">
                                          <p:stCondLst>
                                            <p:cond delay="0"/>
                                          </p:stCondLst>
                                        </p:cTn>
                                        <p:tgtEl>
                                          <p:spTgt spid="55"/>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53"/>
                                        </p:tgtEl>
                                        <p:attrNameLst>
                                          <p:attrName>style.visibility</p:attrName>
                                        </p:attrNameLst>
                                      </p:cBhvr>
                                      <p:to>
                                        <p:strVal val="visible"/>
                                      </p:to>
                                    </p:set>
                                  </p:childTnLst>
                                </p:cTn>
                              </p:par>
                              <p:par>
                                <p:cTn id="119" presetID="1" presetClass="mediacall" presetSubtype="0" fill="hold" nodeType="withEffect">
                                  <p:stCondLst>
                                    <p:cond delay="0"/>
                                  </p:stCondLst>
                                  <p:childTnLst>
                                    <p:cmd type="call" cmd="playFrom(0.0)">
                                      <p:cBhvr>
                                        <p:cTn id="120" dur="653" fill="hold"/>
                                        <p:tgtEl>
                                          <p:spTgt spid="39"/>
                                        </p:tgtEl>
                                      </p:cBhvr>
                                    </p:cmd>
                                  </p:childTnLst>
                                </p:cTn>
                              </p:par>
                            </p:childTnLst>
                          </p:cTn>
                        </p:par>
                        <p:par>
                          <p:cTn id="121" fill="hold">
                            <p:stCondLst>
                              <p:cond delay="2653"/>
                            </p:stCondLst>
                            <p:childTnLst>
                              <p:par>
                                <p:cTn id="122" presetID="1" presetClass="entr" presetSubtype="0" fill="hold" nodeType="afterEffect">
                                  <p:stCondLst>
                                    <p:cond delay="0"/>
                                  </p:stCondLst>
                                  <p:childTnLst>
                                    <p:set>
                                      <p:cBhvr>
                                        <p:cTn id="123" dur="1" fill="hold">
                                          <p:stCondLst>
                                            <p:cond delay="0"/>
                                          </p:stCondLst>
                                        </p:cTn>
                                        <p:tgtEl>
                                          <p:spTgt spid="54"/>
                                        </p:tgtEl>
                                        <p:attrNameLst>
                                          <p:attrName>style.visibility</p:attrName>
                                        </p:attrNameLst>
                                      </p:cBhvr>
                                      <p:to>
                                        <p:strVal val="visible"/>
                                      </p:to>
                                    </p:set>
                                  </p:childTnLst>
                                </p:cTn>
                              </p:par>
                              <p:par>
                                <p:cTn id="124" presetID="42" presetClass="path" presetSubtype="0" accel="50000" decel="50000" fill="hold" nodeType="withEffect">
                                  <p:stCondLst>
                                    <p:cond delay="0"/>
                                  </p:stCondLst>
                                  <p:childTnLst>
                                    <p:animMotion origin="layout" path="M -0.05426 0.02315 L 4.86111E-6 -2.96296E-6 " pathEditMode="relative" rAng="0" ptsTypes="AA">
                                      <p:cBhvr>
                                        <p:cTn id="125" dur="1500" fill="hold"/>
                                        <p:tgtEl>
                                          <p:spTgt spid="54"/>
                                        </p:tgtEl>
                                        <p:attrNameLst>
                                          <p:attrName>ppt_x</p:attrName>
                                          <p:attrName>ppt_y</p:attrName>
                                        </p:attrNameLst>
                                      </p:cBhvr>
                                      <p:rCtr x="2713" y="-1157"/>
                                    </p:animMotion>
                                  </p:childTnLst>
                                </p:cTn>
                              </p:par>
                              <p:par>
                                <p:cTn id="126" presetID="1" presetClass="mediacall" presetSubtype="0" fill="hold" nodeType="withEffect">
                                  <p:stCondLst>
                                    <p:cond delay="500"/>
                                  </p:stCondLst>
                                  <p:childTnLst>
                                    <p:cmd type="call" cmd="playFrom(0.0)">
                                      <p:cBhvr>
                                        <p:cTn id="127" dur="648" fill="hold"/>
                                        <p:tgtEl>
                                          <p:spTgt spid="33"/>
                                        </p:tgtEl>
                                      </p:cBhvr>
                                    </p:cmd>
                                  </p:childTnLst>
                                </p:cTn>
                              </p:par>
                              <p:par>
                                <p:cTn id="128" presetID="8" presetClass="emph" presetSubtype="0" fill="hold" nodeType="withEffect">
                                  <p:stCondLst>
                                    <p:cond delay="500"/>
                                  </p:stCondLst>
                                  <p:childTnLst>
                                    <p:animRot by="-3600000">
                                      <p:cBhvr>
                                        <p:cTn id="129" dur="750" fill="hold"/>
                                        <p:tgtEl>
                                          <p:spTgt spid="54"/>
                                        </p:tgtEl>
                                        <p:attrNameLst>
                                          <p:attrName>r</p:attrName>
                                        </p:attrNameLst>
                                      </p:cBhvr>
                                    </p:animRot>
                                  </p:childTnLst>
                                </p:cTn>
                              </p:par>
                              <p:par>
                                <p:cTn id="130" presetID="1" presetClass="entr" presetSubtype="0" fill="hold" nodeType="withEffect">
                                  <p:stCondLst>
                                    <p:cond delay="0"/>
                                  </p:stCondLst>
                                  <p:childTnLst>
                                    <p:set>
                                      <p:cBhvr>
                                        <p:cTn id="131" dur="1" fill="hold">
                                          <p:stCondLst>
                                            <p:cond delay="0"/>
                                          </p:stCondLst>
                                        </p:cTn>
                                        <p:tgtEl>
                                          <p:spTgt spid="56"/>
                                        </p:tgtEl>
                                        <p:attrNameLst>
                                          <p:attrName>style.visibility</p:attrName>
                                        </p:attrNameLst>
                                      </p:cBhvr>
                                      <p:to>
                                        <p:strVal val="visible"/>
                                      </p:to>
                                    </p:set>
                                  </p:childTnLst>
                                </p:cTn>
                              </p:par>
                              <p:par>
                                <p:cTn id="132" presetID="42" presetClass="path" presetSubtype="0" accel="50000" decel="50000" fill="hold" nodeType="withEffect">
                                  <p:stCondLst>
                                    <p:cond delay="0"/>
                                  </p:stCondLst>
                                  <p:childTnLst>
                                    <p:animMotion origin="layout" path="M 0.00065 2.46914E-6 L 3.75E-6 0.29977 " pathEditMode="relative" rAng="0" ptsTypes="AA">
                                      <p:cBhvr>
                                        <p:cTn id="133" dur="1000" fill="hold"/>
                                        <p:tgtEl>
                                          <p:spTgt spid="56"/>
                                        </p:tgtEl>
                                        <p:attrNameLst>
                                          <p:attrName>ppt_x</p:attrName>
                                          <p:attrName>ppt_y</p:attrName>
                                        </p:attrNameLst>
                                      </p:cBhvr>
                                      <p:rCtr x="-33" y="14988"/>
                                    </p:animMotion>
                                  </p:childTnLst>
                                </p:cTn>
                              </p:par>
                            </p:childTnLst>
                          </p:cTn>
                        </p:par>
                        <p:par>
                          <p:cTn id="134" fill="hold">
                            <p:stCondLst>
                              <p:cond delay="4153"/>
                            </p:stCondLst>
                            <p:childTnLst>
                              <p:par>
                                <p:cTn id="135" presetID="1" presetClass="exit" presetSubtype="0" fill="hold" nodeType="afterEffect">
                                  <p:stCondLst>
                                    <p:cond delay="0"/>
                                  </p:stCondLst>
                                  <p:childTnLst>
                                    <p:set>
                                      <p:cBhvr>
                                        <p:cTn id="136" dur="1" fill="hold">
                                          <p:stCondLst>
                                            <p:cond delay="0"/>
                                          </p:stCondLst>
                                        </p:cTn>
                                        <p:tgtEl>
                                          <p:spTgt spid="5"/>
                                        </p:tgtEl>
                                        <p:attrNameLst>
                                          <p:attrName>style.visibility</p:attrName>
                                        </p:attrNameLst>
                                      </p:cBhvr>
                                      <p:to>
                                        <p:strVal val="hidden"/>
                                      </p:to>
                                    </p:set>
                                  </p:childTnLst>
                                </p:cTn>
                              </p:par>
                              <p:par>
                                <p:cTn id="13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38" dur="1500" fill="hold"/>
                                        <p:tgtEl>
                                          <p:spTgt spid="54"/>
                                        </p:tgtEl>
                                        <p:attrNameLst>
                                          <p:attrName>ppt_x</p:attrName>
                                          <p:attrName>ppt_y</p:attrName>
                                        </p:attrNameLst>
                                      </p:cBhvr>
                                      <p:rCtr x="11" y="829"/>
                                    </p:animMotion>
                                  </p:childTnLst>
                                </p:cTn>
                              </p:par>
                              <p:par>
                                <p:cTn id="139" presetID="1" presetClass="exit" presetSubtype="0" fill="hold" nodeType="withEffect">
                                  <p:stCondLst>
                                    <p:cond delay="0"/>
                                  </p:stCondLst>
                                  <p:childTnLst>
                                    <p:set>
                                      <p:cBhvr>
                                        <p:cTn id="140" dur="1" fill="hold">
                                          <p:stCondLst>
                                            <p:cond delay="0"/>
                                          </p:stCondLst>
                                        </p:cTn>
                                        <p:tgtEl>
                                          <p:spTgt spid="25"/>
                                        </p:tgtEl>
                                        <p:attrNameLst>
                                          <p:attrName>style.visibility</p:attrName>
                                        </p:attrNameLst>
                                      </p:cBhvr>
                                      <p:to>
                                        <p:strVal val="hidden"/>
                                      </p:to>
                                    </p:set>
                                  </p:childTnLst>
                                </p:cTn>
                              </p:par>
                              <p:par>
                                <p:cTn id="141" presetID="1" presetClass="entr" presetSubtype="0" fill="hold" nodeType="withEffect">
                                  <p:stCondLst>
                                    <p:cond delay="0"/>
                                  </p:stCondLst>
                                  <p:childTnLst>
                                    <p:set>
                                      <p:cBhvr>
                                        <p:cTn id="142" dur="1" fill="hold">
                                          <p:stCondLst>
                                            <p:cond delay="0"/>
                                          </p:stCondLst>
                                        </p:cTn>
                                        <p:tgtEl>
                                          <p:spTgt spid="27"/>
                                        </p:tgtEl>
                                        <p:attrNameLst>
                                          <p:attrName>style.visibility</p:attrName>
                                        </p:attrNameLst>
                                      </p:cBhvr>
                                      <p:to>
                                        <p:strVal val="visible"/>
                                      </p:to>
                                    </p:set>
                                  </p:childTnLst>
                                </p:cTn>
                              </p:par>
                              <p:par>
                                <p:cTn id="143" presetID="1" presetClass="mediacall" presetSubtype="0" fill="hold" nodeType="withEffect">
                                  <p:stCondLst>
                                    <p:cond delay="0"/>
                                  </p:stCondLst>
                                  <p:childTnLst>
                                    <p:cmd type="call" cmd="playFrom(0.0)">
                                      <p:cBhvr>
                                        <p:cTn id="144" dur="1311" fill="hold"/>
                                        <p:tgtEl>
                                          <p:spTgt spid="34"/>
                                        </p:tgtEl>
                                      </p:cBhvr>
                                    </p:cmd>
                                  </p:childTnLst>
                                </p:cTn>
                              </p:par>
                              <p:par>
                                <p:cTn id="145" presetID="10" presetClass="exit" presetSubtype="0" fill="hold" nodeType="withEffect">
                                  <p:stCondLst>
                                    <p:cond delay="250"/>
                                  </p:stCondLst>
                                  <p:childTnLst>
                                    <p:animEffect transition="out" filter="fade">
                                      <p:cBhvr>
                                        <p:cTn id="146" dur="500"/>
                                        <p:tgtEl>
                                          <p:spTgt spid="41"/>
                                        </p:tgtEl>
                                      </p:cBhvr>
                                    </p:animEffect>
                                    <p:set>
                                      <p:cBhvr>
                                        <p:cTn id="147" dur="1" fill="hold">
                                          <p:stCondLst>
                                            <p:cond delay="499"/>
                                          </p:stCondLst>
                                        </p:cTn>
                                        <p:tgtEl>
                                          <p:spTgt spid="41"/>
                                        </p:tgtEl>
                                        <p:attrNameLst>
                                          <p:attrName>style.visibility</p:attrName>
                                        </p:attrNameLst>
                                      </p:cBhvr>
                                      <p:to>
                                        <p:strVal val="hidden"/>
                                      </p:to>
                                    </p:set>
                                  </p:childTnLst>
                                </p:cTn>
                              </p:par>
                              <p:par>
                                <p:cTn id="148" presetID="10" presetClass="exit" presetSubtype="0" fill="hold" nodeType="withEffect">
                                  <p:stCondLst>
                                    <p:cond delay="250"/>
                                  </p:stCondLst>
                                  <p:childTnLst>
                                    <p:animEffect transition="out" filter="fade">
                                      <p:cBhvr>
                                        <p:cTn id="149" dur="500"/>
                                        <p:tgtEl>
                                          <p:spTgt spid="26"/>
                                        </p:tgtEl>
                                      </p:cBhvr>
                                    </p:animEffect>
                                    <p:set>
                                      <p:cBhvr>
                                        <p:cTn id="150" dur="1" fill="hold">
                                          <p:stCondLst>
                                            <p:cond delay="499"/>
                                          </p:stCondLst>
                                        </p:cTn>
                                        <p:tgtEl>
                                          <p:spTgt spid="26"/>
                                        </p:tgtEl>
                                        <p:attrNameLst>
                                          <p:attrName>style.visibility</p:attrName>
                                        </p:attrNameLst>
                                      </p:cBhvr>
                                      <p:to>
                                        <p:strVal val="hidden"/>
                                      </p:to>
                                    </p:set>
                                  </p:childTnLst>
                                </p:cTn>
                              </p:par>
                              <p:par>
                                <p:cTn id="151" presetID="10" presetClass="exit" presetSubtype="0" fill="hold" nodeType="withEffect">
                                  <p:stCondLst>
                                    <p:cond delay="250"/>
                                  </p:stCondLst>
                                  <p:childTnLst>
                                    <p:animEffect transition="out" filter="fade">
                                      <p:cBhvr>
                                        <p:cTn id="152" dur="500"/>
                                        <p:tgtEl>
                                          <p:spTgt spid="31"/>
                                        </p:tgtEl>
                                      </p:cBhvr>
                                    </p:animEffect>
                                    <p:set>
                                      <p:cBhvr>
                                        <p:cTn id="15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56539"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16407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48742" y="2351196"/>
            <a:ext cx="1824274" cy="1876396"/>
          </a:xfrm>
          <a:prstGeom prst="rect">
            <a:avLst/>
          </a:prstGeom>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448374" y="228274"/>
            <a:ext cx="1828800" cy="1874520"/>
          </a:xfrm>
          <a:prstGeom prst="rect">
            <a:avLst/>
          </a:prstGeom>
        </p:spPr>
      </p:pic>
      <p:pic>
        <p:nvPicPr>
          <p:cNvPr id="31" name="Gol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9815" y="280993"/>
            <a:ext cx="1470025" cy="1828799"/>
          </a:xfrm>
          <a:prstGeom prst="rect">
            <a:avLst/>
          </a:prstGeom>
          <a:effectLst>
            <a:outerShdw blurRad="50800" dist="38100" dir="2700000" algn="tl" rotWithShape="0">
              <a:prstClr val="black">
                <a:alpha val="40000"/>
              </a:prstClr>
            </a:outerShdw>
          </a:effectLst>
        </p:spPr>
      </p:pic>
      <p:pic>
        <p:nvPicPr>
          <p:cNvPr id="26" name="Red Apple 4"/>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9579381" y="240974"/>
            <a:ext cx="1488144" cy="1828800"/>
          </a:xfrm>
          <a:prstGeom prst="rect">
            <a:avLst/>
          </a:prstGeom>
          <a:effectLst>
            <a:outerShdw blurRad="50800" dist="38100" dir="2700000" algn="tl" rotWithShape="0">
              <a:prstClr val="black">
                <a:alpha val="40000"/>
              </a:prstClr>
            </a:outerShdw>
          </a:effectLst>
        </p:spPr>
      </p:pic>
      <p:pic>
        <p:nvPicPr>
          <p:cNvPr id="24" name="Red Apple 3"/>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32" name="Red Apple 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5957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9366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04167E-6 0.01389 L 1.04167E-6 0.2581 " pathEditMode="relative" rAng="0" ptsTypes="AA">
                                      <p:cBhvr>
                                        <p:cTn id="37" dur="1000" fill="hold"/>
                                        <p:tgtEl>
                                          <p:spTgt spid="17"/>
                                        </p:tgtEl>
                                        <p:attrNameLst>
                                          <p:attrName>ppt_x</p:attrName>
                                          <p:attrName>ppt_y</p:attrName>
                                        </p:attrNameLst>
                                      </p:cBhvr>
                                      <p:rCtr x="0" y="12211"/>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17"/>
                                        </p:tgtEl>
                                        <p:attrNameLst>
                                          <p:attrName>r</p:attrName>
                                        </p:attrNameLst>
                                      </p:cBhvr>
                                    </p:animRot>
                                    <p:animRot by="-240000">
                                      <p:cBhvr>
                                        <p:cTn id="40" dur="150" fill="hold">
                                          <p:stCondLst>
                                            <p:cond delay="150"/>
                                          </p:stCondLst>
                                        </p:cTn>
                                        <p:tgtEl>
                                          <p:spTgt spid="17"/>
                                        </p:tgtEl>
                                        <p:attrNameLst>
                                          <p:attrName>r</p:attrName>
                                        </p:attrNameLst>
                                      </p:cBhvr>
                                    </p:animRot>
                                    <p:animRot by="240000">
                                      <p:cBhvr>
                                        <p:cTn id="41" dur="150" fill="hold">
                                          <p:stCondLst>
                                            <p:cond delay="300"/>
                                          </p:stCondLst>
                                        </p:cTn>
                                        <p:tgtEl>
                                          <p:spTgt spid="17"/>
                                        </p:tgtEl>
                                        <p:attrNameLst>
                                          <p:attrName>r</p:attrName>
                                        </p:attrNameLst>
                                      </p:cBhvr>
                                    </p:animRot>
                                    <p:animRot by="-240000">
                                      <p:cBhvr>
                                        <p:cTn id="42" dur="150" fill="hold">
                                          <p:stCondLst>
                                            <p:cond delay="450"/>
                                          </p:stCondLst>
                                        </p:cTn>
                                        <p:tgtEl>
                                          <p:spTgt spid="17"/>
                                        </p:tgtEl>
                                        <p:attrNameLst>
                                          <p:attrName>r</p:attrName>
                                        </p:attrNameLst>
                                      </p:cBhvr>
                                    </p:animRot>
                                    <p:animRot by="120000">
                                      <p:cBhvr>
                                        <p:cTn id="43" dur="150" fill="hold">
                                          <p:stCondLst>
                                            <p:cond delay="600"/>
                                          </p:stCondLst>
                                        </p:cTn>
                                        <p:tgtEl>
                                          <p:spTgt spid="17"/>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653" fill="hold"/>
                                        <p:tgtEl>
                                          <p:spTgt spid="39"/>
                                        </p:tgtEl>
                                      </p:cBhvr>
                                    </p:cmd>
                                  </p:childTnLst>
                                </p:cTn>
                              </p:par>
                            </p:childTnLst>
                          </p:cTn>
                        </p:par>
                        <p:par>
                          <p:cTn id="53" fill="hold">
                            <p:stCondLst>
                              <p:cond delay="2653"/>
                            </p:stCondLst>
                            <p:childTnLst>
                              <p:par>
                                <p:cTn id="54" presetID="1" presetClass="entr" presetSubtype="0"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childTnLst>
                                </p:cTn>
                              </p:par>
                              <p:par>
                                <p:cTn id="56" presetID="42" presetClass="path" presetSubtype="0" accel="50000" decel="50000" fill="hold" nodeType="withEffect">
                                  <p:stCondLst>
                                    <p:cond delay="0"/>
                                  </p:stCondLst>
                                  <p:childTnLst>
                                    <p:animMotion origin="layout" path="M -0.05426 0.02315 L 4.86111E-6 -2.96296E-6 " pathEditMode="relative" rAng="0" ptsTypes="AA">
                                      <p:cBhvr>
                                        <p:cTn id="57" dur="1500" fill="hold"/>
                                        <p:tgtEl>
                                          <p:spTgt spid="54"/>
                                        </p:tgtEl>
                                        <p:attrNameLst>
                                          <p:attrName>ppt_x</p:attrName>
                                          <p:attrName>ppt_y</p:attrName>
                                        </p:attrNameLst>
                                      </p:cBhvr>
                                      <p:rCtr x="2713" y="-1157"/>
                                    </p:animMotion>
                                  </p:childTnLst>
                                </p:cTn>
                              </p:par>
                              <p:par>
                                <p:cTn id="58" presetID="1" presetClass="mediacall" presetSubtype="0" fill="hold" nodeType="withEffect">
                                  <p:stCondLst>
                                    <p:cond delay="500"/>
                                  </p:stCondLst>
                                  <p:childTnLst>
                                    <p:cmd type="call" cmd="playFrom(0.0)">
                                      <p:cBhvr>
                                        <p:cTn id="59" dur="648" fill="hold"/>
                                        <p:tgtEl>
                                          <p:spTgt spid="33"/>
                                        </p:tgtEl>
                                      </p:cBhvr>
                                    </p:cmd>
                                  </p:childTnLst>
                                </p:cTn>
                              </p:par>
                              <p:par>
                                <p:cTn id="60" presetID="8" presetClass="emph" presetSubtype="0" fill="hold" nodeType="withEffect">
                                  <p:stCondLst>
                                    <p:cond delay="500"/>
                                  </p:stCondLst>
                                  <p:childTnLst>
                                    <p:animRot by="-3600000">
                                      <p:cBhvr>
                                        <p:cTn id="61" dur="750" fill="hold"/>
                                        <p:tgtEl>
                                          <p:spTgt spid="54"/>
                                        </p:tgtEl>
                                        <p:attrNameLst>
                                          <p:attrName>r</p:attrName>
                                        </p:attrNameLst>
                                      </p:cBhvr>
                                    </p:animRot>
                                  </p:childTnLst>
                                </p:cTn>
                              </p:par>
                              <p:par>
                                <p:cTn id="62" presetID="1" presetClass="entr" presetSubtype="0"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0.00065 2.46914E-6 L 3.75E-6 0.29977 " pathEditMode="relative" rAng="0" ptsTypes="AA">
                                      <p:cBhvr>
                                        <p:cTn id="65" dur="1000" fill="hold"/>
                                        <p:tgtEl>
                                          <p:spTgt spid="56"/>
                                        </p:tgtEl>
                                        <p:attrNameLst>
                                          <p:attrName>ppt_x</p:attrName>
                                          <p:attrName>ppt_y</p:attrName>
                                        </p:attrNameLst>
                                      </p:cBhvr>
                                      <p:rCtr x="-33" y="14988"/>
                                    </p:animMotion>
                                  </p:childTnLst>
                                </p:cTn>
                              </p:par>
                            </p:childTnLst>
                          </p:cTn>
                        </p:par>
                        <p:par>
                          <p:cTn id="66" fill="hold">
                            <p:stCondLst>
                              <p:cond delay="4153"/>
                            </p:stCondLst>
                            <p:childTnLst>
                              <p:par>
                                <p:cTn id="67" presetID="1" presetClass="exit" presetSubtype="0" fill="hold" nodeType="afterEffect">
                                  <p:stCondLst>
                                    <p:cond delay="0"/>
                                  </p:stCondLst>
                                  <p:childTnLst>
                                    <p:set>
                                      <p:cBhvr>
                                        <p:cTn id="68" dur="1" fill="hold">
                                          <p:stCondLst>
                                            <p:cond delay="0"/>
                                          </p:stCondLst>
                                        </p:cTn>
                                        <p:tgtEl>
                                          <p:spTgt spid="5"/>
                                        </p:tgtEl>
                                        <p:attrNameLst>
                                          <p:attrName>style.visibility</p:attrName>
                                        </p:attrNameLst>
                                      </p:cBhvr>
                                      <p:to>
                                        <p:strVal val="hidden"/>
                                      </p:to>
                                    </p:set>
                                  </p:childTnLst>
                                </p:cTn>
                              </p:par>
                              <p:par>
                                <p:cTn id="69"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70" dur="1500" fill="hold"/>
                                        <p:tgtEl>
                                          <p:spTgt spid="54"/>
                                        </p:tgtEl>
                                        <p:attrNameLst>
                                          <p:attrName>ppt_x</p:attrName>
                                          <p:attrName>ppt_y</p:attrName>
                                        </p:attrNameLst>
                                      </p:cBhvr>
                                      <p:rCtr x="11" y="829"/>
                                    </p:animMotion>
                                  </p:childTnLst>
                                </p:cTn>
                              </p:par>
                              <p:par>
                                <p:cTn id="71" presetID="1" presetClass="exit" presetSubtype="0" fill="hold" nodeType="withEffect">
                                  <p:stCondLst>
                                    <p:cond delay="0"/>
                                  </p:stCondLst>
                                  <p:childTnLst>
                                    <p:set>
                                      <p:cBhvr>
                                        <p:cTn id="72" dur="1" fill="hold">
                                          <p:stCondLst>
                                            <p:cond delay="0"/>
                                          </p:stCondLst>
                                        </p:cTn>
                                        <p:tgtEl>
                                          <p:spTgt spid="25"/>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par>
                                <p:cTn id="75" presetID="1" presetClass="mediacall" presetSubtype="0" fill="hold" nodeType="withEffect">
                                  <p:stCondLst>
                                    <p:cond delay="0"/>
                                  </p:stCondLst>
                                  <p:childTnLst>
                                    <p:cmd type="call" cmd="playFrom(0.0)">
                                      <p:cBhvr>
                                        <p:cTn id="76" dur="1311" fill="hold"/>
                                        <p:tgtEl>
                                          <p:spTgt spid="34"/>
                                        </p:tgtEl>
                                      </p:cBhvr>
                                    </p:cmd>
                                  </p:childTnLst>
                                </p:cTn>
                              </p:par>
                              <p:par>
                                <p:cTn id="77" presetID="10" presetClass="exit" presetSubtype="0" fill="hold" nodeType="withEffect">
                                  <p:stCondLst>
                                    <p:cond delay="250"/>
                                  </p:stCondLst>
                                  <p:childTnLst>
                                    <p:animEffect transition="out" filter="fade">
                                      <p:cBhvr>
                                        <p:cTn id="78" dur="500"/>
                                        <p:tgtEl>
                                          <p:spTgt spid="32"/>
                                        </p:tgtEl>
                                      </p:cBhvr>
                                    </p:animEffect>
                                    <p:set>
                                      <p:cBhvr>
                                        <p:cTn id="79" dur="1" fill="hold">
                                          <p:stCondLst>
                                            <p:cond delay="499"/>
                                          </p:stCondLst>
                                        </p:cTn>
                                        <p:tgtEl>
                                          <p:spTgt spid="32"/>
                                        </p:tgtEl>
                                        <p:attrNameLst>
                                          <p:attrName>style.visibility</p:attrName>
                                        </p:attrNameLst>
                                      </p:cBhvr>
                                      <p:to>
                                        <p:strVal val="hidden"/>
                                      </p:to>
                                    </p:set>
                                  </p:childTnLst>
                                </p:cTn>
                              </p:par>
                              <p:par>
                                <p:cTn id="80" presetID="10" presetClass="exit" presetSubtype="0" fill="hold" nodeType="withEffect">
                                  <p:stCondLst>
                                    <p:cond delay="250"/>
                                  </p:stCondLst>
                                  <p:childTnLst>
                                    <p:animEffect transition="out" filter="fade">
                                      <p:cBhvr>
                                        <p:cTn id="81" dur="500"/>
                                        <p:tgtEl>
                                          <p:spTgt spid="24"/>
                                        </p:tgtEl>
                                      </p:cBhvr>
                                    </p:animEffect>
                                    <p:set>
                                      <p:cBhvr>
                                        <p:cTn id="82" dur="1" fill="hold">
                                          <p:stCondLst>
                                            <p:cond delay="499"/>
                                          </p:stCondLst>
                                        </p:cTn>
                                        <p:tgtEl>
                                          <p:spTgt spid="24"/>
                                        </p:tgtEl>
                                        <p:attrNameLst>
                                          <p:attrName>style.visibility</p:attrName>
                                        </p:attrNameLst>
                                      </p:cBhvr>
                                      <p:to>
                                        <p:strVal val="hidden"/>
                                      </p:to>
                                    </p:set>
                                  </p:childTnLst>
                                </p:cTn>
                              </p:par>
                              <p:par>
                                <p:cTn id="83" presetID="10" presetClass="exit" presetSubtype="0" fill="hold" nodeType="withEffect">
                                  <p:stCondLst>
                                    <p:cond delay="250"/>
                                  </p:stCondLst>
                                  <p:childTnLst>
                                    <p:animEffect transition="out" filter="fade">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6" restart="whenNotActive" fill="hold" evtFilter="cancelBubble" nodeType="interactiveSeq">
                <p:stCondLst>
                  <p:cond evt="onClick" delay="0">
                    <p:tgtEl>
                      <p:spTgt spid="6"/>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nodeType="withEffect">
                                  <p:stCondLst>
                                    <p:cond delay="0"/>
                                  </p:stCondLst>
                                  <p:childTnLst>
                                    <p:animEffect transition="out" filter="fade">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childTnLst>
                          </p:cTn>
                        </p:par>
                        <p:par>
                          <p:cTn id="92" fill="hold">
                            <p:stCondLst>
                              <p:cond delay="500"/>
                            </p:stCondLst>
                            <p:childTnLst>
                              <p:par>
                                <p:cTn id="93" presetID="42" presetClass="path" presetSubtype="0" accel="50000" decel="50000" fill="hold" nodeType="afterEffect">
                                  <p:stCondLst>
                                    <p:cond delay="0"/>
                                  </p:stCondLst>
                                  <p:childTnLst>
                                    <p:animMotion origin="layout" path="M 1.5625E-6 8.02469E-7 L 0.00173 0.30247 " pathEditMode="relative" rAng="0" ptsTypes="AA">
                                      <p:cBhvr>
                                        <p:cTn id="94" dur="1000" fill="hold"/>
                                        <p:tgtEl>
                                          <p:spTgt spid="32"/>
                                        </p:tgtEl>
                                        <p:attrNameLst>
                                          <p:attrName>ppt_x</p:attrName>
                                          <p:attrName>ppt_y</p:attrName>
                                        </p:attrNameLst>
                                      </p:cBhvr>
                                      <p:rCtr x="87" y="15123"/>
                                    </p:animMotion>
                                  </p:childTnLst>
                                </p:cTn>
                              </p:par>
                              <p:par>
                                <p:cTn id="95" presetID="32" presetClass="emph" presetSubtype="0" repeatCount="2000" fill="hold" nodeType="withEffect">
                                  <p:stCondLst>
                                    <p:cond delay="0"/>
                                  </p:stCondLst>
                                  <p:childTnLst>
                                    <p:animRot by="120000">
                                      <p:cBhvr>
                                        <p:cTn id="96" dur="75" fill="hold">
                                          <p:stCondLst>
                                            <p:cond delay="0"/>
                                          </p:stCondLst>
                                        </p:cTn>
                                        <p:tgtEl>
                                          <p:spTgt spid="32"/>
                                        </p:tgtEl>
                                        <p:attrNameLst>
                                          <p:attrName>r</p:attrName>
                                        </p:attrNameLst>
                                      </p:cBhvr>
                                    </p:animRot>
                                    <p:animRot by="-240000">
                                      <p:cBhvr>
                                        <p:cTn id="97" dur="150" fill="hold">
                                          <p:stCondLst>
                                            <p:cond delay="150"/>
                                          </p:stCondLst>
                                        </p:cTn>
                                        <p:tgtEl>
                                          <p:spTgt spid="32"/>
                                        </p:tgtEl>
                                        <p:attrNameLst>
                                          <p:attrName>r</p:attrName>
                                        </p:attrNameLst>
                                      </p:cBhvr>
                                    </p:animRot>
                                    <p:animRot by="240000">
                                      <p:cBhvr>
                                        <p:cTn id="98" dur="150" fill="hold">
                                          <p:stCondLst>
                                            <p:cond delay="300"/>
                                          </p:stCondLst>
                                        </p:cTn>
                                        <p:tgtEl>
                                          <p:spTgt spid="32"/>
                                        </p:tgtEl>
                                        <p:attrNameLst>
                                          <p:attrName>r</p:attrName>
                                        </p:attrNameLst>
                                      </p:cBhvr>
                                    </p:animRot>
                                    <p:animRot by="-240000">
                                      <p:cBhvr>
                                        <p:cTn id="99" dur="150" fill="hold">
                                          <p:stCondLst>
                                            <p:cond delay="450"/>
                                          </p:stCondLst>
                                        </p:cTn>
                                        <p:tgtEl>
                                          <p:spTgt spid="32"/>
                                        </p:tgtEl>
                                        <p:attrNameLst>
                                          <p:attrName>r</p:attrName>
                                        </p:attrNameLst>
                                      </p:cBhvr>
                                    </p:animRot>
                                    <p:animRot by="120000">
                                      <p:cBhvr>
                                        <p:cTn id="100" dur="150" fill="hold">
                                          <p:stCondLst>
                                            <p:cond delay="600"/>
                                          </p:stCondLst>
                                        </p:cTn>
                                        <p:tgtEl>
                                          <p:spTgt spid="32"/>
                                        </p:tgtEl>
                                        <p:attrNameLst>
                                          <p:attrName>r</p:attrName>
                                        </p:attrNameLst>
                                      </p:cBhvr>
                                    </p:animRot>
                                  </p:childTnLst>
                                </p:cTn>
                              </p:par>
                            </p:childTnLst>
                          </p:cTn>
                        </p:par>
                        <p:par>
                          <p:cTn id="101" fill="hold">
                            <p:stCondLst>
                              <p:cond delay="2000"/>
                            </p:stCondLst>
                            <p:childTnLst>
                              <p:par>
                                <p:cTn id="102" presetID="1" presetClass="exit" presetSubtype="0" fill="hold" nodeType="afterEffect">
                                  <p:stCondLst>
                                    <p:cond delay="0"/>
                                  </p:stCondLst>
                                  <p:childTnLst>
                                    <p:set>
                                      <p:cBhvr>
                                        <p:cTn id="103" dur="1" fill="hold">
                                          <p:stCondLst>
                                            <p:cond delay="0"/>
                                          </p:stCondLst>
                                        </p:cTn>
                                        <p:tgtEl>
                                          <p:spTgt spid="5"/>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27"/>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25"/>
                                        </p:tgtEl>
                                        <p:attrNameLst>
                                          <p:attrName>style.visibility</p:attrName>
                                        </p:attrNameLst>
                                      </p:cBhvr>
                                      <p:to>
                                        <p:strVal val="visible"/>
                                      </p:to>
                                    </p:set>
                                  </p:childTnLst>
                                </p:cTn>
                              </p:par>
                              <p:par>
                                <p:cTn id="108" presetID="1" presetClass="mediacall" presetSubtype="0" fill="hold" nodeType="withEffect">
                                  <p:stCondLst>
                                    <p:cond delay="0"/>
                                  </p:stCondLst>
                                  <p:childTnLst>
                                    <p:cmd type="call" cmd="playFrom(0.0)">
                                      <p:cBhvr>
                                        <p:cTn id="109" dur="1776" fill="hold"/>
                                        <p:tgtEl>
                                          <p:spTgt spid="20"/>
                                        </p:tgtEl>
                                      </p:cBhvr>
                                    </p:cmd>
                                  </p:childTnLst>
                                </p:cTn>
                              </p:par>
                              <p:par>
                                <p:cTn id="110" presetID="42" presetClass="path" presetSubtype="0" accel="50000" decel="50000" fill="hold" nodeType="withEffect">
                                  <p:stCondLst>
                                    <p:cond delay="500"/>
                                  </p:stCondLst>
                                  <p:childTnLst>
                                    <p:animMotion origin="layout" path="M 0.00173 0.30247 L 0.0026 0.62809 " pathEditMode="relative" rAng="0" ptsTypes="AA">
                                      <p:cBhvr>
                                        <p:cTn id="111" dur="500" fill="hold"/>
                                        <p:tgtEl>
                                          <p:spTgt spid="32"/>
                                        </p:tgtEl>
                                        <p:attrNameLst>
                                          <p:attrName>ppt_x</p:attrName>
                                          <p:attrName>ppt_y</p:attrName>
                                        </p:attrNameLst>
                                      </p:cBhvr>
                                      <p:rCtr x="43" y="16281"/>
                                    </p:animMotion>
                                  </p:childTnLst>
                                </p:cTn>
                              </p:par>
                              <p:par>
                                <p:cTn id="112" presetID="6" presetClass="emph" presetSubtype="0" fill="hold" nodeType="withEffect">
                                  <p:stCondLst>
                                    <p:cond delay="500"/>
                                  </p:stCondLst>
                                  <p:childTnLst>
                                    <p:animScale>
                                      <p:cBhvr>
                                        <p:cTn id="113" dur="500" fill="hold"/>
                                        <p:tgtEl>
                                          <p:spTgt spid="32"/>
                                        </p:tgtEl>
                                      </p:cBhvr>
                                      <p:by x="50000" y="50000"/>
                                    </p:animScale>
                                  </p:childTnLst>
                                </p:cTn>
                              </p:par>
                              <p:par>
                                <p:cTn id="114" presetID="1" presetClass="mediacall" presetSubtype="0" fill="hold" nodeType="withEffect">
                                  <p:stCondLst>
                                    <p:cond delay="1000"/>
                                  </p:stCondLst>
                                  <p:childTnLst>
                                    <p:cmd type="call" cmd="playFrom(0.0)">
                                      <p:cBhvr>
                                        <p:cTn id="115" dur="1200" fill="hold"/>
                                        <p:tgtEl>
                                          <p:spTgt spid="15"/>
                                        </p:tgtEl>
                                      </p:cBhvr>
                                    </p:cmd>
                                  </p:childTnLst>
                                </p:cTn>
                              </p:par>
                              <p:par>
                                <p:cTn id="116" presetID="42" presetClass="path" presetSubtype="0" accel="50000" decel="50000" fill="hold" nodeType="withEffect">
                                  <p:stCondLst>
                                    <p:cond delay="1000"/>
                                  </p:stCondLst>
                                  <p:childTnLst>
                                    <p:animMotion origin="layout" path="M 0.0026 0.62809 L 0.11632 0.79321 " pathEditMode="relative" rAng="0" ptsTypes="AA">
                                      <p:cBhvr>
                                        <p:cTn id="117" dur="750" fill="hold"/>
                                        <p:tgtEl>
                                          <p:spTgt spid="32"/>
                                        </p:tgtEl>
                                        <p:attrNameLst>
                                          <p:attrName>ppt_x</p:attrName>
                                          <p:attrName>ppt_y</p:attrName>
                                        </p:attrNameLst>
                                      </p:cBhvr>
                                      <p:rCtr x="5686" y="8256"/>
                                    </p:animMotion>
                                  </p:childTnLst>
                                </p:cTn>
                              </p:par>
                              <p:par>
                                <p:cTn id="118" presetID="8" presetClass="emph" presetSubtype="0" fill="hold" nodeType="withEffect">
                                  <p:stCondLst>
                                    <p:cond delay="1000"/>
                                  </p:stCondLst>
                                  <p:childTnLst>
                                    <p:animRot by="21600000">
                                      <p:cBhvr>
                                        <p:cTn id="119" dur="750" fill="hold"/>
                                        <p:tgtEl>
                                          <p:spTgt spid="32"/>
                                        </p:tgtEl>
                                        <p:attrNameLst>
                                          <p:attrName>r</p:attrName>
                                        </p:attrNameLst>
                                      </p:cBhvr>
                                    </p:animRo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32" presetClass="emph" presetSubtype="0" repeatCount="2000" fill="hold" nodeType="withEffect">
                                  <p:stCondLst>
                                    <p:cond delay="0"/>
                                  </p:stCondLst>
                                  <p:childTnLst>
                                    <p:animRot by="120000">
                                      <p:cBhvr>
                                        <p:cTn id="130" dur="75" fill="hold">
                                          <p:stCondLst>
                                            <p:cond delay="0"/>
                                          </p:stCondLst>
                                        </p:cTn>
                                        <p:tgtEl>
                                          <p:spTgt spid="24"/>
                                        </p:tgtEl>
                                        <p:attrNameLst>
                                          <p:attrName>r</p:attrName>
                                        </p:attrNameLst>
                                      </p:cBhvr>
                                    </p:animRot>
                                    <p:animRot by="-240000">
                                      <p:cBhvr>
                                        <p:cTn id="131" dur="150" fill="hold">
                                          <p:stCondLst>
                                            <p:cond delay="150"/>
                                          </p:stCondLst>
                                        </p:cTn>
                                        <p:tgtEl>
                                          <p:spTgt spid="24"/>
                                        </p:tgtEl>
                                        <p:attrNameLst>
                                          <p:attrName>r</p:attrName>
                                        </p:attrNameLst>
                                      </p:cBhvr>
                                    </p:animRot>
                                    <p:animRot by="240000">
                                      <p:cBhvr>
                                        <p:cTn id="132" dur="150" fill="hold">
                                          <p:stCondLst>
                                            <p:cond delay="300"/>
                                          </p:stCondLst>
                                        </p:cTn>
                                        <p:tgtEl>
                                          <p:spTgt spid="24"/>
                                        </p:tgtEl>
                                        <p:attrNameLst>
                                          <p:attrName>r</p:attrName>
                                        </p:attrNameLst>
                                      </p:cBhvr>
                                    </p:animRot>
                                    <p:animRot by="-240000">
                                      <p:cBhvr>
                                        <p:cTn id="133" dur="150" fill="hold">
                                          <p:stCondLst>
                                            <p:cond delay="450"/>
                                          </p:stCondLst>
                                        </p:cTn>
                                        <p:tgtEl>
                                          <p:spTgt spid="24"/>
                                        </p:tgtEl>
                                        <p:attrNameLst>
                                          <p:attrName>r</p:attrName>
                                        </p:attrNameLst>
                                      </p:cBhvr>
                                    </p:animRot>
                                    <p:animRot by="120000">
                                      <p:cBhvr>
                                        <p:cTn id="134" dur="150" fill="hold">
                                          <p:stCondLst>
                                            <p:cond delay="600"/>
                                          </p:stCondLst>
                                        </p:cTn>
                                        <p:tgtEl>
                                          <p:spTgt spid="24"/>
                                        </p:tgtEl>
                                        <p:attrNameLst>
                                          <p:attrName>r</p:attrName>
                                        </p:attrNameLst>
                                      </p:cBhvr>
                                    </p:animRot>
                                  </p:childTnLst>
                                </p:cTn>
                              </p:par>
                            </p:childTnLst>
                          </p:cTn>
                        </p:par>
                        <p:par>
                          <p:cTn id="135" fill="hold">
                            <p:stCondLst>
                              <p:cond delay="2000"/>
                            </p:stCondLst>
                            <p:childTnLst>
                              <p:par>
                                <p:cTn id="136" presetID="1" presetClass="exit" presetSubtype="0" fill="hold" nodeType="afterEffect">
                                  <p:stCondLst>
                                    <p:cond delay="0"/>
                                  </p:stCondLst>
                                  <p:childTnLst>
                                    <p:set>
                                      <p:cBhvr>
                                        <p:cTn id="137" dur="1" fill="hold">
                                          <p:stCondLst>
                                            <p:cond delay="0"/>
                                          </p:stCondLst>
                                        </p:cTn>
                                        <p:tgtEl>
                                          <p:spTgt spid="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27"/>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25"/>
                                        </p:tgtEl>
                                        <p:attrNameLst>
                                          <p:attrName>style.visibility</p:attrName>
                                        </p:attrNameLst>
                                      </p:cBhvr>
                                      <p:to>
                                        <p:strVal val="visible"/>
                                      </p:to>
                                    </p:set>
                                  </p:childTnLst>
                                </p:cTn>
                              </p:par>
                              <p:par>
                                <p:cTn id="142" presetID="1" presetClass="mediacall" presetSubtype="0" fill="hold" nodeType="withEffect">
                                  <p:stCondLst>
                                    <p:cond delay="0"/>
                                  </p:stCondLst>
                                  <p:childTnLst>
                                    <p:cmd type="call" cmd="playFrom(0.0)">
                                      <p:cBhvr>
                                        <p:cTn id="143" dur="1776" fill="hold"/>
                                        <p:tgtEl>
                                          <p:spTgt spid="20"/>
                                        </p:tgtEl>
                                      </p:cBhvr>
                                    </p:cmd>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32" presetClass="emph" presetSubtype="0" repeatCount="2000" fill="hold" nodeType="withEffect">
                                  <p:stCondLst>
                                    <p:cond delay="0"/>
                                  </p:stCondLst>
                                  <p:childTnLst>
                                    <p:animRot by="120000">
                                      <p:cBhvr>
                                        <p:cTn id="164" dur="75" fill="hold">
                                          <p:stCondLst>
                                            <p:cond delay="0"/>
                                          </p:stCondLst>
                                        </p:cTn>
                                        <p:tgtEl>
                                          <p:spTgt spid="26"/>
                                        </p:tgtEl>
                                        <p:attrNameLst>
                                          <p:attrName>r</p:attrName>
                                        </p:attrNameLst>
                                      </p:cBhvr>
                                    </p:animRot>
                                    <p:animRot by="-240000">
                                      <p:cBhvr>
                                        <p:cTn id="165" dur="150" fill="hold">
                                          <p:stCondLst>
                                            <p:cond delay="150"/>
                                          </p:stCondLst>
                                        </p:cTn>
                                        <p:tgtEl>
                                          <p:spTgt spid="26"/>
                                        </p:tgtEl>
                                        <p:attrNameLst>
                                          <p:attrName>r</p:attrName>
                                        </p:attrNameLst>
                                      </p:cBhvr>
                                    </p:animRot>
                                    <p:animRot by="240000">
                                      <p:cBhvr>
                                        <p:cTn id="166" dur="150" fill="hold">
                                          <p:stCondLst>
                                            <p:cond delay="300"/>
                                          </p:stCondLst>
                                        </p:cTn>
                                        <p:tgtEl>
                                          <p:spTgt spid="26"/>
                                        </p:tgtEl>
                                        <p:attrNameLst>
                                          <p:attrName>r</p:attrName>
                                        </p:attrNameLst>
                                      </p:cBhvr>
                                    </p:animRot>
                                    <p:animRot by="-240000">
                                      <p:cBhvr>
                                        <p:cTn id="167" dur="150" fill="hold">
                                          <p:stCondLst>
                                            <p:cond delay="450"/>
                                          </p:stCondLst>
                                        </p:cTn>
                                        <p:tgtEl>
                                          <p:spTgt spid="26"/>
                                        </p:tgtEl>
                                        <p:attrNameLst>
                                          <p:attrName>r</p:attrName>
                                        </p:attrNameLst>
                                      </p:cBhvr>
                                    </p:animRot>
                                    <p:animRot by="120000">
                                      <p:cBhvr>
                                        <p:cTn id="168" dur="150" fill="hold">
                                          <p:stCondLst>
                                            <p:cond delay="600"/>
                                          </p:stCondLst>
                                        </p:cTn>
                                        <p:tgtEl>
                                          <p:spTgt spid="26"/>
                                        </p:tgtEl>
                                        <p:attrNameLst>
                                          <p:attrName>r</p:attrName>
                                        </p:attrNameLst>
                                      </p:cBhvr>
                                    </p:animRot>
                                  </p:childTnLst>
                                </p:cTn>
                              </p:par>
                            </p:childTnLst>
                          </p:cTn>
                        </p:par>
                        <p:par>
                          <p:cTn id="169" fill="hold">
                            <p:stCondLst>
                              <p:cond delay="2000"/>
                            </p:stCondLst>
                            <p:childTnLst>
                              <p:par>
                                <p:cTn id="170" presetID="1" presetClass="exit" presetSubtype="0" fill="hold" nodeType="afterEffect">
                                  <p:stCondLst>
                                    <p:cond delay="0"/>
                                  </p:stCondLst>
                                  <p:childTnLst>
                                    <p:set>
                                      <p:cBhvr>
                                        <p:cTn id="171" dur="1" fill="hold">
                                          <p:stCondLst>
                                            <p:cond delay="0"/>
                                          </p:stCondLst>
                                        </p:cTn>
                                        <p:tgtEl>
                                          <p:spTgt spid="5"/>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27"/>
                                        </p:tgtEl>
                                        <p:attrNameLst>
                                          <p:attrName>style.visibility</p:attrName>
                                        </p:attrNameLst>
                                      </p:cBhvr>
                                      <p:to>
                                        <p:strVal val="hidden"/>
                                      </p:to>
                                    </p:set>
                                  </p:childTnLst>
                                </p:cTn>
                              </p:par>
                              <p:par>
                                <p:cTn id="174" presetID="1" presetClass="entr" presetSubtype="0" fill="hold" nodeType="withEffect">
                                  <p:stCondLst>
                                    <p:cond delay="0"/>
                                  </p:stCondLst>
                                  <p:childTnLst>
                                    <p:set>
                                      <p:cBhvr>
                                        <p:cTn id="175" dur="1" fill="hold">
                                          <p:stCondLst>
                                            <p:cond delay="0"/>
                                          </p:stCondLst>
                                        </p:cTn>
                                        <p:tgtEl>
                                          <p:spTgt spid="25"/>
                                        </p:tgtEl>
                                        <p:attrNameLst>
                                          <p:attrName>style.visibility</p:attrName>
                                        </p:attrNameLst>
                                      </p:cBhvr>
                                      <p:to>
                                        <p:strVal val="visible"/>
                                      </p:to>
                                    </p:set>
                                  </p:childTnLst>
                                </p:cTn>
                              </p:par>
                              <p:par>
                                <p:cTn id="176" presetID="1" presetClass="mediacall" presetSubtype="0" fill="hold" nodeType="withEffect">
                                  <p:stCondLst>
                                    <p:cond delay="0"/>
                                  </p:stCondLst>
                                  <p:childTnLst>
                                    <p:cmd type="call" cmd="playFrom(0.0)">
                                      <p:cBhvr>
                                        <p:cTn id="177" dur="1776" fill="hold"/>
                                        <p:tgtEl>
                                          <p:spTgt spid="20"/>
                                        </p:tgtEl>
                                      </p:cBhvr>
                                    </p:cmd>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1" presetClass="mediacall" presetSubtype="0" fill="hold" nodeType="withEffect">
                                  <p:stCondLst>
                                    <p:cond delay="0"/>
                                  </p:stCondLst>
                                  <p:childTnLst>
                                    <p:cmd type="call" cmd="playFrom(0.0)">
                                      <p:cBhvr>
                                        <p:cTn id="198" dur="3160" fill="hold"/>
                                        <p:tgtEl>
                                          <p:spTgt spid="16"/>
                                        </p:tgtEl>
                                      </p:cBhvr>
                                    </p:cmd>
                                  </p:childTnLst>
                                </p:cTn>
                              </p:par>
                              <p:par>
                                <p:cTn id="199" presetID="32" presetClass="emph" presetSubtype="0" repeatCount="2000" fill="hold" nodeType="withEffect">
                                  <p:stCondLst>
                                    <p:cond delay="0"/>
                                  </p:stCondLst>
                                  <p:childTnLst>
                                    <p:animRot by="120000">
                                      <p:cBhvr>
                                        <p:cTn id="200" dur="75" fill="hold">
                                          <p:stCondLst>
                                            <p:cond delay="0"/>
                                          </p:stCondLst>
                                        </p:cTn>
                                        <p:tgtEl>
                                          <p:spTgt spid="31"/>
                                        </p:tgtEl>
                                        <p:attrNameLst>
                                          <p:attrName>r</p:attrName>
                                        </p:attrNameLst>
                                      </p:cBhvr>
                                    </p:animRot>
                                    <p:animRot by="-240000">
                                      <p:cBhvr>
                                        <p:cTn id="201" dur="150" fill="hold">
                                          <p:stCondLst>
                                            <p:cond delay="150"/>
                                          </p:stCondLst>
                                        </p:cTn>
                                        <p:tgtEl>
                                          <p:spTgt spid="31"/>
                                        </p:tgtEl>
                                        <p:attrNameLst>
                                          <p:attrName>r</p:attrName>
                                        </p:attrNameLst>
                                      </p:cBhvr>
                                    </p:animRot>
                                    <p:animRot by="240000">
                                      <p:cBhvr>
                                        <p:cTn id="202" dur="150" fill="hold">
                                          <p:stCondLst>
                                            <p:cond delay="300"/>
                                          </p:stCondLst>
                                        </p:cTn>
                                        <p:tgtEl>
                                          <p:spTgt spid="31"/>
                                        </p:tgtEl>
                                        <p:attrNameLst>
                                          <p:attrName>r</p:attrName>
                                        </p:attrNameLst>
                                      </p:cBhvr>
                                    </p:animRot>
                                    <p:animRot by="-240000">
                                      <p:cBhvr>
                                        <p:cTn id="203" dur="150" fill="hold">
                                          <p:stCondLst>
                                            <p:cond delay="450"/>
                                          </p:stCondLst>
                                        </p:cTn>
                                        <p:tgtEl>
                                          <p:spTgt spid="31"/>
                                        </p:tgtEl>
                                        <p:attrNameLst>
                                          <p:attrName>r</p:attrName>
                                        </p:attrNameLst>
                                      </p:cBhvr>
                                    </p:animRot>
                                    <p:animRot by="120000">
                                      <p:cBhvr>
                                        <p:cTn id="204" dur="150" fill="hold">
                                          <p:stCondLst>
                                            <p:cond delay="600"/>
                                          </p:stCondLst>
                                        </p:cTn>
                                        <p:tgtEl>
                                          <p:spTgt spid="31"/>
                                        </p:tgtEl>
                                        <p:attrNameLst>
                                          <p:attrName>r</p:attrName>
                                        </p:attrNameLst>
                                      </p:cBhvr>
                                    </p:animRot>
                                  </p:childTnLst>
                                </p:cTn>
                              </p:par>
                            </p:childTnLst>
                          </p:cTn>
                        </p:par>
                        <p:par>
                          <p:cTn id="205" fill="hold">
                            <p:stCondLst>
                              <p:cond delay="3660"/>
                            </p:stCondLst>
                            <p:childTnLst>
                              <p:par>
                                <p:cTn id="206" presetID="1" presetClass="exit" presetSubtype="0" fill="hold" nodeType="afterEffect">
                                  <p:stCondLst>
                                    <p:cond delay="0"/>
                                  </p:stCondLst>
                                  <p:childTnLst>
                                    <p:set>
                                      <p:cBhvr>
                                        <p:cTn id="207" dur="1" fill="hold">
                                          <p:stCondLst>
                                            <p:cond delay="0"/>
                                          </p:stCondLst>
                                        </p:cTn>
                                        <p:tgtEl>
                                          <p:spTgt spid="5"/>
                                        </p:tgtEl>
                                        <p:attrNameLst>
                                          <p:attrName>style.visibility</p:attrName>
                                        </p:attrNameLst>
                                      </p:cBhvr>
                                      <p:to>
                                        <p:strVal val="hidden"/>
                                      </p:to>
                                    </p:set>
                                  </p:childTnLst>
                                </p:cTn>
                              </p:par>
                              <p:par>
                                <p:cTn id="208" presetID="1" presetClass="exit" presetSubtype="0" fill="hold" nodeType="withEffect">
                                  <p:stCondLst>
                                    <p:cond delay="0"/>
                                  </p:stCondLst>
                                  <p:childTnLst>
                                    <p:set>
                                      <p:cBhvr>
                                        <p:cTn id="209" dur="1" fill="hold">
                                          <p:stCondLst>
                                            <p:cond delay="0"/>
                                          </p:stCondLst>
                                        </p:cTn>
                                        <p:tgtEl>
                                          <p:spTgt spid="27"/>
                                        </p:tgtEl>
                                        <p:attrNameLst>
                                          <p:attrName>style.visibility</p:attrName>
                                        </p:attrNameLst>
                                      </p:cBhvr>
                                      <p:to>
                                        <p:strVal val="hidden"/>
                                      </p:to>
                                    </p:set>
                                  </p:childTnLst>
                                </p:cTn>
                              </p:par>
                              <p:par>
                                <p:cTn id="210" presetID="1" presetClass="entr" presetSubtype="0" fill="hold" nodeType="withEffect">
                                  <p:stCondLst>
                                    <p:cond delay="0"/>
                                  </p:stCondLst>
                                  <p:childTnLst>
                                    <p:set>
                                      <p:cBhvr>
                                        <p:cTn id="211" dur="1" fill="hold">
                                          <p:stCondLst>
                                            <p:cond delay="0"/>
                                          </p:stCondLst>
                                        </p:cTn>
                                        <p:tgtEl>
                                          <p:spTgt spid="25"/>
                                        </p:tgtEl>
                                        <p:attrNameLst>
                                          <p:attrName>style.visibility</p:attrName>
                                        </p:attrNameLst>
                                      </p:cBhvr>
                                      <p:to>
                                        <p:strVal val="visible"/>
                                      </p:to>
                                    </p:set>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4"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3"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21"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7"/>
          <a:stretch>
            <a:fillRect/>
          </a:stretch>
        </p:blipFill>
        <p:spPr>
          <a:xfrm>
            <a:off x="4707334" y="9636918"/>
            <a:ext cx="487363" cy="487363"/>
          </a:xfrm>
          <a:prstGeom prst="rect">
            <a:avLst/>
          </a:prstGeom>
        </p:spPr>
      </p:pic>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Sky and Clouds"/>
          <p:cNvPicPr>
            <a:picLocks noChangeAspect="1"/>
          </p:cNvPicPr>
          <p:nvPr/>
        </p:nvPicPr>
        <p:blipFill rotWithShape="1">
          <a:blip r:embed="rId19"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51" name="Background Trees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84623" y="683531"/>
            <a:ext cx="13953744" cy="3486911"/>
          </a:xfrm>
          <a:prstGeom prst="rect">
            <a:avLst/>
          </a:prstGeom>
        </p:spPr>
      </p:pic>
      <p:pic>
        <p:nvPicPr>
          <p:cNvPr id="2" name="Grass Tufts 2"/>
          <p:cNvPicPr>
            <a:picLocks noChangeAspect="1"/>
          </p:cNvPicPr>
          <p:nvPr/>
        </p:nvPicPr>
        <p:blipFill>
          <a:blip r:embed="rId21">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12947" y="3771424"/>
            <a:ext cx="12533379" cy="365760"/>
          </a:xfrm>
          <a:prstGeom prst="rect">
            <a:avLst/>
          </a:prstGeom>
        </p:spPr>
      </p:pic>
      <p:pic>
        <p:nvPicPr>
          <p:cNvPr id="46" name="Background Trees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67129" y="548350"/>
            <a:ext cx="17903952" cy="4585752"/>
          </a:xfrm>
          <a:prstGeom prst="rect">
            <a:avLst/>
          </a:prstGeom>
        </p:spPr>
      </p:pic>
      <p:pic>
        <p:nvPicPr>
          <p:cNvPr id="52" name="Grass Tufts 1"/>
          <p:cNvPicPr>
            <a:picLocks noChangeAspect="1"/>
          </p:cNvPicPr>
          <p:nvPr/>
        </p:nvPicPr>
        <p:blipFill>
          <a:blip r:embed="rId24" cstate="print">
            <a:extLst>
              <a:ext uri="{BEBA8EAE-BF5A-486C-A8C5-ECC9F3942E4B}">
                <a14:imgProps xmlns:a14="http://schemas.microsoft.com/office/drawing/2010/main">
                  <a14:imgLayer r:embed="rId25">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24094" y="4594162"/>
            <a:ext cx="15762494" cy="484632"/>
          </a:xfrm>
          <a:prstGeom prst="rect">
            <a:avLst/>
          </a:prstGeom>
        </p:spPr>
      </p:pic>
      <p:pic>
        <p:nvPicPr>
          <p:cNvPr id="9" name="Tree 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160979" y="630231"/>
            <a:ext cx="4103133" cy="6767431"/>
          </a:xfrm>
          <a:prstGeom prst="rect">
            <a:avLst/>
          </a:prstGeom>
          <a:effectLst/>
        </p:spPr>
      </p:pic>
      <p:pic>
        <p:nvPicPr>
          <p:cNvPr id="8" name="Tree 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177765" y="633259"/>
            <a:ext cx="4103133" cy="6764404"/>
          </a:xfrm>
          <a:prstGeom prst="rect">
            <a:avLst/>
          </a:prstGeom>
          <a:effectLst/>
        </p:spPr>
      </p:pic>
      <p:pic>
        <p:nvPicPr>
          <p:cNvPr id="7" name="Tree 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261066" y="630231"/>
            <a:ext cx="4108269" cy="6767431"/>
          </a:xfrm>
          <a:prstGeom prst="rect">
            <a:avLst/>
          </a:prstGeom>
          <a:effectLst/>
        </p:spPr>
      </p:pic>
      <p:pic>
        <p:nvPicPr>
          <p:cNvPr id="56" name="Sorry Sign"/>
          <p:cNvPicPr>
            <a:picLocks noChangeArrowheads="1"/>
          </p:cNvPicPr>
          <p:nvPr/>
        </p:nvPicPr>
        <p:blipFill rotWithShape="1">
          <a:blip r:embed="rId27">
            <a:extLst>
              <a:ext uri="{28A0092B-C50C-407E-A947-70E740481C1C}">
                <a14:useLocalDpi xmlns:a14="http://schemas.microsoft.com/office/drawing/2010/main" val="0"/>
              </a:ext>
            </a:extLst>
          </a:blip>
          <a:srcRect b="9517"/>
          <a:stretch/>
        </p:blipFill>
        <p:spPr bwMode="auto">
          <a:xfrm>
            <a:off x="2889861" y="-502920"/>
            <a:ext cx="2973219" cy="2887859"/>
          </a:xfrm>
          <a:prstGeom prst="rect">
            <a:avLst/>
          </a:prstGeom>
          <a:noFill/>
          <a:extLst>
            <a:ext uri="{909E8E84-426E-40DD-AFC4-6F175D3DCCD1}">
              <a14:hiddenFill xmlns:a14="http://schemas.microsoft.com/office/drawing/2010/main">
                <a:solidFill>
                  <a:srgbClr val="FFFFFF"/>
                </a:solidFill>
              </a14:hiddenFill>
            </a:ext>
          </a:extLst>
        </p:spPr>
      </p:pic>
      <p:pic>
        <p:nvPicPr>
          <p:cNvPr id="53" name="Bad Apple Back"/>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54" name="Worm"/>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rot="3152873">
            <a:off x="4587157" y="2783866"/>
            <a:ext cx="897515" cy="623452"/>
          </a:xfrm>
          <a:prstGeom prst="rect">
            <a:avLst/>
          </a:prstGeom>
          <a:effectLst>
            <a:outerShdw blurRad="50800" dist="38100" dir="2700000" algn="tl" rotWithShape="0">
              <a:prstClr val="black">
                <a:alpha val="40000"/>
              </a:prstClr>
            </a:outerShdw>
          </a:effectLst>
        </p:spPr>
      </p:pic>
      <p:pic>
        <p:nvPicPr>
          <p:cNvPr id="55" name="Bad Apple Front"/>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395142" y="2351196"/>
            <a:ext cx="1824274" cy="1876396"/>
          </a:xfrm>
          <a:prstGeom prst="rect">
            <a:avLst/>
          </a:prstGeom>
        </p:spPr>
      </p:pic>
      <p:pic>
        <p:nvPicPr>
          <p:cNvPr id="6" name="Tree 2"/>
          <p:cNvPicPr>
            <a:picLocks/>
          </p:cNvPicPr>
          <p:nvPr/>
        </p:nvPicPr>
        <p:blipFill>
          <a:blip r:embed="rId26">
            <a:extLst>
              <a:ext uri="{28A0092B-C50C-407E-A947-70E740481C1C}">
                <a14:useLocalDpi xmlns:a14="http://schemas.microsoft.com/office/drawing/2010/main" val="0"/>
              </a:ext>
            </a:extLst>
          </a:blip>
          <a:stretch>
            <a:fillRect/>
          </a:stretch>
        </p:blipFill>
        <p:spPr>
          <a:xfrm>
            <a:off x="2218530" y="630233"/>
            <a:ext cx="4105656" cy="6767430"/>
          </a:xfrm>
          <a:prstGeom prst="rect">
            <a:avLst/>
          </a:prstGeom>
          <a:effectLst/>
        </p:spPr>
      </p:pic>
      <p:pic>
        <p:nvPicPr>
          <p:cNvPr id="4" name="Tree 1"/>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11200" y="633259"/>
            <a:ext cx="4108800" cy="6764404"/>
          </a:xfrm>
          <a:prstGeom prst="rect">
            <a:avLst/>
          </a:prstGeom>
          <a:effectLst/>
        </p:spPr>
      </p:pic>
      <p:pic>
        <p:nvPicPr>
          <p:cNvPr id="17" name="Bad Apple Full"/>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3394774" y="228274"/>
            <a:ext cx="1828800" cy="1874520"/>
          </a:xfrm>
          <a:prstGeom prst="rect">
            <a:avLst/>
          </a:prstGeom>
        </p:spPr>
      </p:pic>
      <p:pic>
        <p:nvPicPr>
          <p:cNvPr id="31" name="Red Apple 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2570756" y="280993"/>
            <a:ext cx="1488144" cy="1828800"/>
          </a:xfrm>
          <a:prstGeom prst="rect">
            <a:avLst/>
          </a:prstGeom>
          <a:effectLst>
            <a:outerShdw blurRad="50800" dist="38100" dir="2700000" algn="tl" rotWithShape="0">
              <a:prstClr val="black">
                <a:alpha val="40000"/>
              </a:prstClr>
            </a:outerShdw>
          </a:effectLst>
        </p:spPr>
      </p:pic>
      <p:pic>
        <p:nvPicPr>
          <p:cNvPr id="26" name="Gold Apple 4"/>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9588440" y="240974"/>
            <a:ext cx="1470025" cy="1828800"/>
          </a:xfrm>
          <a:prstGeom prst="rect">
            <a:avLst/>
          </a:prstGeom>
          <a:effectLst>
            <a:outerShdw blurRad="50800" dist="38100" dir="2700000" algn="tl" rotWithShape="0">
              <a:prstClr val="black">
                <a:alpha val="40000"/>
              </a:prstClr>
            </a:outerShdw>
          </a:effectLst>
        </p:spPr>
      </p:pic>
      <p:pic>
        <p:nvPicPr>
          <p:cNvPr id="24" name="Red Apple 3"/>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88934" y="280993"/>
            <a:ext cx="1488144" cy="1828800"/>
          </a:xfrm>
          <a:prstGeom prst="rect">
            <a:avLst/>
          </a:prstGeom>
          <a:effectLst>
            <a:outerShdw blurRad="50800" dist="38100" dir="2700000" algn="tl" rotWithShape="0">
              <a:prstClr val="black">
                <a:alpha val="40000"/>
              </a:prstClr>
            </a:outerShdw>
          </a:effectLst>
        </p:spPr>
      </p:pic>
      <p:pic>
        <p:nvPicPr>
          <p:cNvPr id="32" name="Red Appl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49318" y="228274"/>
            <a:ext cx="1488144" cy="1828800"/>
          </a:xfrm>
          <a:prstGeom prst="rect">
            <a:avLst/>
          </a:prstGeom>
          <a:effectLst>
            <a:outerShdw blurRad="50800" dist="38100" dir="2700000" algn="tl" rotWithShape="0">
              <a:prstClr val="black">
                <a:alpha val="40000"/>
              </a:prstClr>
            </a:outerShdw>
          </a:effectLst>
        </p:spPr>
      </p:pic>
      <p:pic>
        <p:nvPicPr>
          <p:cNvPr id="14" name="Bear Walk 2"/>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233991" y="5248532"/>
            <a:ext cx="4826960" cy="3153514"/>
          </a:xfrm>
          <a:prstGeom prst="rect">
            <a:avLst/>
          </a:prstGeom>
          <a:effectLst>
            <a:outerShdw blurRad="50800" dist="38100" dir="2700000" algn="tl" rotWithShape="0">
              <a:prstClr val="black">
                <a:alpha val="40000"/>
              </a:prstClr>
            </a:outerShdw>
          </a:effectLst>
        </p:spPr>
      </p:pic>
      <p:pic>
        <p:nvPicPr>
          <p:cNvPr id="5" name="Bear Intro"/>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423777" y="5050974"/>
            <a:ext cx="2938064" cy="3558783"/>
          </a:xfrm>
          <a:prstGeom prst="rect">
            <a:avLst/>
          </a:prstGeom>
          <a:effectLst>
            <a:outerShdw blurRad="50800" dist="38100" dir="2700000" algn="tl" rotWithShape="0">
              <a:prstClr val="black">
                <a:alpha val="40000"/>
              </a:prstClr>
            </a:outerShdw>
          </a:effectLst>
        </p:spPr>
      </p:pic>
      <p:pic>
        <p:nvPicPr>
          <p:cNvPr id="25" name="Bear Happy"/>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48141" y="4535046"/>
            <a:ext cx="2219726" cy="4003434"/>
          </a:xfrm>
          <a:prstGeom prst="rect">
            <a:avLst/>
          </a:prstGeom>
          <a:effectLst>
            <a:outerShdw blurRad="50800" dist="38100" dir="2700000" algn="tl" rotWithShape="0">
              <a:prstClr val="black">
                <a:alpha val="40000"/>
              </a:prstClr>
            </a:outerShdw>
          </a:effectLst>
        </p:spPr>
      </p:pic>
      <p:pic>
        <p:nvPicPr>
          <p:cNvPr id="27" name="Bear Sad"/>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959031" y="6106150"/>
            <a:ext cx="4421517" cy="2332781"/>
          </a:xfrm>
          <a:prstGeom prst="rect">
            <a:avLst/>
          </a:prstGeom>
          <a:effectLst>
            <a:outerShdw blurRad="50800" dist="38100" dir="2700000" algn="tl" rotWithShape="0">
              <a:prstClr val="black">
                <a:alpha val="40000"/>
              </a:prstClr>
            </a:outerShdw>
          </a:effectLst>
        </p:spPr>
      </p:pic>
      <p:grpSp>
        <p:nvGrpSpPr>
          <p:cNvPr id="10" name="Frames"/>
          <p:cNvGrpSpPr/>
          <p:nvPr/>
        </p:nvGrpSpPr>
        <p:grpSpPr>
          <a:xfrm>
            <a:off x="-56539" y="-502920"/>
            <a:ext cx="14756376" cy="2887860"/>
            <a:chOff x="-56539" y="-482600"/>
            <a:chExt cx="14756376" cy="2887860"/>
          </a:xfrm>
        </p:grpSpPr>
        <p:pic>
          <p:nvPicPr>
            <p:cNvPr id="44" name="Frame 5"/>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1172661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3" name="Frame 4"/>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8780828"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2" name="Frame 3"/>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8350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Frame 2"/>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2889250"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pic>
          <p:nvPicPr>
            <p:cNvPr id="45" name="Frame 1"/>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t="22759"/>
            <a:stretch/>
          </p:blipFill>
          <p:spPr bwMode="auto">
            <a:xfrm>
              <a:off x="-56539" y="-482600"/>
              <a:ext cx="2973219" cy="28878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884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0-#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21"/>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63636">
                <p:cTn id="26" fill="hold" display="0">
                  <p:stCondLst>
                    <p:cond delay="indefinite"/>
                  </p:stCondLst>
                  <p:endCondLst>
                    <p:cond evt="onStopAudio" delay="0">
                      <p:tgtEl>
                        <p:sldTgt/>
                      </p:tgtEl>
                    </p:cond>
                  </p:endCondLst>
                </p:cTn>
                <p:tgtEl>
                  <p:spTgt spid="39"/>
                </p:tgtEl>
              </p:cMediaNode>
            </p:audio>
            <p:audio>
              <p:cMediaNode vol="80000">
                <p:cTn id="27" fill="hold" display="0">
                  <p:stCondLst>
                    <p:cond delay="indefinite"/>
                  </p:stCondLst>
                  <p:endCondLst>
                    <p:cond evt="onStopAudio" delay="0">
                      <p:tgtEl>
                        <p:sldTgt/>
                      </p:tgtEl>
                    </p:cond>
                  </p:endCondLst>
                </p:cTn>
                <p:tgtEl>
                  <p:spTgt spid="15"/>
                </p:tgtEl>
              </p:cMediaNode>
            </p:audio>
            <p:audio>
              <p:cMediaNode vol="80000">
                <p:cTn id="28" fill="hold" display="0">
                  <p:stCondLst>
                    <p:cond delay="indefinite"/>
                  </p:stCondLst>
                  <p:endCondLst>
                    <p:cond evt="onStopAudio" delay="0">
                      <p:tgtEl>
                        <p:sldTgt/>
                      </p:tgtEl>
                    </p:cond>
                  </p:endCondLst>
                </p:cTn>
                <p:tgtEl>
                  <p:spTgt spid="16"/>
                </p:tgtEl>
              </p:cMediaNode>
            </p:audio>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500"/>
                            </p:stCondLst>
                            <p:childTnLst>
                              <p:par>
                                <p:cTn id="36" presetID="42" presetClass="path" presetSubtype="0" accel="50000" decel="50000" fill="hold" nodeType="afterEffect">
                                  <p:stCondLst>
                                    <p:cond delay="0"/>
                                  </p:stCondLst>
                                  <p:childTnLst>
                                    <p:animMotion origin="layout" path="M 1.5625E-6 8.02469E-7 L 0.00173 0.30247 " pathEditMode="relative" rAng="0" ptsTypes="AA">
                                      <p:cBhvr>
                                        <p:cTn id="37" dur="1000" fill="hold"/>
                                        <p:tgtEl>
                                          <p:spTgt spid="32"/>
                                        </p:tgtEl>
                                        <p:attrNameLst>
                                          <p:attrName>ppt_x</p:attrName>
                                          <p:attrName>ppt_y</p:attrName>
                                        </p:attrNameLst>
                                      </p:cBhvr>
                                      <p:rCtr x="87" y="15123"/>
                                    </p:animMotion>
                                  </p:childTnLst>
                                </p:cTn>
                              </p:par>
                              <p:par>
                                <p:cTn id="38" presetID="32" presetClass="emph" presetSubtype="0" repeatCount="2000" fill="hold" nodeType="withEffect">
                                  <p:stCondLst>
                                    <p:cond delay="0"/>
                                  </p:stCondLst>
                                  <p:childTnLst>
                                    <p:animRot by="120000">
                                      <p:cBhvr>
                                        <p:cTn id="39" dur="75" fill="hold">
                                          <p:stCondLst>
                                            <p:cond delay="0"/>
                                          </p:stCondLst>
                                        </p:cTn>
                                        <p:tgtEl>
                                          <p:spTgt spid="32"/>
                                        </p:tgtEl>
                                        <p:attrNameLst>
                                          <p:attrName>r</p:attrName>
                                        </p:attrNameLst>
                                      </p:cBhvr>
                                    </p:animRot>
                                    <p:animRot by="-240000">
                                      <p:cBhvr>
                                        <p:cTn id="40" dur="150" fill="hold">
                                          <p:stCondLst>
                                            <p:cond delay="150"/>
                                          </p:stCondLst>
                                        </p:cTn>
                                        <p:tgtEl>
                                          <p:spTgt spid="32"/>
                                        </p:tgtEl>
                                        <p:attrNameLst>
                                          <p:attrName>r</p:attrName>
                                        </p:attrNameLst>
                                      </p:cBhvr>
                                    </p:animRot>
                                    <p:animRot by="240000">
                                      <p:cBhvr>
                                        <p:cTn id="41" dur="150" fill="hold">
                                          <p:stCondLst>
                                            <p:cond delay="300"/>
                                          </p:stCondLst>
                                        </p:cTn>
                                        <p:tgtEl>
                                          <p:spTgt spid="32"/>
                                        </p:tgtEl>
                                        <p:attrNameLst>
                                          <p:attrName>r</p:attrName>
                                        </p:attrNameLst>
                                      </p:cBhvr>
                                    </p:animRot>
                                    <p:animRot by="-240000">
                                      <p:cBhvr>
                                        <p:cTn id="42" dur="150" fill="hold">
                                          <p:stCondLst>
                                            <p:cond delay="450"/>
                                          </p:stCondLst>
                                        </p:cTn>
                                        <p:tgtEl>
                                          <p:spTgt spid="32"/>
                                        </p:tgtEl>
                                        <p:attrNameLst>
                                          <p:attrName>r</p:attrName>
                                        </p:attrNameLst>
                                      </p:cBhvr>
                                    </p:animRot>
                                    <p:animRot by="120000">
                                      <p:cBhvr>
                                        <p:cTn id="43" dur="150" fill="hold">
                                          <p:stCondLst>
                                            <p:cond delay="600"/>
                                          </p:stCondLst>
                                        </p:cTn>
                                        <p:tgtEl>
                                          <p:spTgt spid="32"/>
                                        </p:tgtEl>
                                        <p:attrNameLst>
                                          <p:attrName>r</p:attrName>
                                        </p:attrNameLst>
                                      </p:cBhvr>
                                    </p:animRot>
                                  </p:childTnLst>
                                </p:cTn>
                              </p:par>
                            </p:childTnLst>
                          </p:cTn>
                        </p:par>
                        <p:par>
                          <p:cTn id="44" fill="hold">
                            <p:stCondLst>
                              <p:cond delay="2000"/>
                            </p:stCondLst>
                            <p:childTnLst>
                              <p:par>
                                <p:cTn id="45" presetID="1" presetClass="exit" presetSubtype="0" fill="hold" nodeType="after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mediacall" presetSubtype="0" fill="hold" nodeType="withEffect">
                                  <p:stCondLst>
                                    <p:cond delay="0"/>
                                  </p:stCondLst>
                                  <p:childTnLst>
                                    <p:cmd type="call" cmd="playFrom(0.0)">
                                      <p:cBhvr>
                                        <p:cTn id="52" dur="1776" fill="hold"/>
                                        <p:tgtEl>
                                          <p:spTgt spid="20"/>
                                        </p:tgtEl>
                                      </p:cBhvr>
                                    </p:cmd>
                                  </p:childTnLst>
                                </p:cTn>
                              </p:par>
                              <p:par>
                                <p:cTn id="53" presetID="42" presetClass="path" presetSubtype="0" accel="50000" decel="50000" fill="hold" nodeType="withEffect">
                                  <p:stCondLst>
                                    <p:cond delay="500"/>
                                  </p:stCondLst>
                                  <p:childTnLst>
                                    <p:animMotion origin="layout" path="M 0.00173 0.30247 L 0.0026 0.62809 " pathEditMode="relative" rAng="0" ptsTypes="AA">
                                      <p:cBhvr>
                                        <p:cTn id="54" dur="500" fill="hold"/>
                                        <p:tgtEl>
                                          <p:spTgt spid="32"/>
                                        </p:tgtEl>
                                        <p:attrNameLst>
                                          <p:attrName>ppt_x</p:attrName>
                                          <p:attrName>ppt_y</p:attrName>
                                        </p:attrNameLst>
                                      </p:cBhvr>
                                      <p:rCtr x="43" y="16281"/>
                                    </p:animMotion>
                                  </p:childTnLst>
                                </p:cTn>
                              </p:par>
                              <p:par>
                                <p:cTn id="55" presetID="6" presetClass="emph" presetSubtype="0" fill="hold" nodeType="withEffect">
                                  <p:stCondLst>
                                    <p:cond delay="500"/>
                                  </p:stCondLst>
                                  <p:childTnLst>
                                    <p:animScale>
                                      <p:cBhvr>
                                        <p:cTn id="56" dur="500" fill="hold"/>
                                        <p:tgtEl>
                                          <p:spTgt spid="32"/>
                                        </p:tgtEl>
                                      </p:cBhvr>
                                      <p:by x="50000" y="50000"/>
                                    </p:animScale>
                                  </p:childTnLst>
                                </p:cTn>
                              </p:par>
                              <p:par>
                                <p:cTn id="57" presetID="1" presetClass="mediacall" presetSubtype="0" fill="hold" nodeType="withEffect">
                                  <p:stCondLst>
                                    <p:cond delay="1000"/>
                                  </p:stCondLst>
                                  <p:childTnLst>
                                    <p:cmd type="call" cmd="playFrom(0.0)">
                                      <p:cBhvr>
                                        <p:cTn id="58" dur="1200" fill="hold"/>
                                        <p:tgtEl>
                                          <p:spTgt spid="15"/>
                                        </p:tgtEl>
                                      </p:cBhvr>
                                    </p:cmd>
                                  </p:childTnLst>
                                </p:cTn>
                              </p:par>
                              <p:par>
                                <p:cTn id="59" presetID="42" presetClass="path" presetSubtype="0" accel="50000" decel="50000" fill="hold" nodeType="withEffect">
                                  <p:stCondLst>
                                    <p:cond delay="1000"/>
                                  </p:stCondLst>
                                  <p:childTnLst>
                                    <p:animMotion origin="layout" path="M 0.0026 0.62809 L 0.22331 0.79572 " pathEditMode="relative" rAng="0" ptsTypes="AA">
                                      <p:cBhvr>
                                        <p:cTn id="60" dur="1000" fill="hold"/>
                                        <p:tgtEl>
                                          <p:spTgt spid="32"/>
                                        </p:tgtEl>
                                        <p:attrNameLst>
                                          <p:attrName>ppt_x</p:attrName>
                                          <p:attrName>ppt_y</p:attrName>
                                        </p:attrNameLst>
                                      </p:cBhvr>
                                      <p:rCtr x="11035" y="8372"/>
                                    </p:animMotion>
                                  </p:childTnLst>
                                </p:cTn>
                              </p:par>
                              <p:par>
                                <p:cTn id="61" presetID="8" presetClass="emph" presetSubtype="0" repeatCount="2000" fill="hold" nodeType="withEffect">
                                  <p:stCondLst>
                                    <p:cond delay="1000"/>
                                  </p:stCondLst>
                                  <p:childTnLst>
                                    <p:animRot by="21600000">
                                      <p:cBhvr>
                                        <p:cTn id="62" dur="500" fill="hold"/>
                                        <p:tgtEl>
                                          <p:spTgt spid="32"/>
                                        </p:tgtEl>
                                        <p:attrNameLst>
                                          <p:attrName>r</p:attrName>
                                        </p:attrNameLst>
                                      </p:cBhvr>
                                    </p:animRot>
                                  </p:childTnLst>
                                </p:cTn>
                              </p:par>
                            </p:childTnLst>
                          </p:cTn>
                        </p:par>
                      </p:childTnLst>
                    </p:cTn>
                  </p:par>
                </p:childTnLst>
              </p:cTn>
              <p:nextCondLst>
                <p:cond evt="onClick" delay="0">
                  <p:tgtEl>
                    <p:spTgt spid="4"/>
                  </p:tgtEl>
                </p:cond>
              </p:nextCondLst>
            </p:seq>
            <p:seq concurrent="1" nextAc="seek">
              <p:cTn id="63" restart="whenNotActive" fill="hold" evtFilter="cancelBubble" nodeType="interactiveSeq">
                <p:stCondLst>
                  <p:cond evt="onClick" delay="0">
                    <p:tgtEl>
                      <p:spTgt spid="6"/>
                    </p:tgtEl>
                  </p:cond>
                </p:stCondLst>
                <p:endSync evt="end" delay="0">
                  <p:rtn val="all"/>
                </p:endSync>
                <p:childTnLst>
                  <p:par>
                    <p:cTn id="64" fill="hold">
                      <p:stCondLst>
                        <p:cond delay="0"/>
                      </p:stCondLst>
                      <p:childTnLst>
                        <p:par>
                          <p:cTn id="65" fill="hold">
                            <p:stCondLst>
                              <p:cond delay="0"/>
                            </p:stCondLst>
                            <p:childTnLst>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par>
                          <p:cTn id="69" fill="hold">
                            <p:stCondLst>
                              <p:cond delay="500"/>
                            </p:stCondLst>
                            <p:childTnLst>
                              <p:par>
                                <p:cTn id="70" presetID="42" presetClass="path" presetSubtype="0" accel="50000" decel="50000" fill="hold" nodeType="afterEffect">
                                  <p:stCondLst>
                                    <p:cond delay="0"/>
                                  </p:stCondLst>
                                  <p:childTnLst>
                                    <p:animMotion origin="layout" path="M 1.04167E-6 0.01389 L 1.04167E-6 0.2581 " pathEditMode="relative" rAng="0" ptsTypes="AA">
                                      <p:cBhvr>
                                        <p:cTn id="71" dur="1000" fill="hold"/>
                                        <p:tgtEl>
                                          <p:spTgt spid="17"/>
                                        </p:tgtEl>
                                        <p:attrNameLst>
                                          <p:attrName>ppt_x</p:attrName>
                                          <p:attrName>ppt_y</p:attrName>
                                        </p:attrNameLst>
                                      </p:cBhvr>
                                      <p:rCtr x="0" y="12211"/>
                                    </p:animMotion>
                                  </p:childTnLst>
                                </p:cTn>
                              </p:par>
                              <p:par>
                                <p:cTn id="72" presetID="32" presetClass="emph" presetSubtype="0" repeatCount="2000" fill="hold" nodeType="withEffect">
                                  <p:stCondLst>
                                    <p:cond delay="0"/>
                                  </p:stCondLst>
                                  <p:childTnLst>
                                    <p:animRot by="120000">
                                      <p:cBhvr>
                                        <p:cTn id="73" dur="75" fill="hold">
                                          <p:stCondLst>
                                            <p:cond delay="0"/>
                                          </p:stCondLst>
                                        </p:cTn>
                                        <p:tgtEl>
                                          <p:spTgt spid="17"/>
                                        </p:tgtEl>
                                        <p:attrNameLst>
                                          <p:attrName>r</p:attrName>
                                        </p:attrNameLst>
                                      </p:cBhvr>
                                    </p:animRot>
                                    <p:animRot by="-240000">
                                      <p:cBhvr>
                                        <p:cTn id="74" dur="150" fill="hold">
                                          <p:stCondLst>
                                            <p:cond delay="150"/>
                                          </p:stCondLst>
                                        </p:cTn>
                                        <p:tgtEl>
                                          <p:spTgt spid="17"/>
                                        </p:tgtEl>
                                        <p:attrNameLst>
                                          <p:attrName>r</p:attrName>
                                        </p:attrNameLst>
                                      </p:cBhvr>
                                    </p:animRot>
                                    <p:animRot by="240000">
                                      <p:cBhvr>
                                        <p:cTn id="75" dur="150" fill="hold">
                                          <p:stCondLst>
                                            <p:cond delay="300"/>
                                          </p:stCondLst>
                                        </p:cTn>
                                        <p:tgtEl>
                                          <p:spTgt spid="17"/>
                                        </p:tgtEl>
                                        <p:attrNameLst>
                                          <p:attrName>r</p:attrName>
                                        </p:attrNameLst>
                                      </p:cBhvr>
                                    </p:animRot>
                                    <p:animRot by="-240000">
                                      <p:cBhvr>
                                        <p:cTn id="76" dur="150" fill="hold">
                                          <p:stCondLst>
                                            <p:cond delay="450"/>
                                          </p:stCondLst>
                                        </p:cTn>
                                        <p:tgtEl>
                                          <p:spTgt spid="17"/>
                                        </p:tgtEl>
                                        <p:attrNameLst>
                                          <p:attrName>r</p:attrName>
                                        </p:attrNameLst>
                                      </p:cBhvr>
                                    </p:animRot>
                                    <p:animRot by="120000">
                                      <p:cBhvr>
                                        <p:cTn id="77" dur="150" fill="hold">
                                          <p:stCondLst>
                                            <p:cond delay="600"/>
                                          </p:stCondLst>
                                        </p:cTn>
                                        <p:tgtEl>
                                          <p:spTgt spid="17"/>
                                        </p:tgtEl>
                                        <p:attrNameLst>
                                          <p:attrName>r</p:attrName>
                                        </p:attrNameLst>
                                      </p:cBhvr>
                                    </p:animRo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17"/>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5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3"/>
                                        </p:tgtEl>
                                        <p:attrNameLst>
                                          <p:attrName>style.visibility</p:attrName>
                                        </p:attrNameLst>
                                      </p:cBhvr>
                                      <p:to>
                                        <p:strVal val="visible"/>
                                      </p:to>
                                    </p:set>
                                  </p:childTnLst>
                                </p:cTn>
                              </p:par>
                              <p:par>
                                <p:cTn id="85" presetID="1" presetClass="mediacall" presetSubtype="0" fill="hold" nodeType="withEffect">
                                  <p:stCondLst>
                                    <p:cond delay="0"/>
                                  </p:stCondLst>
                                  <p:childTnLst>
                                    <p:cmd type="call" cmd="playFrom(0.0)">
                                      <p:cBhvr>
                                        <p:cTn id="86" dur="653" fill="hold"/>
                                        <p:tgtEl>
                                          <p:spTgt spid="39"/>
                                        </p:tgtEl>
                                      </p:cBhvr>
                                    </p:cmd>
                                  </p:childTnLst>
                                </p:cTn>
                              </p:par>
                            </p:childTnLst>
                          </p:cTn>
                        </p:par>
                        <p:par>
                          <p:cTn id="87" fill="hold">
                            <p:stCondLst>
                              <p:cond delay="2653"/>
                            </p:stCondLst>
                            <p:childTnLst>
                              <p:par>
                                <p:cTn id="88" presetID="1" presetClass="entr" presetSubtype="0" fill="hold" nodeType="afterEffect">
                                  <p:stCondLst>
                                    <p:cond delay="0"/>
                                  </p:stCondLst>
                                  <p:childTnLst>
                                    <p:set>
                                      <p:cBhvr>
                                        <p:cTn id="89" dur="1" fill="hold">
                                          <p:stCondLst>
                                            <p:cond delay="0"/>
                                          </p:stCondLst>
                                        </p:cTn>
                                        <p:tgtEl>
                                          <p:spTgt spid="54"/>
                                        </p:tgtEl>
                                        <p:attrNameLst>
                                          <p:attrName>style.visibility</p:attrName>
                                        </p:attrNameLst>
                                      </p:cBhvr>
                                      <p:to>
                                        <p:strVal val="visible"/>
                                      </p:to>
                                    </p:set>
                                  </p:childTnLst>
                                </p:cTn>
                              </p:par>
                              <p:par>
                                <p:cTn id="90" presetID="42" presetClass="path" presetSubtype="0" accel="50000" decel="50000" fill="hold" nodeType="withEffect">
                                  <p:stCondLst>
                                    <p:cond delay="0"/>
                                  </p:stCondLst>
                                  <p:childTnLst>
                                    <p:animMotion origin="layout" path="M -0.05426 0.02315 L 4.86111E-6 -2.96296E-6 " pathEditMode="relative" rAng="0" ptsTypes="AA">
                                      <p:cBhvr>
                                        <p:cTn id="91" dur="1500" fill="hold"/>
                                        <p:tgtEl>
                                          <p:spTgt spid="54"/>
                                        </p:tgtEl>
                                        <p:attrNameLst>
                                          <p:attrName>ppt_x</p:attrName>
                                          <p:attrName>ppt_y</p:attrName>
                                        </p:attrNameLst>
                                      </p:cBhvr>
                                      <p:rCtr x="2713" y="-1157"/>
                                    </p:animMotion>
                                  </p:childTnLst>
                                </p:cTn>
                              </p:par>
                              <p:par>
                                <p:cTn id="92" presetID="1" presetClass="mediacall" presetSubtype="0" fill="hold" nodeType="withEffect">
                                  <p:stCondLst>
                                    <p:cond delay="500"/>
                                  </p:stCondLst>
                                  <p:childTnLst>
                                    <p:cmd type="call" cmd="playFrom(0.0)">
                                      <p:cBhvr>
                                        <p:cTn id="93" dur="648" fill="hold"/>
                                        <p:tgtEl>
                                          <p:spTgt spid="33"/>
                                        </p:tgtEl>
                                      </p:cBhvr>
                                    </p:cmd>
                                  </p:childTnLst>
                                </p:cTn>
                              </p:par>
                              <p:par>
                                <p:cTn id="94" presetID="8" presetClass="emph" presetSubtype="0" fill="hold" nodeType="withEffect">
                                  <p:stCondLst>
                                    <p:cond delay="500"/>
                                  </p:stCondLst>
                                  <p:childTnLst>
                                    <p:animRot by="-3600000">
                                      <p:cBhvr>
                                        <p:cTn id="95" dur="750" fill="hold"/>
                                        <p:tgtEl>
                                          <p:spTgt spid="54"/>
                                        </p:tgtEl>
                                        <p:attrNameLst>
                                          <p:attrName>r</p:attrName>
                                        </p:attrNameLst>
                                      </p:cBhvr>
                                    </p:animRot>
                                  </p:childTnLst>
                                </p:cTn>
                              </p:par>
                              <p:par>
                                <p:cTn id="96" presetID="1" presetClass="entr" presetSubtype="0" fill="hold" nodeType="withEffect">
                                  <p:stCondLst>
                                    <p:cond delay="0"/>
                                  </p:stCondLst>
                                  <p:childTnLst>
                                    <p:set>
                                      <p:cBhvr>
                                        <p:cTn id="97" dur="1" fill="hold">
                                          <p:stCondLst>
                                            <p:cond delay="0"/>
                                          </p:stCondLst>
                                        </p:cTn>
                                        <p:tgtEl>
                                          <p:spTgt spid="56"/>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0.00065 2.46914E-6 L 3.75E-6 0.29977 " pathEditMode="relative" rAng="0" ptsTypes="AA">
                                      <p:cBhvr>
                                        <p:cTn id="99" dur="1000" fill="hold"/>
                                        <p:tgtEl>
                                          <p:spTgt spid="56"/>
                                        </p:tgtEl>
                                        <p:attrNameLst>
                                          <p:attrName>ppt_x</p:attrName>
                                          <p:attrName>ppt_y</p:attrName>
                                        </p:attrNameLst>
                                      </p:cBhvr>
                                      <p:rCtr x="-33" y="14988"/>
                                    </p:animMotion>
                                  </p:childTnLst>
                                </p:cTn>
                              </p:par>
                            </p:childTnLst>
                          </p:cTn>
                        </p:par>
                        <p:par>
                          <p:cTn id="100" fill="hold">
                            <p:stCondLst>
                              <p:cond delay="4153"/>
                            </p:stCondLst>
                            <p:childTnLst>
                              <p:par>
                                <p:cTn id="101" presetID="1" presetClass="exit" presetSubtype="0" fill="hold" nodeType="afterEffect">
                                  <p:stCondLst>
                                    <p:cond delay="0"/>
                                  </p:stCondLst>
                                  <p:childTnLst>
                                    <p:set>
                                      <p:cBhvr>
                                        <p:cTn id="102" dur="1" fill="hold">
                                          <p:stCondLst>
                                            <p:cond delay="0"/>
                                          </p:stCondLst>
                                        </p:cTn>
                                        <p:tgtEl>
                                          <p:spTgt spid="5"/>
                                        </p:tgtEl>
                                        <p:attrNameLst>
                                          <p:attrName>style.visibility</p:attrName>
                                        </p:attrNameLst>
                                      </p:cBhvr>
                                      <p:to>
                                        <p:strVal val="hidden"/>
                                      </p:to>
                                    </p:set>
                                  </p:childTnLst>
                                </p:cTn>
                              </p:par>
                              <p:par>
                                <p:cTn id="10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04" dur="1500" fill="hold"/>
                                        <p:tgtEl>
                                          <p:spTgt spid="54"/>
                                        </p:tgtEl>
                                        <p:attrNameLst>
                                          <p:attrName>ppt_x</p:attrName>
                                          <p:attrName>ppt_y</p:attrName>
                                        </p:attrNameLst>
                                      </p:cBhvr>
                                      <p:rCtr x="11" y="829"/>
                                    </p:animMotion>
                                  </p:childTnLst>
                                </p:cTn>
                              </p:par>
                              <p:par>
                                <p:cTn id="105" presetID="1" presetClass="exit" presetSubtype="0" fill="hold" nodeType="withEffect">
                                  <p:stCondLst>
                                    <p:cond delay="0"/>
                                  </p:stCondLst>
                                  <p:childTnLst>
                                    <p:set>
                                      <p:cBhvr>
                                        <p:cTn id="106" dur="1" fill="hold">
                                          <p:stCondLst>
                                            <p:cond delay="0"/>
                                          </p:stCondLst>
                                        </p:cTn>
                                        <p:tgtEl>
                                          <p:spTgt spid="25"/>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7"/>
                                        </p:tgtEl>
                                        <p:attrNameLst>
                                          <p:attrName>style.visibility</p:attrName>
                                        </p:attrNameLst>
                                      </p:cBhvr>
                                      <p:to>
                                        <p:strVal val="visible"/>
                                      </p:to>
                                    </p:set>
                                  </p:childTnLst>
                                </p:cTn>
                              </p:par>
                              <p:par>
                                <p:cTn id="109" presetID="1" presetClass="mediacall" presetSubtype="0" fill="hold" nodeType="withEffect">
                                  <p:stCondLst>
                                    <p:cond delay="0"/>
                                  </p:stCondLst>
                                  <p:childTnLst>
                                    <p:cmd type="call" cmd="playFrom(0.0)">
                                      <p:cBhvr>
                                        <p:cTn id="110" dur="1311" fill="hold"/>
                                        <p:tgtEl>
                                          <p:spTgt spid="34"/>
                                        </p:tgtEl>
                                      </p:cBhvr>
                                    </p:cmd>
                                  </p:childTnLst>
                                </p:cTn>
                              </p:par>
                              <p:par>
                                <p:cTn id="111" presetID="10" presetClass="exit" presetSubtype="0" fill="hold" nodeType="withEffect">
                                  <p:stCondLst>
                                    <p:cond delay="250"/>
                                  </p:stCondLst>
                                  <p:childTnLst>
                                    <p:animEffect transition="out" filter="fade">
                                      <p:cBhvr>
                                        <p:cTn id="112" dur="500"/>
                                        <p:tgtEl>
                                          <p:spTgt spid="32"/>
                                        </p:tgtEl>
                                      </p:cBhvr>
                                    </p:animEffect>
                                    <p:set>
                                      <p:cBhvr>
                                        <p:cTn id="113" dur="1" fill="hold">
                                          <p:stCondLst>
                                            <p:cond delay="499"/>
                                          </p:stCondLst>
                                        </p:cTn>
                                        <p:tgtEl>
                                          <p:spTgt spid="32"/>
                                        </p:tgtEl>
                                        <p:attrNameLst>
                                          <p:attrName>style.visibility</p:attrName>
                                        </p:attrNameLst>
                                      </p:cBhvr>
                                      <p:to>
                                        <p:strVal val="hidden"/>
                                      </p:to>
                                    </p:set>
                                  </p:childTnLst>
                                </p:cTn>
                              </p:par>
                              <p:par>
                                <p:cTn id="114" presetID="10" presetClass="exit" presetSubtype="0" fill="hold" nodeType="withEffect">
                                  <p:stCondLst>
                                    <p:cond delay="250"/>
                                  </p:stCondLst>
                                  <p:childTnLst>
                                    <p:animEffect transition="out" filter="fade">
                                      <p:cBhvr>
                                        <p:cTn id="115" dur="500"/>
                                        <p:tgtEl>
                                          <p:spTgt spid="24"/>
                                        </p:tgtEl>
                                      </p:cBhvr>
                                    </p:animEffect>
                                    <p:set>
                                      <p:cBhvr>
                                        <p:cTn id="116" dur="1" fill="hold">
                                          <p:stCondLst>
                                            <p:cond delay="499"/>
                                          </p:stCondLst>
                                        </p:cTn>
                                        <p:tgtEl>
                                          <p:spTgt spid="24"/>
                                        </p:tgtEl>
                                        <p:attrNameLst>
                                          <p:attrName>style.visibility</p:attrName>
                                        </p:attrNameLst>
                                      </p:cBhvr>
                                      <p:to>
                                        <p:strVal val="hidden"/>
                                      </p:to>
                                    </p:set>
                                  </p:childTnLst>
                                </p:cTn>
                              </p:par>
                              <p:par>
                                <p:cTn id="117" presetID="10" presetClass="exit" presetSubtype="0" fill="hold" nodeType="withEffect">
                                  <p:stCondLst>
                                    <p:cond delay="250"/>
                                  </p:stCondLst>
                                  <p:childTnLst>
                                    <p:animEffect transition="out" filter="fade">
                                      <p:cBhvr>
                                        <p:cTn id="118" dur="500"/>
                                        <p:tgtEl>
                                          <p:spTgt spid="31"/>
                                        </p:tgtEl>
                                      </p:cBhvr>
                                    </p:animEffect>
                                    <p:set>
                                      <p:cBhvr>
                                        <p:cTn id="119"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20" restart="whenNotActive" fill="hold" evtFilter="cancelBubble" nodeType="interactiveSeq">
                <p:stCondLst>
                  <p:cond evt="onClick" delay="0">
                    <p:tgtEl>
                      <p:spTgt spid="7"/>
                    </p:tgtEl>
                  </p:cond>
                </p:stCondLst>
                <p:endSync evt="end" delay="0">
                  <p:rtn val="all"/>
                </p:endSync>
                <p:childTnLst>
                  <p:par>
                    <p:cTn id="121" fill="hold">
                      <p:stCondLst>
                        <p:cond delay="0"/>
                      </p:stCondLst>
                      <p:childTnLst>
                        <p:par>
                          <p:cTn id="122" fill="hold">
                            <p:stCondLst>
                              <p:cond delay="0"/>
                            </p:stCondLst>
                            <p:childTnLst>
                              <p:par>
                                <p:cTn id="123" presetID="10" presetClass="exit" presetSubtype="0" fill="hold" nodeType="withEffect">
                                  <p:stCondLst>
                                    <p:cond delay="0"/>
                                  </p:stCondLst>
                                  <p:childTnLst>
                                    <p:animEffect transition="out" filter="fade">
                                      <p:cBhvr>
                                        <p:cTn id="124" dur="500"/>
                                        <p:tgtEl>
                                          <p:spTgt spid="7"/>
                                        </p:tgtEl>
                                      </p:cBhvr>
                                    </p:animEffect>
                                    <p:set>
                                      <p:cBhvr>
                                        <p:cTn id="125" dur="1" fill="hold">
                                          <p:stCondLst>
                                            <p:cond delay="499"/>
                                          </p:stCondLst>
                                        </p:cTn>
                                        <p:tgtEl>
                                          <p:spTgt spid="7"/>
                                        </p:tgtEl>
                                        <p:attrNameLst>
                                          <p:attrName>style.visibility</p:attrName>
                                        </p:attrNameLst>
                                      </p:cBhvr>
                                      <p:to>
                                        <p:strVal val="hidden"/>
                                      </p:to>
                                    </p:set>
                                  </p:childTnLst>
                                </p:cTn>
                              </p:par>
                            </p:childTnLst>
                          </p:cTn>
                        </p:par>
                        <p:par>
                          <p:cTn id="126" fill="hold">
                            <p:stCondLst>
                              <p:cond delay="500"/>
                            </p:stCondLst>
                            <p:childTnLst>
                              <p:par>
                                <p:cTn id="127" presetID="42" presetClass="path" presetSubtype="0" accel="50000" decel="50000" fill="hold" nodeType="afterEffect">
                                  <p:stCondLst>
                                    <p:cond delay="0"/>
                                  </p:stCondLst>
                                  <p:childTnLst>
                                    <p:animMotion origin="layout" path="M -2.53472E-6 -4.93827E-6 L 0.00087 0.2963 " pathEditMode="relative" rAng="0" ptsTypes="AA">
                                      <p:cBhvr>
                                        <p:cTn id="128" dur="1000" fill="hold"/>
                                        <p:tgtEl>
                                          <p:spTgt spid="24"/>
                                        </p:tgtEl>
                                        <p:attrNameLst>
                                          <p:attrName>ppt_x</p:attrName>
                                          <p:attrName>ppt_y</p:attrName>
                                        </p:attrNameLst>
                                      </p:cBhvr>
                                      <p:rCtr x="43" y="14815"/>
                                    </p:animMotion>
                                  </p:childTnLst>
                                </p:cTn>
                              </p:par>
                              <p:par>
                                <p:cTn id="129" presetID="32" presetClass="emph" presetSubtype="0" repeatCount="2000" fill="hold" nodeType="withEffect">
                                  <p:stCondLst>
                                    <p:cond delay="0"/>
                                  </p:stCondLst>
                                  <p:childTnLst>
                                    <p:animRot by="120000">
                                      <p:cBhvr>
                                        <p:cTn id="130" dur="75" fill="hold">
                                          <p:stCondLst>
                                            <p:cond delay="0"/>
                                          </p:stCondLst>
                                        </p:cTn>
                                        <p:tgtEl>
                                          <p:spTgt spid="24"/>
                                        </p:tgtEl>
                                        <p:attrNameLst>
                                          <p:attrName>r</p:attrName>
                                        </p:attrNameLst>
                                      </p:cBhvr>
                                    </p:animRot>
                                    <p:animRot by="-240000">
                                      <p:cBhvr>
                                        <p:cTn id="131" dur="150" fill="hold">
                                          <p:stCondLst>
                                            <p:cond delay="150"/>
                                          </p:stCondLst>
                                        </p:cTn>
                                        <p:tgtEl>
                                          <p:spTgt spid="24"/>
                                        </p:tgtEl>
                                        <p:attrNameLst>
                                          <p:attrName>r</p:attrName>
                                        </p:attrNameLst>
                                      </p:cBhvr>
                                    </p:animRot>
                                    <p:animRot by="240000">
                                      <p:cBhvr>
                                        <p:cTn id="132" dur="150" fill="hold">
                                          <p:stCondLst>
                                            <p:cond delay="300"/>
                                          </p:stCondLst>
                                        </p:cTn>
                                        <p:tgtEl>
                                          <p:spTgt spid="24"/>
                                        </p:tgtEl>
                                        <p:attrNameLst>
                                          <p:attrName>r</p:attrName>
                                        </p:attrNameLst>
                                      </p:cBhvr>
                                    </p:animRot>
                                    <p:animRot by="-240000">
                                      <p:cBhvr>
                                        <p:cTn id="133" dur="150" fill="hold">
                                          <p:stCondLst>
                                            <p:cond delay="450"/>
                                          </p:stCondLst>
                                        </p:cTn>
                                        <p:tgtEl>
                                          <p:spTgt spid="24"/>
                                        </p:tgtEl>
                                        <p:attrNameLst>
                                          <p:attrName>r</p:attrName>
                                        </p:attrNameLst>
                                      </p:cBhvr>
                                    </p:animRot>
                                    <p:animRot by="120000">
                                      <p:cBhvr>
                                        <p:cTn id="134" dur="150" fill="hold">
                                          <p:stCondLst>
                                            <p:cond delay="600"/>
                                          </p:stCondLst>
                                        </p:cTn>
                                        <p:tgtEl>
                                          <p:spTgt spid="24"/>
                                        </p:tgtEl>
                                        <p:attrNameLst>
                                          <p:attrName>r</p:attrName>
                                        </p:attrNameLst>
                                      </p:cBhvr>
                                    </p:animRot>
                                  </p:childTnLst>
                                </p:cTn>
                              </p:par>
                            </p:childTnLst>
                          </p:cTn>
                        </p:par>
                        <p:par>
                          <p:cTn id="135" fill="hold">
                            <p:stCondLst>
                              <p:cond delay="2000"/>
                            </p:stCondLst>
                            <p:childTnLst>
                              <p:par>
                                <p:cTn id="136" presetID="1" presetClass="exit" presetSubtype="0" fill="hold" nodeType="afterEffect">
                                  <p:stCondLst>
                                    <p:cond delay="0"/>
                                  </p:stCondLst>
                                  <p:childTnLst>
                                    <p:set>
                                      <p:cBhvr>
                                        <p:cTn id="137" dur="1" fill="hold">
                                          <p:stCondLst>
                                            <p:cond delay="0"/>
                                          </p:stCondLst>
                                        </p:cTn>
                                        <p:tgtEl>
                                          <p:spTgt spid="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27"/>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25"/>
                                        </p:tgtEl>
                                        <p:attrNameLst>
                                          <p:attrName>style.visibility</p:attrName>
                                        </p:attrNameLst>
                                      </p:cBhvr>
                                      <p:to>
                                        <p:strVal val="visible"/>
                                      </p:to>
                                    </p:set>
                                  </p:childTnLst>
                                </p:cTn>
                              </p:par>
                              <p:par>
                                <p:cTn id="142" presetID="1" presetClass="mediacall" presetSubtype="0" fill="hold" nodeType="withEffect">
                                  <p:stCondLst>
                                    <p:cond delay="0"/>
                                  </p:stCondLst>
                                  <p:childTnLst>
                                    <p:cmd type="call" cmd="playFrom(0.0)">
                                      <p:cBhvr>
                                        <p:cTn id="143" dur="1776" fill="hold"/>
                                        <p:tgtEl>
                                          <p:spTgt spid="20"/>
                                        </p:tgtEl>
                                      </p:cBhvr>
                                    </p:cmd>
                                  </p:childTnLst>
                                </p:cTn>
                              </p:par>
                              <p:par>
                                <p:cTn id="144" presetID="42" presetClass="path" presetSubtype="0" accel="50000" decel="50000" fill="hold" nodeType="withEffect">
                                  <p:stCondLst>
                                    <p:cond delay="500"/>
                                  </p:stCondLst>
                                  <p:childTnLst>
                                    <p:animMotion origin="layout" path="M 0.00087 0.2963 L 0.00174 0.61883 " pathEditMode="relative" rAng="0" ptsTypes="AA">
                                      <p:cBhvr>
                                        <p:cTn id="145" dur="500" fill="hold"/>
                                        <p:tgtEl>
                                          <p:spTgt spid="24"/>
                                        </p:tgtEl>
                                        <p:attrNameLst>
                                          <p:attrName>ppt_x</p:attrName>
                                          <p:attrName>ppt_y</p:attrName>
                                        </p:attrNameLst>
                                      </p:cBhvr>
                                      <p:rCtr x="43" y="16127"/>
                                    </p:animMotion>
                                  </p:childTnLst>
                                </p:cTn>
                              </p:par>
                              <p:par>
                                <p:cTn id="146" presetID="6" presetClass="emph" presetSubtype="0" fill="hold" nodeType="withEffect">
                                  <p:stCondLst>
                                    <p:cond delay="500"/>
                                  </p:stCondLst>
                                  <p:childTnLst>
                                    <p:animScale>
                                      <p:cBhvr>
                                        <p:cTn id="147" dur="500" fill="hold"/>
                                        <p:tgtEl>
                                          <p:spTgt spid="24"/>
                                        </p:tgtEl>
                                      </p:cBhvr>
                                      <p:by x="50000" y="50000"/>
                                    </p:animScale>
                                  </p:childTnLst>
                                </p:cTn>
                              </p:par>
                              <p:par>
                                <p:cTn id="148" presetID="1" presetClass="mediacall" presetSubtype="0" fill="hold" nodeType="withEffect">
                                  <p:stCondLst>
                                    <p:cond delay="1000"/>
                                  </p:stCondLst>
                                  <p:childTnLst>
                                    <p:cmd type="call" cmd="playFrom(0.0)">
                                      <p:cBhvr>
                                        <p:cTn id="149" dur="1200" fill="hold"/>
                                        <p:tgtEl>
                                          <p:spTgt spid="15"/>
                                        </p:tgtEl>
                                      </p:cBhvr>
                                    </p:cmd>
                                  </p:childTnLst>
                                </p:cTn>
                              </p:par>
                              <p:par>
                                <p:cTn id="150" presetID="42" presetClass="path" presetSubtype="0" accel="50000" decel="50000" fill="hold" nodeType="withEffect">
                                  <p:stCondLst>
                                    <p:cond delay="1000"/>
                                  </p:stCondLst>
                                  <p:childTnLst>
                                    <p:animMotion origin="layout" path="M 0.00174 0.61883 L 0.00695 0.78859 " pathEditMode="relative" rAng="0" ptsTypes="AA">
                                      <p:cBhvr>
                                        <p:cTn id="151" dur="500" fill="hold"/>
                                        <p:tgtEl>
                                          <p:spTgt spid="24"/>
                                        </p:tgtEl>
                                        <p:attrNameLst>
                                          <p:attrName>ppt_x</p:attrName>
                                          <p:attrName>ppt_y</p:attrName>
                                        </p:attrNameLst>
                                      </p:cBhvr>
                                      <p:rCtr x="260" y="8488"/>
                                    </p:animMotion>
                                  </p:childTnLst>
                                </p:cTn>
                              </p:par>
                              <p:par>
                                <p:cTn id="152" presetID="8" presetClass="emph" presetSubtype="0" fill="hold" nodeType="withEffect">
                                  <p:stCondLst>
                                    <p:cond delay="1000"/>
                                  </p:stCondLst>
                                  <p:childTnLst>
                                    <p:animRot by="-21600000">
                                      <p:cBhvr>
                                        <p:cTn id="153" dur="500" fill="hold"/>
                                        <p:tgtEl>
                                          <p:spTgt spid="24"/>
                                        </p:tgtEl>
                                        <p:attrNameLst>
                                          <p:attrName>r</p:attrName>
                                        </p:attrNameLst>
                                      </p:cBhvr>
                                    </p:animRot>
                                  </p:childTnLst>
                                </p:cTn>
                              </p:par>
                            </p:childTnLst>
                          </p:cTn>
                        </p:par>
                      </p:childTnLst>
                    </p:cTn>
                  </p:par>
                </p:childTnLst>
              </p:cTn>
              <p:nextCondLst>
                <p:cond evt="onClick" delay="0">
                  <p:tgtEl>
                    <p:spTgt spid="7"/>
                  </p:tgtEl>
                </p:cond>
              </p:nextCondLst>
            </p:seq>
            <p:seq concurrent="1" nextAc="seek">
              <p:cTn id="154" restart="whenNotActive" fill="hold" evtFilter="cancelBubble" nodeType="interactiveSeq">
                <p:stCondLst>
                  <p:cond evt="onClick" delay="0">
                    <p:tgtEl>
                      <p:spTgt spid="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withEffect">
                                  <p:stCondLst>
                                    <p:cond delay="0"/>
                                  </p:stCondLst>
                                  <p:childTnLst>
                                    <p:animEffect transition="out" filter="fade">
                                      <p:cBhvr>
                                        <p:cTn id="158" dur="500"/>
                                        <p:tgtEl>
                                          <p:spTgt spid="8"/>
                                        </p:tgtEl>
                                      </p:cBhvr>
                                    </p:animEffect>
                                    <p:set>
                                      <p:cBhvr>
                                        <p:cTn id="159" dur="1" fill="hold">
                                          <p:stCondLst>
                                            <p:cond delay="499"/>
                                          </p:stCondLst>
                                        </p:cTn>
                                        <p:tgtEl>
                                          <p:spTgt spid="8"/>
                                        </p:tgtEl>
                                        <p:attrNameLst>
                                          <p:attrName>style.visibility</p:attrName>
                                        </p:attrNameLst>
                                      </p:cBhvr>
                                      <p:to>
                                        <p:strVal val="hidden"/>
                                      </p:to>
                                    </p:set>
                                  </p:childTnLst>
                                </p:cTn>
                              </p:par>
                            </p:childTnLst>
                          </p:cTn>
                        </p:par>
                        <p:par>
                          <p:cTn id="160" fill="hold">
                            <p:stCondLst>
                              <p:cond delay="500"/>
                            </p:stCondLst>
                            <p:childTnLst>
                              <p:par>
                                <p:cTn id="161" presetID="42" presetClass="path" presetSubtype="0" accel="50000" decel="50000" fill="hold" nodeType="afterEffect">
                                  <p:stCondLst>
                                    <p:cond delay="0"/>
                                  </p:stCondLst>
                                  <p:childTnLst>
                                    <p:animMotion origin="layout" path="M -1.11111E-6 -2.40741E-6 L -0.00087 0.30247 " pathEditMode="relative" rAng="0" ptsTypes="AA">
                                      <p:cBhvr>
                                        <p:cTn id="162" dur="1000" fill="hold"/>
                                        <p:tgtEl>
                                          <p:spTgt spid="26"/>
                                        </p:tgtEl>
                                        <p:attrNameLst>
                                          <p:attrName>ppt_x</p:attrName>
                                          <p:attrName>ppt_y</p:attrName>
                                        </p:attrNameLst>
                                      </p:cBhvr>
                                      <p:rCtr x="-43" y="15123"/>
                                    </p:animMotion>
                                  </p:childTnLst>
                                </p:cTn>
                              </p:par>
                              <p:par>
                                <p:cTn id="163" presetID="1" presetClass="mediacall" presetSubtype="0" fill="hold" nodeType="withEffect">
                                  <p:stCondLst>
                                    <p:cond delay="0"/>
                                  </p:stCondLst>
                                  <p:childTnLst>
                                    <p:cmd type="call" cmd="playFrom(0.0)">
                                      <p:cBhvr>
                                        <p:cTn id="164" dur="3160" fill="hold"/>
                                        <p:tgtEl>
                                          <p:spTgt spid="16"/>
                                        </p:tgtEl>
                                      </p:cBhvr>
                                    </p:cmd>
                                  </p:childTnLst>
                                </p:cTn>
                              </p:par>
                              <p:par>
                                <p:cTn id="165" presetID="32" presetClass="emph" presetSubtype="0" repeatCount="2000" fill="hold" nodeType="withEffect">
                                  <p:stCondLst>
                                    <p:cond delay="0"/>
                                  </p:stCondLst>
                                  <p:childTnLst>
                                    <p:animRot by="120000">
                                      <p:cBhvr>
                                        <p:cTn id="166" dur="75" fill="hold">
                                          <p:stCondLst>
                                            <p:cond delay="0"/>
                                          </p:stCondLst>
                                        </p:cTn>
                                        <p:tgtEl>
                                          <p:spTgt spid="26"/>
                                        </p:tgtEl>
                                        <p:attrNameLst>
                                          <p:attrName>r</p:attrName>
                                        </p:attrNameLst>
                                      </p:cBhvr>
                                    </p:animRot>
                                    <p:animRot by="-240000">
                                      <p:cBhvr>
                                        <p:cTn id="167" dur="150" fill="hold">
                                          <p:stCondLst>
                                            <p:cond delay="150"/>
                                          </p:stCondLst>
                                        </p:cTn>
                                        <p:tgtEl>
                                          <p:spTgt spid="26"/>
                                        </p:tgtEl>
                                        <p:attrNameLst>
                                          <p:attrName>r</p:attrName>
                                        </p:attrNameLst>
                                      </p:cBhvr>
                                    </p:animRot>
                                    <p:animRot by="240000">
                                      <p:cBhvr>
                                        <p:cTn id="168" dur="150" fill="hold">
                                          <p:stCondLst>
                                            <p:cond delay="300"/>
                                          </p:stCondLst>
                                        </p:cTn>
                                        <p:tgtEl>
                                          <p:spTgt spid="26"/>
                                        </p:tgtEl>
                                        <p:attrNameLst>
                                          <p:attrName>r</p:attrName>
                                        </p:attrNameLst>
                                      </p:cBhvr>
                                    </p:animRot>
                                    <p:animRot by="-240000">
                                      <p:cBhvr>
                                        <p:cTn id="169" dur="150" fill="hold">
                                          <p:stCondLst>
                                            <p:cond delay="450"/>
                                          </p:stCondLst>
                                        </p:cTn>
                                        <p:tgtEl>
                                          <p:spTgt spid="26"/>
                                        </p:tgtEl>
                                        <p:attrNameLst>
                                          <p:attrName>r</p:attrName>
                                        </p:attrNameLst>
                                      </p:cBhvr>
                                    </p:animRot>
                                    <p:animRot by="120000">
                                      <p:cBhvr>
                                        <p:cTn id="170" dur="150" fill="hold">
                                          <p:stCondLst>
                                            <p:cond delay="600"/>
                                          </p:stCondLst>
                                        </p:cTn>
                                        <p:tgtEl>
                                          <p:spTgt spid="26"/>
                                        </p:tgtEl>
                                        <p:attrNameLst>
                                          <p:attrName>r</p:attrName>
                                        </p:attrNameLst>
                                      </p:cBhvr>
                                    </p:animRot>
                                  </p:childTnLst>
                                </p:cTn>
                              </p:par>
                            </p:childTnLst>
                          </p:cTn>
                        </p:par>
                        <p:par>
                          <p:cTn id="171" fill="hold">
                            <p:stCondLst>
                              <p:cond delay="3660"/>
                            </p:stCondLst>
                            <p:childTnLst>
                              <p:par>
                                <p:cTn id="172" presetID="1" presetClass="exit" presetSubtype="0" fill="hold" nodeType="afterEffect">
                                  <p:stCondLst>
                                    <p:cond delay="0"/>
                                  </p:stCondLst>
                                  <p:childTnLst>
                                    <p:set>
                                      <p:cBhvr>
                                        <p:cTn id="173" dur="1" fill="hold">
                                          <p:stCondLst>
                                            <p:cond delay="0"/>
                                          </p:stCondLst>
                                        </p:cTn>
                                        <p:tgtEl>
                                          <p:spTgt spid="5"/>
                                        </p:tgtEl>
                                        <p:attrNameLst>
                                          <p:attrName>style.visibility</p:attrName>
                                        </p:attrNameLst>
                                      </p:cBhvr>
                                      <p:to>
                                        <p:strVal val="hidden"/>
                                      </p:to>
                                    </p:set>
                                  </p:childTnLst>
                                </p:cTn>
                              </p:par>
                              <p:par>
                                <p:cTn id="174" presetID="1" presetClass="exit" presetSubtype="0" fill="hold" nodeType="withEffect">
                                  <p:stCondLst>
                                    <p:cond delay="0"/>
                                  </p:stCondLst>
                                  <p:childTnLst>
                                    <p:set>
                                      <p:cBhvr>
                                        <p:cTn id="175" dur="1" fill="hold">
                                          <p:stCondLst>
                                            <p:cond delay="0"/>
                                          </p:stCondLst>
                                        </p:cTn>
                                        <p:tgtEl>
                                          <p:spTgt spid="27"/>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25"/>
                                        </p:tgtEl>
                                        <p:attrNameLst>
                                          <p:attrName>style.visibility</p:attrName>
                                        </p:attrNameLst>
                                      </p:cBhvr>
                                      <p:to>
                                        <p:strVal val="visible"/>
                                      </p:to>
                                    </p:set>
                                  </p:childTnLst>
                                </p:cTn>
                              </p:par>
                              <p:par>
                                <p:cTn id="178" presetID="42" presetClass="path" presetSubtype="0" accel="50000" decel="50000" fill="hold" nodeType="withEffect">
                                  <p:stCondLst>
                                    <p:cond delay="500"/>
                                  </p:stCondLst>
                                  <p:childTnLst>
                                    <p:animMotion origin="layout" path="M -0.00087 0.30247 L -0.00087 0.62346 " pathEditMode="relative" rAng="0" ptsTypes="AA">
                                      <p:cBhvr>
                                        <p:cTn id="179" dur="500" fill="hold"/>
                                        <p:tgtEl>
                                          <p:spTgt spid="26"/>
                                        </p:tgtEl>
                                        <p:attrNameLst>
                                          <p:attrName>ppt_x</p:attrName>
                                          <p:attrName>ppt_y</p:attrName>
                                        </p:attrNameLst>
                                      </p:cBhvr>
                                      <p:rCtr x="0" y="16049"/>
                                    </p:animMotion>
                                  </p:childTnLst>
                                </p:cTn>
                              </p:par>
                              <p:par>
                                <p:cTn id="180" presetID="6" presetClass="emph" presetSubtype="0" fill="hold" nodeType="withEffect">
                                  <p:stCondLst>
                                    <p:cond delay="500"/>
                                  </p:stCondLst>
                                  <p:childTnLst>
                                    <p:animScale>
                                      <p:cBhvr>
                                        <p:cTn id="181" dur="500" fill="hold"/>
                                        <p:tgtEl>
                                          <p:spTgt spid="26"/>
                                        </p:tgtEl>
                                      </p:cBhvr>
                                      <p:by x="50000" y="50000"/>
                                    </p:animScale>
                                  </p:childTnLst>
                                </p:cTn>
                              </p:par>
                              <p:par>
                                <p:cTn id="182" presetID="1" presetClass="mediacall" presetSubtype="0" fill="hold" nodeType="withEffect">
                                  <p:stCondLst>
                                    <p:cond delay="1000"/>
                                  </p:stCondLst>
                                  <p:childTnLst>
                                    <p:cmd type="call" cmd="playFrom(0.0)">
                                      <p:cBhvr>
                                        <p:cTn id="183" dur="1200" fill="hold"/>
                                        <p:tgtEl>
                                          <p:spTgt spid="15"/>
                                        </p:tgtEl>
                                      </p:cBhvr>
                                    </p:cmd>
                                  </p:childTnLst>
                                </p:cTn>
                              </p:par>
                              <p:par>
                                <p:cTn id="184" presetID="42" presetClass="path" presetSubtype="0" accel="50000" decel="50000" fill="hold" nodeType="withEffect">
                                  <p:stCondLst>
                                    <p:cond delay="1000"/>
                                  </p:stCondLst>
                                  <p:childTnLst>
                                    <p:animMotion origin="layout" path="M -0.00087 0.62346 L -0.1033 0.79476 " pathEditMode="relative" rAng="0" ptsTypes="AA">
                                      <p:cBhvr>
                                        <p:cTn id="185" dur="750" fill="hold"/>
                                        <p:tgtEl>
                                          <p:spTgt spid="26"/>
                                        </p:tgtEl>
                                        <p:attrNameLst>
                                          <p:attrName>ppt_x</p:attrName>
                                          <p:attrName>ppt_y</p:attrName>
                                        </p:attrNameLst>
                                      </p:cBhvr>
                                      <p:rCtr x="-5122" y="8565"/>
                                    </p:animMotion>
                                  </p:childTnLst>
                                </p:cTn>
                              </p:par>
                              <p:par>
                                <p:cTn id="186" presetID="8" presetClass="emph" presetSubtype="0" fill="hold" nodeType="withEffect">
                                  <p:stCondLst>
                                    <p:cond delay="1000"/>
                                  </p:stCondLst>
                                  <p:childTnLst>
                                    <p:animRot by="-21600000">
                                      <p:cBhvr>
                                        <p:cTn id="187" dur="750" fill="hold"/>
                                        <p:tgtEl>
                                          <p:spTgt spid="26"/>
                                        </p:tgtEl>
                                        <p:attrNameLst>
                                          <p:attrName>r</p:attrName>
                                        </p:attrNameLst>
                                      </p:cBhvr>
                                    </p:animRot>
                                  </p:childTnLst>
                                </p:cTn>
                              </p:par>
                            </p:childTnLst>
                          </p:cTn>
                        </p:par>
                      </p:childTnLst>
                    </p:cTn>
                  </p:par>
                </p:childTnLst>
              </p:cTn>
              <p:nextCondLst>
                <p:cond evt="onClick" delay="0">
                  <p:tgtEl>
                    <p:spTgt spid="8"/>
                  </p:tgtEl>
                </p:cond>
              </p:nextCondLst>
            </p:seq>
            <p:seq concurrent="1" nextAc="seek">
              <p:cTn id="188" restart="whenNotActive" fill="hold" evtFilter="cancelBubble" nodeType="interactiveSeq">
                <p:stCondLst>
                  <p:cond evt="onClick" delay="0">
                    <p:tgtEl>
                      <p:spTgt spid="9"/>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nodeType="withEffect">
                                  <p:stCondLst>
                                    <p:cond delay="0"/>
                                  </p:stCondLst>
                                  <p:childTnLst>
                                    <p:animEffect transition="out" filter="fade">
                                      <p:cBhvr>
                                        <p:cTn id="192" dur="500"/>
                                        <p:tgtEl>
                                          <p:spTgt spid="9"/>
                                        </p:tgtEl>
                                      </p:cBhvr>
                                    </p:animEffect>
                                    <p:set>
                                      <p:cBhvr>
                                        <p:cTn id="193" dur="1" fill="hold">
                                          <p:stCondLst>
                                            <p:cond delay="499"/>
                                          </p:stCondLst>
                                        </p:cTn>
                                        <p:tgtEl>
                                          <p:spTgt spid="9"/>
                                        </p:tgtEl>
                                        <p:attrNameLst>
                                          <p:attrName>style.visibility</p:attrName>
                                        </p:attrNameLst>
                                      </p:cBhvr>
                                      <p:to>
                                        <p:strVal val="hidden"/>
                                      </p:to>
                                    </p:set>
                                  </p:childTnLst>
                                </p:cTn>
                              </p:par>
                            </p:childTnLst>
                          </p:cTn>
                        </p:par>
                        <p:par>
                          <p:cTn id="194" fill="hold">
                            <p:stCondLst>
                              <p:cond delay="500"/>
                            </p:stCondLst>
                            <p:childTnLst>
                              <p:par>
                                <p:cTn id="195" presetID="42" presetClass="path" presetSubtype="0" accel="50000" decel="50000" fill="hold" nodeType="afterEffect">
                                  <p:stCondLst>
                                    <p:cond delay="0"/>
                                  </p:stCondLst>
                                  <p:childTnLst>
                                    <p:animMotion origin="layout" path="M 3.29861E-6 -4.93827E-6 L -0.00087 0.29784 " pathEditMode="relative" rAng="0" ptsTypes="AA">
                                      <p:cBhvr>
                                        <p:cTn id="196" dur="1000" fill="hold"/>
                                        <p:tgtEl>
                                          <p:spTgt spid="31"/>
                                        </p:tgtEl>
                                        <p:attrNameLst>
                                          <p:attrName>ppt_x</p:attrName>
                                          <p:attrName>ppt_y</p:attrName>
                                        </p:attrNameLst>
                                      </p:cBhvr>
                                      <p:rCtr x="-43" y="14892"/>
                                    </p:animMotion>
                                  </p:childTnLst>
                                </p:cTn>
                              </p:par>
                              <p:par>
                                <p:cTn id="197" presetID="32" presetClass="emph" presetSubtype="0" repeatCount="2000" fill="hold" nodeType="withEffect">
                                  <p:stCondLst>
                                    <p:cond delay="0"/>
                                  </p:stCondLst>
                                  <p:childTnLst>
                                    <p:animRot by="120000">
                                      <p:cBhvr>
                                        <p:cTn id="198" dur="75" fill="hold">
                                          <p:stCondLst>
                                            <p:cond delay="0"/>
                                          </p:stCondLst>
                                        </p:cTn>
                                        <p:tgtEl>
                                          <p:spTgt spid="31"/>
                                        </p:tgtEl>
                                        <p:attrNameLst>
                                          <p:attrName>r</p:attrName>
                                        </p:attrNameLst>
                                      </p:cBhvr>
                                    </p:animRot>
                                    <p:animRot by="-240000">
                                      <p:cBhvr>
                                        <p:cTn id="199" dur="150" fill="hold">
                                          <p:stCondLst>
                                            <p:cond delay="150"/>
                                          </p:stCondLst>
                                        </p:cTn>
                                        <p:tgtEl>
                                          <p:spTgt spid="31"/>
                                        </p:tgtEl>
                                        <p:attrNameLst>
                                          <p:attrName>r</p:attrName>
                                        </p:attrNameLst>
                                      </p:cBhvr>
                                    </p:animRot>
                                    <p:animRot by="240000">
                                      <p:cBhvr>
                                        <p:cTn id="200" dur="150" fill="hold">
                                          <p:stCondLst>
                                            <p:cond delay="300"/>
                                          </p:stCondLst>
                                        </p:cTn>
                                        <p:tgtEl>
                                          <p:spTgt spid="31"/>
                                        </p:tgtEl>
                                        <p:attrNameLst>
                                          <p:attrName>r</p:attrName>
                                        </p:attrNameLst>
                                      </p:cBhvr>
                                    </p:animRot>
                                    <p:animRot by="-240000">
                                      <p:cBhvr>
                                        <p:cTn id="201" dur="150" fill="hold">
                                          <p:stCondLst>
                                            <p:cond delay="450"/>
                                          </p:stCondLst>
                                        </p:cTn>
                                        <p:tgtEl>
                                          <p:spTgt spid="31"/>
                                        </p:tgtEl>
                                        <p:attrNameLst>
                                          <p:attrName>r</p:attrName>
                                        </p:attrNameLst>
                                      </p:cBhvr>
                                    </p:animRot>
                                    <p:animRot by="120000">
                                      <p:cBhvr>
                                        <p:cTn id="202" dur="150" fill="hold">
                                          <p:stCondLst>
                                            <p:cond delay="600"/>
                                          </p:stCondLst>
                                        </p:cTn>
                                        <p:tgtEl>
                                          <p:spTgt spid="31"/>
                                        </p:tgtEl>
                                        <p:attrNameLst>
                                          <p:attrName>r</p:attrName>
                                        </p:attrNameLst>
                                      </p:cBhvr>
                                    </p:animRot>
                                  </p:childTnLst>
                                </p:cTn>
                              </p:par>
                            </p:childTnLst>
                          </p:cTn>
                        </p:par>
                        <p:par>
                          <p:cTn id="203" fill="hold">
                            <p:stCondLst>
                              <p:cond delay="2000"/>
                            </p:stCondLst>
                            <p:childTnLst>
                              <p:par>
                                <p:cTn id="204" presetID="1" presetClass="exit" presetSubtype="0" fill="hold" nodeType="afterEffect">
                                  <p:stCondLst>
                                    <p:cond delay="0"/>
                                  </p:stCondLst>
                                  <p:childTnLst>
                                    <p:set>
                                      <p:cBhvr>
                                        <p:cTn id="205" dur="1" fill="hold">
                                          <p:stCondLst>
                                            <p:cond delay="0"/>
                                          </p:stCondLst>
                                        </p:cTn>
                                        <p:tgtEl>
                                          <p:spTgt spid="5"/>
                                        </p:tgtEl>
                                        <p:attrNameLst>
                                          <p:attrName>style.visibility</p:attrName>
                                        </p:attrNameLst>
                                      </p:cBhvr>
                                      <p:to>
                                        <p:strVal val="hidden"/>
                                      </p:to>
                                    </p:set>
                                  </p:childTnLst>
                                </p:cTn>
                              </p:par>
                              <p:par>
                                <p:cTn id="206" presetID="1" presetClass="exit" presetSubtype="0" fill="hold" nodeType="withEffect">
                                  <p:stCondLst>
                                    <p:cond delay="0"/>
                                  </p:stCondLst>
                                  <p:childTnLst>
                                    <p:set>
                                      <p:cBhvr>
                                        <p:cTn id="207" dur="1" fill="hold">
                                          <p:stCondLst>
                                            <p:cond delay="0"/>
                                          </p:stCondLst>
                                        </p:cTn>
                                        <p:tgtEl>
                                          <p:spTgt spid="27"/>
                                        </p:tgtEl>
                                        <p:attrNameLst>
                                          <p:attrName>style.visibility</p:attrName>
                                        </p:attrNameLst>
                                      </p:cBhvr>
                                      <p:to>
                                        <p:strVal val="hidden"/>
                                      </p:to>
                                    </p:set>
                                  </p:childTnLst>
                                </p:cTn>
                              </p:par>
                              <p:par>
                                <p:cTn id="208" presetID="1" presetClass="entr" presetSubtype="0" fill="hold" nodeType="withEffect">
                                  <p:stCondLst>
                                    <p:cond delay="0"/>
                                  </p:stCondLst>
                                  <p:childTnLst>
                                    <p:set>
                                      <p:cBhvr>
                                        <p:cTn id="209" dur="1" fill="hold">
                                          <p:stCondLst>
                                            <p:cond delay="0"/>
                                          </p:stCondLst>
                                        </p:cTn>
                                        <p:tgtEl>
                                          <p:spTgt spid="25"/>
                                        </p:tgtEl>
                                        <p:attrNameLst>
                                          <p:attrName>style.visibility</p:attrName>
                                        </p:attrNameLst>
                                      </p:cBhvr>
                                      <p:to>
                                        <p:strVal val="visible"/>
                                      </p:to>
                                    </p:set>
                                  </p:childTnLst>
                                </p:cTn>
                              </p:par>
                              <p:par>
                                <p:cTn id="210" presetID="1" presetClass="mediacall" presetSubtype="0" fill="hold" nodeType="withEffect">
                                  <p:stCondLst>
                                    <p:cond delay="0"/>
                                  </p:stCondLst>
                                  <p:childTnLst>
                                    <p:cmd type="call" cmd="playFrom(0.0)">
                                      <p:cBhvr>
                                        <p:cTn id="211" dur="1776" fill="hold"/>
                                        <p:tgtEl>
                                          <p:spTgt spid="20"/>
                                        </p:tgtEl>
                                      </p:cBhvr>
                                    </p:cmd>
                                  </p:childTnLst>
                                </p:cTn>
                              </p:par>
                              <p:par>
                                <p:cTn id="212" presetID="42" presetClass="path" presetSubtype="0" accel="50000" decel="50000" fill="hold" nodeType="withEffect">
                                  <p:stCondLst>
                                    <p:cond delay="500"/>
                                  </p:stCondLst>
                                  <p:childTnLst>
                                    <p:animMotion origin="layout" path="M -0.00087 0.29784 L 3.29861E-6 0.61729 " pathEditMode="relative" rAng="0" ptsTypes="AA">
                                      <p:cBhvr>
                                        <p:cTn id="213" dur="500" fill="hold"/>
                                        <p:tgtEl>
                                          <p:spTgt spid="31"/>
                                        </p:tgtEl>
                                        <p:attrNameLst>
                                          <p:attrName>ppt_x</p:attrName>
                                          <p:attrName>ppt_y</p:attrName>
                                        </p:attrNameLst>
                                      </p:cBhvr>
                                      <p:rCtr x="43" y="15972"/>
                                    </p:animMotion>
                                  </p:childTnLst>
                                </p:cTn>
                              </p:par>
                              <p:par>
                                <p:cTn id="214" presetID="6" presetClass="emph" presetSubtype="0" fill="hold" nodeType="withEffect">
                                  <p:stCondLst>
                                    <p:cond delay="500"/>
                                  </p:stCondLst>
                                  <p:childTnLst>
                                    <p:animScale>
                                      <p:cBhvr>
                                        <p:cTn id="215" dur="500" fill="hold"/>
                                        <p:tgtEl>
                                          <p:spTgt spid="31"/>
                                        </p:tgtEl>
                                      </p:cBhvr>
                                      <p:by x="50000" y="50000"/>
                                    </p:animScale>
                                  </p:childTnLst>
                                </p:cTn>
                              </p:par>
                              <p:par>
                                <p:cTn id="216" presetID="1" presetClass="mediacall" presetSubtype="0" fill="hold" nodeType="withEffect">
                                  <p:stCondLst>
                                    <p:cond delay="1000"/>
                                  </p:stCondLst>
                                  <p:childTnLst>
                                    <p:cmd type="call" cmd="playFrom(0.0)">
                                      <p:cBhvr>
                                        <p:cTn id="217" dur="1200" fill="hold"/>
                                        <p:tgtEl>
                                          <p:spTgt spid="15"/>
                                        </p:tgtEl>
                                      </p:cBhvr>
                                    </p:cmd>
                                  </p:childTnLst>
                                </p:cTn>
                              </p:par>
                              <p:par>
                                <p:cTn id="218" presetID="42" presetClass="path" presetSubtype="0" accel="50000" decel="50000" fill="hold" nodeType="withEffect">
                                  <p:stCondLst>
                                    <p:cond delay="1000"/>
                                  </p:stCondLst>
                                  <p:childTnLst>
                                    <p:animMotion origin="layout" path="M 3.29861E-6 0.61729 L -0.21268 0.79321 " pathEditMode="relative" rAng="0" ptsTypes="AA">
                                      <p:cBhvr>
                                        <p:cTn id="219" dur="1000" fill="hold"/>
                                        <p:tgtEl>
                                          <p:spTgt spid="31"/>
                                        </p:tgtEl>
                                        <p:attrNameLst>
                                          <p:attrName>ppt_x</p:attrName>
                                          <p:attrName>ppt_y</p:attrName>
                                        </p:attrNameLst>
                                      </p:cBhvr>
                                      <p:rCtr x="-10634" y="8796"/>
                                    </p:animMotion>
                                  </p:childTnLst>
                                </p:cTn>
                              </p:par>
                              <p:par>
                                <p:cTn id="220" presetID="8" presetClass="emph" presetSubtype="0" repeatCount="2000" fill="hold" nodeType="withEffect">
                                  <p:stCondLst>
                                    <p:cond delay="1000"/>
                                  </p:stCondLst>
                                  <p:childTnLst>
                                    <p:animRot by="-21600000">
                                      <p:cBhvr>
                                        <p:cTn id="221" dur="500" fill="hold"/>
                                        <p:tgtEl>
                                          <p:spTgt spid="31"/>
                                        </p:tgtEl>
                                        <p:attrNameLst>
                                          <p:attrName>r</p:attrName>
                                        </p:attrNameLst>
                                      </p:cBhvr>
                                    </p:animRot>
                                  </p:childTnLst>
                                </p:cTn>
                              </p:par>
                            </p:childTnLst>
                          </p:cTn>
                        </p:par>
                      </p:childTnLst>
                    </p:cTn>
                  </p:par>
                </p:childTnLst>
              </p:cTn>
              <p:nextCondLst>
                <p:cond evt="onClick" delay="0">
                  <p:tgtEl>
                    <p:spTgt spid="9"/>
                  </p:tgtEl>
                </p:cond>
              </p:nextCondLst>
            </p:seq>
            <p:audio>
              <p:cMediaNode vol="80000">
                <p:cTn id="222" fill="hold" display="0">
                  <p:stCondLst>
                    <p:cond delay="indefinite"/>
                  </p:stCondLst>
                  <p:endCondLst>
                    <p:cond evt="onStopAudio" delay="0">
                      <p:tgtEl>
                        <p:sldTgt/>
                      </p:tgtEl>
                    </p:cond>
                  </p:endCondLst>
                </p:cTn>
                <p:tgtEl>
                  <p:spTgt spid="21"/>
                </p:tgtEl>
              </p:cMediaNode>
            </p:audio>
            <p:audio>
              <p:cMediaNode vol="80000">
                <p:cTn id="223" fill="hold" display="0">
                  <p:stCondLst>
                    <p:cond delay="indefinite"/>
                  </p:stCondLst>
                  <p:endCondLst>
                    <p:cond evt="onStopAudio" delay="0">
                      <p:tgtEl>
                        <p:sldTgt/>
                      </p:tgtEl>
                    </p:cond>
                  </p:endCondLst>
                </p:cTn>
                <p:tgtEl>
                  <p:spTgt spid="33"/>
                </p:tgtEl>
              </p:cMediaNode>
            </p:audio>
            <p:audio>
              <p:cMediaNode vol="80000">
                <p:cTn id="224" fill="hold" display="0">
                  <p:stCondLst>
                    <p:cond delay="indefinite"/>
                  </p:stCondLst>
                  <p:endCondLst>
                    <p:cond evt="onStopAudio" delay="0">
                      <p:tgtEl>
                        <p:sldTgt/>
                      </p:tgtEl>
                    </p:cond>
                  </p:endCondLst>
                </p:cTn>
                <p:tgtEl>
                  <p:spTgt spid="34"/>
                </p:tgtEl>
              </p:cMediaNode>
            </p:audio>
            <p:audio>
              <p:cMediaNode vol="80000">
                <p:cTn id="225"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6317</TotalTime>
  <Words>2505</Words>
  <Application>Microsoft Office PowerPoint</Application>
  <PresentationFormat>Custom</PresentationFormat>
  <Paragraphs>97</Paragraphs>
  <Slides>21</Slides>
  <Notes>20</Notes>
  <HiddenSlides>2</HiddenSlides>
  <MMClips>116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Balsamiq Sans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319</cp:revision>
  <dcterms:created xsi:type="dcterms:W3CDTF">2021-03-10T07:24:29Z</dcterms:created>
  <dcterms:modified xsi:type="dcterms:W3CDTF">2023-04-13T06:09:42Z</dcterms:modified>
</cp:coreProperties>
</file>