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6"/>
  </p:notesMasterIdLst>
  <p:sldIdLst>
    <p:sldId id="258" r:id="rId2"/>
    <p:sldId id="288" r:id="rId3"/>
    <p:sldId id="289" r:id="rId4"/>
    <p:sldId id="286" r:id="rId5"/>
    <p:sldId id="261" r:id="rId6"/>
    <p:sldId id="260" r:id="rId7"/>
    <p:sldId id="264" r:id="rId8"/>
    <p:sldId id="266" r:id="rId9"/>
    <p:sldId id="267" r:id="rId10"/>
    <p:sldId id="268" r:id="rId11"/>
    <p:sldId id="269" r:id="rId12"/>
    <p:sldId id="270" r:id="rId13"/>
    <p:sldId id="271" r:id="rId14"/>
    <p:sldId id="272" r:id="rId15"/>
    <p:sldId id="273" r:id="rId16"/>
    <p:sldId id="275" r:id="rId17"/>
    <p:sldId id="276" r:id="rId18"/>
    <p:sldId id="277" r:id="rId19"/>
    <p:sldId id="278" r:id="rId20"/>
    <p:sldId id="281" r:id="rId21"/>
    <p:sldId id="283" r:id="rId22"/>
    <p:sldId id="284" r:id="rId23"/>
    <p:sldId id="285" r:id="rId24"/>
    <p:sldId id="287" r:id="rId25"/>
  </p:sldIdLst>
  <p:sldSz cx="14630400" cy="8229600"/>
  <p:notesSz cx="6858000" cy="9144000"/>
  <p:embeddedFontLst>
    <p:embeddedFont>
      <p:font typeface="Rajdhani" panose="02000000000000000000" pitchFamily="2" charset="0"/>
      <p:regular r:id="rId27"/>
      <p:bold r:id="rId28"/>
    </p:embeddedFont>
    <p:embeddedFont>
      <p:font typeface="휴먼옛체" panose="02030504000101010101" pitchFamily="2" charset="-127"/>
      <p:regular r:id="rId29"/>
    </p:embeddedFont>
    <p:embeddedFont>
      <p:font typeface="Josefin Sans" pitchFamily="2" charset="0"/>
      <p:regular r:id="rId30"/>
      <p:bold r:id="rId31"/>
      <p:italic r:id="rId32"/>
      <p:boldItalic r:id="rId33"/>
    </p:embeddedFont>
    <p:embeddedFont>
      <p:font typeface="Calibri" panose="020F0502020204030204" pitchFamily="34" charset="0"/>
      <p:regular r:id="rId34"/>
      <p:bold r:id="rId35"/>
      <p:italic r:id="rId36"/>
      <p:boldItalic r:id="rId37"/>
    </p:embeddedFont>
  </p:embeddedFontLst>
  <p:defaultTextStyle>
    <a:defPPr>
      <a:defRPr lang="en-US"/>
    </a:defPPr>
    <a:lvl1pPr marL="0" algn="l" defTabSz="1358524" rtl="0" eaLnBrk="1" latinLnBrk="0" hangingPunct="1">
      <a:defRPr sz="2700" kern="1200">
        <a:solidFill>
          <a:schemeClr val="tx1"/>
        </a:solidFill>
        <a:latin typeface="+mn-lt"/>
        <a:ea typeface="+mn-ea"/>
        <a:cs typeface="+mn-cs"/>
      </a:defRPr>
    </a:lvl1pPr>
    <a:lvl2pPr marL="679262" algn="l" defTabSz="1358524" rtl="0" eaLnBrk="1" latinLnBrk="0" hangingPunct="1">
      <a:defRPr sz="2700" kern="1200">
        <a:solidFill>
          <a:schemeClr val="tx1"/>
        </a:solidFill>
        <a:latin typeface="+mn-lt"/>
        <a:ea typeface="+mn-ea"/>
        <a:cs typeface="+mn-cs"/>
      </a:defRPr>
    </a:lvl2pPr>
    <a:lvl3pPr marL="1358524" algn="l" defTabSz="1358524" rtl="0" eaLnBrk="1" latinLnBrk="0" hangingPunct="1">
      <a:defRPr sz="2700" kern="1200">
        <a:solidFill>
          <a:schemeClr val="tx1"/>
        </a:solidFill>
        <a:latin typeface="+mn-lt"/>
        <a:ea typeface="+mn-ea"/>
        <a:cs typeface="+mn-cs"/>
      </a:defRPr>
    </a:lvl3pPr>
    <a:lvl4pPr marL="2037786" algn="l" defTabSz="1358524" rtl="0" eaLnBrk="1" latinLnBrk="0" hangingPunct="1">
      <a:defRPr sz="2700" kern="1200">
        <a:solidFill>
          <a:schemeClr val="tx1"/>
        </a:solidFill>
        <a:latin typeface="+mn-lt"/>
        <a:ea typeface="+mn-ea"/>
        <a:cs typeface="+mn-cs"/>
      </a:defRPr>
    </a:lvl4pPr>
    <a:lvl5pPr marL="2717048" algn="l" defTabSz="1358524" rtl="0" eaLnBrk="1" latinLnBrk="0" hangingPunct="1">
      <a:defRPr sz="2700" kern="1200">
        <a:solidFill>
          <a:schemeClr val="tx1"/>
        </a:solidFill>
        <a:latin typeface="+mn-lt"/>
        <a:ea typeface="+mn-ea"/>
        <a:cs typeface="+mn-cs"/>
      </a:defRPr>
    </a:lvl5pPr>
    <a:lvl6pPr marL="3396310" algn="l" defTabSz="1358524" rtl="0" eaLnBrk="1" latinLnBrk="0" hangingPunct="1">
      <a:defRPr sz="2700" kern="1200">
        <a:solidFill>
          <a:schemeClr val="tx1"/>
        </a:solidFill>
        <a:latin typeface="+mn-lt"/>
        <a:ea typeface="+mn-ea"/>
        <a:cs typeface="+mn-cs"/>
      </a:defRPr>
    </a:lvl6pPr>
    <a:lvl7pPr marL="4075572" algn="l" defTabSz="1358524" rtl="0" eaLnBrk="1" latinLnBrk="0" hangingPunct="1">
      <a:defRPr sz="2700" kern="1200">
        <a:solidFill>
          <a:schemeClr val="tx1"/>
        </a:solidFill>
        <a:latin typeface="+mn-lt"/>
        <a:ea typeface="+mn-ea"/>
        <a:cs typeface="+mn-cs"/>
      </a:defRPr>
    </a:lvl7pPr>
    <a:lvl8pPr marL="4754834" algn="l" defTabSz="1358524" rtl="0" eaLnBrk="1" latinLnBrk="0" hangingPunct="1">
      <a:defRPr sz="2700" kern="1200">
        <a:solidFill>
          <a:schemeClr val="tx1"/>
        </a:solidFill>
        <a:latin typeface="+mn-lt"/>
        <a:ea typeface="+mn-ea"/>
        <a:cs typeface="+mn-cs"/>
      </a:defRPr>
    </a:lvl8pPr>
    <a:lvl9pPr marL="5434096" algn="l" defTabSz="1358524" rtl="0" eaLnBrk="1" latinLnBrk="0" hangingPunct="1">
      <a:defRPr sz="27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EAFF"/>
    <a:srgbClr val="CF57FF"/>
    <a:srgbClr val="575FFF"/>
    <a:srgbClr val="B9BCFF"/>
    <a:srgbClr val="ED5B01"/>
    <a:srgbClr val="FD23ED"/>
    <a:srgbClr val="CDFAFF"/>
    <a:srgbClr val="F0C9FF"/>
    <a:srgbClr val="F3D5FF"/>
    <a:srgbClr val="FFB7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38" autoAdjust="0"/>
    <p:restoredTop sz="89843" autoAdjust="0"/>
  </p:normalViewPr>
  <p:slideViewPr>
    <p:cSldViewPr snapToGrid="0">
      <p:cViewPr>
        <p:scale>
          <a:sx n="50" d="100"/>
          <a:sy n="50" d="100"/>
        </p:scale>
        <p:origin x="-389" y="-437"/>
      </p:cViewPr>
      <p:guideLst>
        <p:guide orient="horz" pos="2592"/>
        <p:guide pos="4608"/>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A3204E-1767-4112-A577-D22E23FE5ABD}" type="datetimeFigureOut">
              <a:rPr lang="en-US" smtClean="0"/>
              <a:t>11/17/2021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B575E4-623E-4CDC-B9BD-3B8099C65C43}" type="slidenum">
              <a:rPr lang="en-US" smtClean="0"/>
              <a:t>‹#›</a:t>
            </a:fld>
            <a:endParaRPr lang="en-US"/>
          </a:p>
        </p:txBody>
      </p:sp>
    </p:spTree>
    <p:extLst>
      <p:ext uri="{BB962C8B-B14F-4D97-AF65-F5344CB8AC3E}">
        <p14:creationId xmlns:p14="http://schemas.microsoft.com/office/powerpoint/2010/main" val="1028705350"/>
      </p:ext>
    </p:extLst>
  </p:cSld>
  <p:clrMap bg1="lt1" tx1="dk1" bg2="lt2" tx2="dk2" accent1="accent1" accent2="accent2" accent3="accent3" accent4="accent4" accent5="accent5" accent6="accent6" hlink="hlink" folHlink="folHlink"/>
  <p:notesStyle>
    <a:lvl1pPr marL="0" algn="l" defTabSz="1358524" rtl="0" eaLnBrk="1" latinLnBrk="0" hangingPunct="1">
      <a:defRPr sz="1800" kern="1200">
        <a:solidFill>
          <a:schemeClr val="tx1"/>
        </a:solidFill>
        <a:latin typeface="+mn-lt"/>
        <a:ea typeface="+mn-ea"/>
        <a:cs typeface="+mn-cs"/>
      </a:defRPr>
    </a:lvl1pPr>
    <a:lvl2pPr marL="679262" algn="l" defTabSz="1358524" rtl="0" eaLnBrk="1" latinLnBrk="0" hangingPunct="1">
      <a:defRPr sz="1800" kern="1200">
        <a:solidFill>
          <a:schemeClr val="tx1"/>
        </a:solidFill>
        <a:latin typeface="+mn-lt"/>
        <a:ea typeface="+mn-ea"/>
        <a:cs typeface="+mn-cs"/>
      </a:defRPr>
    </a:lvl2pPr>
    <a:lvl3pPr marL="1358524" algn="l" defTabSz="1358524" rtl="0" eaLnBrk="1" latinLnBrk="0" hangingPunct="1">
      <a:defRPr sz="1800" kern="1200">
        <a:solidFill>
          <a:schemeClr val="tx1"/>
        </a:solidFill>
        <a:latin typeface="+mn-lt"/>
        <a:ea typeface="+mn-ea"/>
        <a:cs typeface="+mn-cs"/>
      </a:defRPr>
    </a:lvl3pPr>
    <a:lvl4pPr marL="2037786" algn="l" defTabSz="1358524" rtl="0" eaLnBrk="1" latinLnBrk="0" hangingPunct="1">
      <a:defRPr sz="1800" kern="1200">
        <a:solidFill>
          <a:schemeClr val="tx1"/>
        </a:solidFill>
        <a:latin typeface="+mn-lt"/>
        <a:ea typeface="+mn-ea"/>
        <a:cs typeface="+mn-cs"/>
      </a:defRPr>
    </a:lvl4pPr>
    <a:lvl5pPr marL="2717048" algn="l" defTabSz="1358524" rtl="0" eaLnBrk="1" latinLnBrk="0" hangingPunct="1">
      <a:defRPr sz="1800" kern="1200">
        <a:solidFill>
          <a:schemeClr val="tx1"/>
        </a:solidFill>
        <a:latin typeface="+mn-lt"/>
        <a:ea typeface="+mn-ea"/>
        <a:cs typeface="+mn-cs"/>
      </a:defRPr>
    </a:lvl5pPr>
    <a:lvl6pPr marL="3396310" algn="l" defTabSz="1358524" rtl="0" eaLnBrk="1" latinLnBrk="0" hangingPunct="1">
      <a:defRPr sz="1800" kern="1200">
        <a:solidFill>
          <a:schemeClr val="tx1"/>
        </a:solidFill>
        <a:latin typeface="+mn-lt"/>
        <a:ea typeface="+mn-ea"/>
        <a:cs typeface="+mn-cs"/>
      </a:defRPr>
    </a:lvl6pPr>
    <a:lvl7pPr marL="4075572" algn="l" defTabSz="1358524" rtl="0" eaLnBrk="1" latinLnBrk="0" hangingPunct="1">
      <a:defRPr sz="1800" kern="1200">
        <a:solidFill>
          <a:schemeClr val="tx1"/>
        </a:solidFill>
        <a:latin typeface="+mn-lt"/>
        <a:ea typeface="+mn-ea"/>
        <a:cs typeface="+mn-cs"/>
      </a:defRPr>
    </a:lvl7pPr>
    <a:lvl8pPr marL="4754834" algn="l" defTabSz="1358524" rtl="0" eaLnBrk="1" latinLnBrk="0" hangingPunct="1">
      <a:defRPr sz="1800" kern="1200">
        <a:solidFill>
          <a:schemeClr val="tx1"/>
        </a:solidFill>
        <a:latin typeface="+mn-lt"/>
        <a:ea typeface="+mn-ea"/>
        <a:cs typeface="+mn-cs"/>
      </a:defRPr>
    </a:lvl8pPr>
    <a:lvl9pPr marL="5434096" algn="l" defTabSz="1358524"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Game and template</a:t>
            </a:r>
            <a:r>
              <a:rPr lang="en-US" baseline="0" dirty="0" smtClean="0"/>
              <a:t> design by Adam Groff. Game templates available at </a:t>
            </a:r>
            <a:r>
              <a:rPr lang="en-US" baseline="0" dirty="0" smtClean="0"/>
              <a:t>adamzero.wixsite.com/main</a:t>
            </a:r>
            <a:r>
              <a:rPr lang="en-US" baseline="0" dirty="0" smtClean="0"/>
              <a:t>.  This template may be used, shared and redistributed for educational purposes, but may not be sold or posted to a site that seeks to profit from it (either through a paywall or a request for donations), by anyone other than its creator.  All images and sounds are used in accordance with their respective licenses.</a:t>
            </a:r>
            <a:r>
              <a:rPr lang="en-US" sz="1800" b="0" dirty="0" smtClean="0">
                <a:solidFill>
                  <a:schemeClr val="bg1"/>
                </a:solidFill>
                <a:effectLst>
                  <a:glow rad="139700">
                    <a:schemeClr val="tx1">
                      <a:alpha val="40000"/>
                    </a:schemeClr>
                  </a:glow>
                </a:effectLst>
                <a:latin typeface="+mn-lt"/>
                <a:cs typeface="Calibri" panose="020F0502020204030204" pitchFamily="34" charset="0"/>
              </a:rPr>
              <a:t>  Sounds</a:t>
            </a:r>
            <a:r>
              <a:rPr lang="en-US" sz="1800" b="0" baseline="0" dirty="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may not be re-used without an appropriate membership with </a:t>
            </a:r>
            <a:r>
              <a:rPr lang="en-US" sz="1800" b="0" baseline="0" dirty="0" err="1" smtClean="0">
                <a:solidFill>
                  <a:schemeClr val="bg1"/>
                </a:solidFill>
                <a:effectLst>
                  <a:glow rad="139700">
                    <a:schemeClr val="tx1">
                      <a:alpha val="40000"/>
                    </a:schemeClr>
                  </a:glow>
                </a:effectLst>
                <a:latin typeface="+mn-lt"/>
                <a:cs typeface="Calibri" panose="020F0502020204030204" pitchFamily="34" charset="0"/>
              </a:rPr>
              <a:t>pixabay</a:t>
            </a:r>
            <a:r>
              <a:rPr lang="en-US" sz="1800" b="0" baseline="0" dirty="0" smtClean="0">
                <a:solidFill>
                  <a:schemeClr val="bg1"/>
                </a:solidFill>
                <a:effectLst>
                  <a:glow rad="139700">
                    <a:schemeClr val="tx1">
                      <a:alpha val="40000"/>
                    </a:schemeClr>
                  </a:glow>
                </a:effectLst>
                <a:latin typeface="+mn-lt"/>
                <a:cs typeface="Calibri" panose="020F0502020204030204" pitchFamily="34" charset="0"/>
              </a:rPr>
              <a:t> / </a:t>
            </a:r>
            <a:r>
              <a:rPr lang="en-US" sz="18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800" b="0" baseline="0" dirty="0" smtClean="0">
                <a:solidFill>
                  <a:schemeClr val="bg1"/>
                </a:solidFill>
                <a:effectLst>
                  <a:glow rad="139700">
                    <a:schemeClr val="tx1">
                      <a:alpha val="40000"/>
                    </a:schemeClr>
                  </a:glow>
                </a:effectLst>
                <a:latin typeface="+mn-lt"/>
                <a:cs typeface="Calibri" panose="020F0502020204030204" pitchFamily="34" charset="0"/>
              </a:rPr>
              <a:t>.</a:t>
            </a:r>
          </a:p>
          <a:p>
            <a:r>
              <a:rPr lang="en-US" b="1" dirty="0" smtClean="0"/>
              <a:t>Audio Credits</a:t>
            </a:r>
            <a:r>
              <a:rPr lang="en-US" b="0" dirty="0" smtClean="0"/>
              <a:t>: Excerpt from </a:t>
            </a:r>
            <a:r>
              <a:rPr lang="en-US" b="1" dirty="0" smtClean="0"/>
              <a:t>‘Defense Matrix’ by </a:t>
            </a:r>
            <a:r>
              <a:rPr lang="en-US" b="1" dirty="0" err="1" smtClean="0"/>
              <a:t>Vyra</a:t>
            </a:r>
            <a:r>
              <a:rPr lang="en-US" b="1" dirty="0" smtClean="0"/>
              <a:t> </a:t>
            </a:r>
            <a:r>
              <a:rPr lang="en-US" dirty="0" smtClean="0"/>
              <a:t>(https://www.youtube.com/watch?v=8Qx9zZhx8-I) </a:t>
            </a:r>
            <a:r>
              <a:rPr lang="en-US" baseline="0" dirty="0" smtClean="0"/>
              <a:t>(Creative Commons Attribution 3.0 </a:t>
            </a:r>
            <a:r>
              <a:rPr lang="en-US" baseline="0" dirty="0" err="1" smtClean="0"/>
              <a:t>Unported</a:t>
            </a:r>
            <a:r>
              <a:rPr lang="en-US" baseline="0" dirty="0" smtClean="0"/>
              <a:t>- https://creativecommons.org/licenses/by/3.0/) </a:t>
            </a:r>
            <a:r>
              <a:rPr lang="en-US" dirty="0" smtClean="0"/>
              <a:t>(See next slide</a:t>
            </a:r>
            <a:r>
              <a:rPr lang="en-US" baseline="0" dirty="0" smtClean="0"/>
              <a:t> and individual slide notes for additional music credits.)</a:t>
            </a:r>
          </a:p>
          <a:p>
            <a:r>
              <a:rPr lang="en-US" baseline="0" dirty="0" smtClean="0"/>
              <a:t>Art Credits: Text fill images by </a:t>
            </a:r>
            <a:r>
              <a:rPr lang="en-US" baseline="0" dirty="0" err="1" smtClean="0"/>
              <a:t>Okan</a:t>
            </a:r>
            <a:r>
              <a:rPr lang="en-US" baseline="0" dirty="0" smtClean="0"/>
              <a:t> </a:t>
            </a:r>
            <a:r>
              <a:rPr lang="en-US" baseline="0" dirty="0" err="1" smtClean="0"/>
              <a:t>Caliskan</a:t>
            </a:r>
            <a:r>
              <a:rPr lang="en-US" baseline="0" dirty="0" smtClean="0"/>
              <a:t> (from </a:t>
            </a:r>
            <a:r>
              <a:rPr lang="en-US" baseline="0" dirty="0" err="1" smtClean="0"/>
              <a:t>pixabay</a:t>
            </a:r>
            <a:r>
              <a:rPr lang="en-US" baseline="0" dirty="0" smtClean="0"/>
              <a:t>).  3D board marker created (in PowerPoint) by Adam Groff.  All other images from </a:t>
            </a:r>
            <a:r>
              <a:rPr lang="en-US" baseline="0" dirty="0" err="1" smtClean="0"/>
              <a:t>Freepik</a:t>
            </a:r>
            <a:r>
              <a:rPr lang="en-US" baseline="0" dirty="0" smtClean="0"/>
              <a:t> (premium license).</a:t>
            </a:r>
          </a:p>
          <a:p>
            <a:r>
              <a:rPr lang="en-US" dirty="0" smtClean="0"/>
              <a:t>Art Credits: user13883487 (title);</a:t>
            </a:r>
            <a:r>
              <a:rPr lang="en-US" baseline="0" dirty="0" smtClean="0"/>
              <a:t> patthana263 (all ‘level’ title screens, answer frame); </a:t>
            </a:r>
            <a:r>
              <a:rPr lang="en-US" baseline="0" dirty="0" err="1" smtClean="0"/>
              <a:t>egudinka</a:t>
            </a:r>
            <a:r>
              <a:rPr lang="en-US" baseline="0" dirty="0" smtClean="0"/>
              <a:t> (tutorial); </a:t>
            </a:r>
            <a:r>
              <a:rPr lang="en-US" baseline="0" dirty="0" err="1" smtClean="0"/>
              <a:t>nack_thanakorn</a:t>
            </a:r>
            <a:r>
              <a:rPr lang="en-US" baseline="0" dirty="0" smtClean="0"/>
              <a:t> (level 1.1); </a:t>
            </a:r>
            <a:r>
              <a:rPr lang="en-US" baseline="0" dirty="0" err="1" smtClean="0"/>
              <a:t>microone</a:t>
            </a:r>
            <a:r>
              <a:rPr lang="en-US" baseline="0" dirty="0" smtClean="0"/>
              <a:t> (level 1.2); anonymous </a:t>
            </a:r>
            <a:r>
              <a:rPr lang="en-US" baseline="0" dirty="0" err="1" smtClean="0"/>
              <a:t>freepik</a:t>
            </a:r>
            <a:r>
              <a:rPr lang="en-US" baseline="0" dirty="0" smtClean="0"/>
              <a:t> contributors (title motion lines, level 1.3); </a:t>
            </a:r>
            <a:r>
              <a:rPr lang="en-US" baseline="0" dirty="0" err="1" smtClean="0"/>
              <a:t>varunyucg</a:t>
            </a:r>
            <a:r>
              <a:rPr lang="en-US" baseline="0" dirty="0" smtClean="0"/>
              <a:t> (levels 2.1, 3.2); </a:t>
            </a:r>
            <a:r>
              <a:rPr lang="en-US" baseline="0" dirty="0" err="1" smtClean="0"/>
              <a:t>studiodav</a:t>
            </a:r>
            <a:r>
              <a:rPr lang="en-US" baseline="0" dirty="0" smtClean="0"/>
              <a:t> (level 2.2); </a:t>
            </a:r>
            <a:r>
              <a:rPr lang="en-US" baseline="0" dirty="0" err="1" smtClean="0"/>
              <a:t>sandipruel</a:t>
            </a:r>
            <a:r>
              <a:rPr lang="en-US" baseline="0" dirty="0" smtClean="0"/>
              <a:t> (level 2.3); </a:t>
            </a:r>
            <a:r>
              <a:rPr lang="en-US" baseline="0" dirty="0" err="1" smtClean="0"/>
              <a:t>korrakot_sittivash</a:t>
            </a:r>
            <a:r>
              <a:rPr lang="en-US" baseline="0" dirty="0" smtClean="0"/>
              <a:t> (level 3.1); </a:t>
            </a:r>
            <a:r>
              <a:rPr lang="en-US" baseline="0" dirty="0" err="1" smtClean="0"/>
              <a:t>wirestock</a:t>
            </a:r>
            <a:r>
              <a:rPr lang="en-US" baseline="0" dirty="0" smtClean="0"/>
              <a:t> (levels 3.3, X); </a:t>
            </a:r>
            <a:r>
              <a:rPr lang="en-US" baseline="0" dirty="0" err="1" smtClean="0"/>
              <a:t>pikisuperstar</a:t>
            </a:r>
            <a:r>
              <a:rPr lang="en-US" baseline="0" dirty="0" smtClean="0"/>
              <a:t> (level 4.1); knssr2 (level 4.2); </a:t>
            </a:r>
            <a:r>
              <a:rPr lang="en-US" baseline="0" dirty="0" err="1" smtClean="0"/>
              <a:t>starline</a:t>
            </a:r>
            <a:r>
              <a:rPr lang="en-US" baseline="0" dirty="0" smtClean="0"/>
              <a:t> (credits).</a:t>
            </a:r>
          </a:p>
          <a:p>
            <a:r>
              <a:rPr lang="en-US" baseline="0" dirty="0" smtClean="0"/>
              <a:t>Sound Credits: All sounds from freesound.org. Deep whoosh / data mixed by Adam Groff from sounds by- </a:t>
            </a:r>
            <a:r>
              <a:rPr lang="en-US" baseline="0" dirty="0" err="1" smtClean="0"/>
              <a:t>kinoton</a:t>
            </a:r>
            <a:r>
              <a:rPr lang="en-US" baseline="0" dirty="0" smtClean="0"/>
              <a:t> (Creative Commons 0, Public Domain) and beman87 (Creative Commons Attribution 3.0 </a:t>
            </a:r>
            <a:r>
              <a:rPr lang="en-US" baseline="0" dirty="0" err="1" smtClean="0"/>
              <a:t>Unported</a:t>
            </a:r>
            <a:r>
              <a:rPr lang="en-US" baseline="0" dirty="0" smtClean="0"/>
              <a:t>); </a:t>
            </a:r>
            <a:r>
              <a:rPr lang="en-US" dirty="0" smtClean="0"/>
              <a:t>Screen assembly sound mixed by Adam Groff from sounds by- leandri140029, Florian </a:t>
            </a:r>
            <a:r>
              <a:rPr lang="en-US" dirty="0" err="1" smtClean="0"/>
              <a:t>Reinke</a:t>
            </a:r>
            <a:r>
              <a:rPr lang="en-US" dirty="0" smtClean="0"/>
              <a:t>,</a:t>
            </a:r>
            <a:r>
              <a:rPr lang="en-US" baseline="0" dirty="0" smtClean="0"/>
              <a:t> </a:t>
            </a:r>
            <a:r>
              <a:rPr lang="en-US" baseline="0" dirty="0" err="1" smtClean="0"/>
              <a:t>seansecret</a:t>
            </a:r>
            <a:r>
              <a:rPr lang="en-US" baseline="0" dirty="0" smtClean="0"/>
              <a:t>, Kieran Keegan, and </a:t>
            </a:r>
            <a:r>
              <a:rPr lang="en-US" baseline="0" dirty="0" err="1" smtClean="0"/>
              <a:t>gameaudio</a:t>
            </a:r>
            <a:r>
              <a:rPr lang="en-US" baseline="0" dirty="0" smtClean="0"/>
              <a:t> (Creative Commons 0 1.0 Universal); </a:t>
            </a:r>
            <a:r>
              <a:rPr lang="en-US" dirty="0" smtClean="0"/>
              <a:t>Glitch / ‘</a:t>
            </a:r>
            <a:r>
              <a:rPr lang="en-US" dirty="0" err="1" smtClean="0"/>
              <a:t>braam</a:t>
            </a:r>
            <a:r>
              <a:rPr lang="en-US" dirty="0" smtClean="0"/>
              <a:t>’ sounds (‘Level X’ title) mixed by Adam Groff from sounds by- </a:t>
            </a:r>
            <a:r>
              <a:rPr lang="en-US" dirty="0" err="1" smtClean="0"/>
              <a:t>shpira</a:t>
            </a:r>
            <a:r>
              <a:rPr lang="en-US" dirty="0" smtClean="0"/>
              <a:t>, </a:t>
            </a:r>
            <a:r>
              <a:rPr lang="en-US" dirty="0" err="1" smtClean="0"/>
              <a:t>vykroft</a:t>
            </a:r>
            <a:r>
              <a:rPr lang="en-US" baseline="0" dirty="0" smtClean="0"/>
              <a:t> (Creative Commons 0 1.0 Universal).</a:t>
            </a:r>
            <a:endParaRPr lang="en-US" dirty="0" smtClean="0"/>
          </a:p>
          <a:p>
            <a:r>
              <a:rPr lang="en-US" dirty="0" smtClean="0"/>
              <a:t>Fonts used in this game are from Google Fonts</a:t>
            </a:r>
            <a:r>
              <a:rPr lang="en-US" baseline="0" dirty="0" smtClean="0"/>
              <a:t> and are all licensed under the Open Fonts License: </a:t>
            </a:r>
            <a:r>
              <a:rPr lang="en-US" baseline="0" dirty="0" err="1" smtClean="0"/>
              <a:t>Josefin</a:t>
            </a:r>
            <a:r>
              <a:rPr lang="en-US" baseline="0" dirty="0" smtClean="0"/>
              <a:t> Sans (embedded), </a:t>
            </a:r>
            <a:r>
              <a:rPr lang="en-US" baseline="0" dirty="0" err="1" smtClean="0"/>
              <a:t>Audiowide</a:t>
            </a:r>
            <a:r>
              <a:rPr lang="en-US" baseline="0" dirty="0" smtClean="0"/>
              <a:t>, Stalinist One, Nothing You Could Do.</a:t>
            </a:r>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1</a:t>
            </a:fld>
            <a:endParaRPr lang="en-US"/>
          </a:p>
        </p:txBody>
      </p:sp>
    </p:spTree>
    <p:extLst>
      <p:ext uri="{BB962C8B-B14F-4D97-AF65-F5344CB8AC3E}">
        <p14:creationId xmlns:p14="http://schemas.microsoft.com/office/powerpoint/2010/main" val="5342130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Editing this slide</a:t>
            </a:r>
            <a:r>
              <a:rPr lang="en-US" b="0" baseline="0" dirty="0" smtClean="0"/>
              <a:t>: </a:t>
            </a:r>
            <a:r>
              <a:rPr lang="en-US" b="1" baseline="0" dirty="0" smtClean="0"/>
              <a:t>Zoom out</a:t>
            </a:r>
            <a:r>
              <a:rPr lang="en-US" b="0" baseline="0" dirty="0" smtClean="0"/>
              <a:t> to see the 6 ‘letters’ (numbered 1 to 6) to the </a:t>
            </a:r>
            <a:r>
              <a:rPr lang="en-US" b="1" baseline="0" dirty="0" smtClean="0"/>
              <a:t>left of the screen</a:t>
            </a:r>
            <a:r>
              <a:rPr lang="en-US" b="0" baseline="0" dirty="0" smtClean="0"/>
              <a:t> and change them to what you want them to be (the font is embedded for editing).  Also change the ‘answer’.  You can </a:t>
            </a:r>
            <a:r>
              <a:rPr lang="en-US" b="1" baseline="0" dirty="0" smtClean="0"/>
              <a:t>delete extra letters </a:t>
            </a:r>
            <a:r>
              <a:rPr lang="en-US" b="0" baseline="0" dirty="0" smtClean="0"/>
              <a:t>without affecting the animations, but </a:t>
            </a:r>
            <a:r>
              <a:rPr lang="en-US" b="1" baseline="0" dirty="0" smtClean="0"/>
              <a:t>deleting any other items</a:t>
            </a:r>
            <a:r>
              <a:rPr lang="en-US" b="0" baseline="0" dirty="0" smtClean="0"/>
              <a:t> may break animations.  To </a:t>
            </a:r>
            <a:r>
              <a:rPr lang="en-US" b="1" baseline="0" dirty="0" smtClean="0"/>
              <a:t>add a letter</a:t>
            </a:r>
            <a:r>
              <a:rPr lang="en-US" b="0" baseline="0" dirty="0" smtClean="0"/>
              <a:t>, just </a:t>
            </a:r>
            <a:r>
              <a:rPr lang="en-US" b="1" baseline="0" dirty="0" smtClean="0"/>
              <a:t>copy / paste</a:t>
            </a:r>
            <a:r>
              <a:rPr lang="en-US" b="0" baseline="0" dirty="0" smtClean="0"/>
              <a:t> one of the existing letters, then </a:t>
            </a:r>
            <a:r>
              <a:rPr lang="en-US" b="1" baseline="0" dirty="0" smtClean="0"/>
              <a:t>drag the ‘wavy arrow’ motion animation (Animation Pane)</a:t>
            </a:r>
            <a:r>
              <a:rPr lang="en-US" b="0" baseline="0" dirty="0" smtClean="0"/>
              <a:t> </a:t>
            </a:r>
            <a:r>
              <a:rPr lang="en-US" b="1" baseline="0" dirty="0" smtClean="0"/>
              <a:t>to</a:t>
            </a:r>
            <a:r>
              <a:rPr lang="en-US" b="0" baseline="0" dirty="0" smtClean="0"/>
              <a:t> </a:t>
            </a:r>
            <a:r>
              <a:rPr lang="en-US" b="1" baseline="0" dirty="0" smtClean="0"/>
              <a:t>follow one of the existing motion animations,</a:t>
            </a:r>
            <a:r>
              <a:rPr lang="en-US" b="0" baseline="0" dirty="0" smtClean="0"/>
              <a:t> </a:t>
            </a:r>
            <a:r>
              <a:rPr lang="en-US" b="1" baseline="0" dirty="0" smtClean="0"/>
              <a:t>and then drag the ‘red star’ exit animation to follow one of the</a:t>
            </a:r>
            <a:r>
              <a:rPr lang="en-US" b="0" baseline="0" dirty="0" smtClean="0"/>
              <a:t> </a:t>
            </a:r>
            <a:r>
              <a:rPr lang="en-US" b="1" baseline="0" dirty="0" smtClean="0"/>
              <a:t>existing exit animations.</a:t>
            </a:r>
          </a:p>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Audio Credits</a:t>
            </a:r>
            <a:r>
              <a:rPr lang="en-US" baseline="0" dirty="0" smtClean="0"/>
              <a:t>: Excerpt from </a:t>
            </a:r>
            <a:r>
              <a:rPr lang="en-US" b="1" baseline="0" dirty="0" smtClean="0"/>
              <a:t>‘Too Soon’ by Diamond Ace</a:t>
            </a:r>
            <a:r>
              <a:rPr lang="en-US" baseline="0" dirty="0" smtClean="0"/>
              <a:t> </a:t>
            </a:r>
            <a:r>
              <a:rPr lang="en-US" b="1" baseline="0" dirty="0" smtClean="0"/>
              <a:t>(feat. </a:t>
            </a:r>
            <a:r>
              <a:rPr lang="en-US" b="1" baseline="0" dirty="0" err="1" smtClean="0"/>
              <a:t>Nymbius</a:t>
            </a:r>
            <a:r>
              <a:rPr lang="en-US" b="1" baseline="0" dirty="0" smtClean="0"/>
              <a:t>)</a:t>
            </a:r>
            <a:r>
              <a:rPr lang="en-US" baseline="0" dirty="0" smtClean="0"/>
              <a:t> (https://www.youtube.com/watch?v=9kJ4E12D1xs) (Creative Commons Attribution </a:t>
            </a:r>
            <a:r>
              <a:rPr lang="en-US" baseline="0" dirty="0" err="1" smtClean="0"/>
              <a:t>ShareAlike</a:t>
            </a:r>
            <a:r>
              <a:rPr lang="en-US" baseline="0" dirty="0" smtClean="0"/>
              <a:t>- https://creativecommons.org/licenses/by-sa/3.0/)</a:t>
            </a:r>
            <a:endParaRPr lang="en-US" dirty="0" smtClean="0"/>
          </a:p>
          <a:p>
            <a:r>
              <a:rPr lang="en-US" dirty="0" smtClean="0"/>
              <a:t>Screen Assembly sound mixed by Adam Groff from sounds by: leandri140029, Florian </a:t>
            </a:r>
            <a:r>
              <a:rPr lang="en-US" dirty="0" err="1" smtClean="0"/>
              <a:t>Reinke</a:t>
            </a:r>
            <a:r>
              <a:rPr lang="en-US" dirty="0" smtClean="0"/>
              <a:t>,</a:t>
            </a:r>
            <a:r>
              <a:rPr lang="en-US" baseline="0" dirty="0" smtClean="0"/>
              <a:t> </a:t>
            </a:r>
            <a:r>
              <a:rPr lang="en-US" baseline="0" dirty="0" err="1" smtClean="0"/>
              <a:t>seansecret</a:t>
            </a:r>
            <a:r>
              <a:rPr lang="en-US" baseline="0" dirty="0" smtClean="0"/>
              <a:t>, Kieran Keegan, and </a:t>
            </a:r>
            <a:r>
              <a:rPr lang="en-US" baseline="0" dirty="0" err="1" smtClean="0"/>
              <a:t>gameaudio</a:t>
            </a:r>
            <a:r>
              <a:rPr lang="en-US" baseline="0" dirty="0" smtClean="0"/>
              <a:t>- all source sounds are licensed under Creative Commons 0 1.0 Universal (Public Domain Dedication- https://creativecommons.org/publicdomain/zero/1.0/)</a:t>
            </a:r>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10</a:t>
            </a:fld>
            <a:endParaRPr lang="en-US"/>
          </a:p>
        </p:txBody>
      </p:sp>
    </p:spTree>
    <p:extLst>
      <p:ext uri="{BB962C8B-B14F-4D97-AF65-F5344CB8AC3E}">
        <p14:creationId xmlns:p14="http://schemas.microsoft.com/office/powerpoint/2010/main" val="41801492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Level 2: single characters moving multi-directionally to make a word (or simple math problem, if you like).</a:t>
            </a:r>
          </a:p>
          <a:p>
            <a:r>
              <a:rPr lang="en-US" dirty="0" smtClean="0"/>
              <a:t>Audio Credit:</a:t>
            </a:r>
            <a:r>
              <a:rPr lang="en-US" baseline="0" dirty="0" smtClean="0"/>
              <a:t> Deep whoosh / data mixed by Adam Groff from sounds by- </a:t>
            </a:r>
            <a:r>
              <a:rPr lang="en-US" baseline="0" dirty="0" err="1" smtClean="0"/>
              <a:t>kinoton</a:t>
            </a:r>
            <a:r>
              <a:rPr lang="en-US" baseline="0" dirty="0" smtClean="0"/>
              <a:t> (Creative Commons 0, Public Domain) and beman87 (Creative Commons Attribution 3.0 </a:t>
            </a:r>
            <a:r>
              <a:rPr lang="en-US" baseline="0" dirty="0" err="1" smtClean="0"/>
              <a:t>Unported</a:t>
            </a:r>
            <a:r>
              <a:rPr lang="en-US" baseline="0" dirty="0" smtClean="0"/>
              <a:t>) (https://creativecommons.org/licenses/by/3.0/)</a:t>
            </a:r>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11</a:t>
            </a:fld>
            <a:endParaRPr lang="en-US"/>
          </a:p>
        </p:txBody>
      </p:sp>
    </p:spTree>
    <p:extLst>
      <p:ext uri="{BB962C8B-B14F-4D97-AF65-F5344CB8AC3E}">
        <p14:creationId xmlns:p14="http://schemas.microsoft.com/office/powerpoint/2010/main" val="31159476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Editing this slide</a:t>
            </a:r>
            <a:r>
              <a:rPr lang="en-US" b="0" baseline="0" dirty="0" smtClean="0"/>
              <a:t>: </a:t>
            </a:r>
            <a:r>
              <a:rPr lang="en-US" b="1" baseline="0" dirty="0" smtClean="0"/>
              <a:t>Zoom out</a:t>
            </a:r>
            <a:r>
              <a:rPr lang="en-US" b="0" baseline="0" dirty="0" smtClean="0"/>
              <a:t> to see the 7 ‘letters’ (numbered 1 to 7) to the </a:t>
            </a:r>
            <a:r>
              <a:rPr lang="en-US" b="1" baseline="0" dirty="0" smtClean="0"/>
              <a:t>left, top, and bottom of the screen</a:t>
            </a:r>
            <a:r>
              <a:rPr lang="en-US" b="0" baseline="0" dirty="0" smtClean="0"/>
              <a:t> and change them to what you want them to be (the font is embedded for editing).  Also change the ‘answer’.  You can </a:t>
            </a:r>
            <a:r>
              <a:rPr lang="en-US" b="1" baseline="0" dirty="0" smtClean="0"/>
              <a:t>delete extra letters </a:t>
            </a:r>
            <a:r>
              <a:rPr lang="en-US" b="0" baseline="0" dirty="0" smtClean="0"/>
              <a:t>without affecting the animations, but </a:t>
            </a:r>
            <a:r>
              <a:rPr lang="en-US" b="1" baseline="0" dirty="0" smtClean="0"/>
              <a:t>deleting any other items</a:t>
            </a:r>
            <a:r>
              <a:rPr lang="en-US" b="0" baseline="0" dirty="0" smtClean="0"/>
              <a:t> may break animations.  To </a:t>
            </a:r>
            <a:r>
              <a:rPr lang="en-US" b="1" baseline="0" dirty="0" smtClean="0"/>
              <a:t>add a letter</a:t>
            </a:r>
            <a:r>
              <a:rPr lang="en-US" b="0" baseline="0" dirty="0" smtClean="0"/>
              <a:t>, just </a:t>
            </a:r>
            <a:r>
              <a:rPr lang="en-US" b="1" baseline="0" dirty="0" smtClean="0"/>
              <a:t>copy / paste</a:t>
            </a:r>
            <a:r>
              <a:rPr lang="en-US" b="0" baseline="0" dirty="0" smtClean="0"/>
              <a:t> one of the existing letters, then </a:t>
            </a:r>
            <a:r>
              <a:rPr lang="en-US" b="1" baseline="0" dirty="0" smtClean="0"/>
              <a:t>drag the ‘arrow’ motion animation (Animation Pane)</a:t>
            </a:r>
            <a:r>
              <a:rPr lang="en-US" b="0" baseline="0" dirty="0" smtClean="0"/>
              <a:t> </a:t>
            </a:r>
            <a:r>
              <a:rPr lang="en-US" b="1" baseline="0" dirty="0" smtClean="0"/>
              <a:t>to</a:t>
            </a:r>
            <a:r>
              <a:rPr lang="en-US" b="0" baseline="0" dirty="0" smtClean="0"/>
              <a:t> </a:t>
            </a:r>
            <a:r>
              <a:rPr lang="en-US" b="1" baseline="0" dirty="0" smtClean="0"/>
              <a:t>follow one of the existing motion animations (and ‘edit points’ under ‘effect options’, if you want to match its path to the patterns on the screen),</a:t>
            </a:r>
            <a:r>
              <a:rPr lang="en-US" b="0" baseline="0" dirty="0" smtClean="0"/>
              <a:t> </a:t>
            </a:r>
            <a:r>
              <a:rPr lang="en-US" b="1" baseline="0" dirty="0" smtClean="0"/>
              <a:t>and then drag the ‘red star’ exit animation to follow one of the</a:t>
            </a:r>
            <a:r>
              <a:rPr lang="en-US" b="0" baseline="0" dirty="0" smtClean="0"/>
              <a:t> </a:t>
            </a:r>
            <a:r>
              <a:rPr lang="en-US" b="1" baseline="0" dirty="0" smtClean="0"/>
              <a:t>existing exit animations.</a:t>
            </a:r>
          </a:p>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Audio Credits</a:t>
            </a:r>
            <a:r>
              <a:rPr lang="en-US" baseline="0" dirty="0" smtClean="0"/>
              <a:t>: Excerpt from </a:t>
            </a:r>
            <a:r>
              <a:rPr lang="en-US" b="1" baseline="0" dirty="0" smtClean="0"/>
              <a:t>‘</a:t>
            </a:r>
            <a:r>
              <a:rPr lang="en-US" b="1" baseline="0" dirty="0" err="1" smtClean="0"/>
              <a:t>Glitcher</a:t>
            </a:r>
            <a:r>
              <a:rPr lang="en-US" b="1" baseline="0" dirty="0" smtClean="0"/>
              <a:t>’ by Joe Crotty</a:t>
            </a:r>
            <a:r>
              <a:rPr lang="en-US" baseline="0" dirty="0" smtClean="0"/>
              <a:t> (https://www.youtube.com/watch?v=JnCJwPLT8LQ) (Creative Commons Attribution 3.0 </a:t>
            </a:r>
            <a:r>
              <a:rPr lang="en-US" baseline="0" dirty="0" err="1" smtClean="0"/>
              <a:t>Unported</a:t>
            </a:r>
            <a:r>
              <a:rPr lang="en-US" baseline="0" dirty="0" smtClean="0"/>
              <a:t>- https://creativecommons.org/licenses/by/3.0/)</a:t>
            </a:r>
            <a:endParaRPr lang="en-US" dirty="0" smtClean="0"/>
          </a:p>
          <a:p>
            <a:r>
              <a:rPr lang="en-US" dirty="0" smtClean="0"/>
              <a:t>Screen Assembly sound mixed by Adam Groff from sounds by: leandri140029, Florian </a:t>
            </a:r>
            <a:r>
              <a:rPr lang="en-US" dirty="0" err="1" smtClean="0"/>
              <a:t>Reinke</a:t>
            </a:r>
            <a:r>
              <a:rPr lang="en-US" dirty="0" smtClean="0"/>
              <a:t>,</a:t>
            </a:r>
            <a:r>
              <a:rPr lang="en-US" baseline="0" dirty="0" smtClean="0"/>
              <a:t> </a:t>
            </a:r>
            <a:r>
              <a:rPr lang="en-US" baseline="0" dirty="0" err="1" smtClean="0"/>
              <a:t>seansecret</a:t>
            </a:r>
            <a:r>
              <a:rPr lang="en-US" baseline="0" dirty="0" smtClean="0"/>
              <a:t>, Kieran Keegan, and </a:t>
            </a:r>
            <a:r>
              <a:rPr lang="en-US" baseline="0" dirty="0" err="1" smtClean="0"/>
              <a:t>gameaudio</a:t>
            </a:r>
            <a:r>
              <a:rPr lang="en-US" baseline="0" dirty="0" smtClean="0"/>
              <a:t>- all source sounds are licensed under Creative Commons 0 1.0 Universal (Public Domain Dedication- https://creativecommons.org/publicdomain/zero/1.0/)</a:t>
            </a:r>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12</a:t>
            </a:fld>
            <a:endParaRPr lang="en-US"/>
          </a:p>
        </p:txBody>
      </p:sp>
    </p:spTree>
    <p:extLst>
      <p:ext uri="{BB962C8B-B14F-4D97-AF65-F5344CB8AC3E}">
        <p14:creationId xmlns:p14="http://schemas.microsoft.com/office/powerpoint/2010/main" val="41801492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Editing this slide</a:t>
            </a:r>
            <a:r>
              <a:rPr lang="en-US" b="0" baseline="0" dirty="0" smtClean="0"/>
              <a:t>: </a:t>
            </a:r>
            <a:r>
              <a:rPr lang="en-US" b="1" baseline="0" dirty="0" smtClean="0"/>
              <a:t>Zoom out</a:t>
            </a:r>
            <a:r>
              <a:rPr lang="en-US" b="0" baseline="0" dirty="0" smtClean="0"/>
              <a:t> to see the 7 ‘letters’ (numbered 1 to 7) </a:t>
            </a:r>
            <a:r>
              <a:rPr lang="en-US" b="1" baseline="0" dirty="0" smtClean="0"/>
              <a:t>above the screen</a:t>
            </a:r>
            <a:r>
              <a:rPr lang="en-US" b="0" baseline="0" dirty="0" smtClean="0"/>
              <a:t> and change them to what you want them to be (the font is embedded for editing).  Also change the ‘answer’.  You can </a:t>
            </a:r>
            <a:r>
              <a:rPr lang="en-US" b="1" baseline="0" dirty="0" smtClean="0"/>
              <a:t>delete extra letters </a:t>
            </a:r>
            <a:r>
              <a:rPr lang="en-US" b="0" baseline="0" dirty="0" smtClean="0"/>
              <a:t>without affecting the animations, but </a:t>
            </a:r>
            <a:r>
              <a:rPr lang="en-US" b="1" baseline="0" dirty="0" smtClean="0"/>
              <a:t>deleting any other items</a:t>
            </a:r>
            <a:r>
              <a:rPr lang="en-US" b="0" baseline="0" dirty="0" smtClean="0"/>
              <a:t> may break animations. </a:t>
            </a:r>
            <a:r>
              <a:rPr lang="en-US" b="1" baseline="0" dirty="0" smtClean="0"/>
              <a:t>This slide’s animations do not start from the letters’ current visual location, so moving or resizing the letters can unintentionally move the start point.  For this reason, adding additional letters would also be difficult</a:t>
            </a:r>
            <a:r>
              <a:rPr lang="en-US" b="0" baseline="0" dirty="0" smtClean="0"/>
              <a:t>.</a:t>
            </a:r>
            <a:endParaRPr lang="en-US" b="1" baseline="0" dirty="0" smtClean="0"/>
          </a:p>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Audio Credits</a:t>
            </a:r>
            <a:r>
              <a:rPr lang="en-US" baseline="0" dirty="0" smtClean="0"/>
              <a:t>: Excerpt from </a:t>
            </a:r>
            <a:r>
              <a:rPr lang="en-US" b="1" baseline="0" dirty="0" smtClean="0"/>
              <a:t>‘Fast and Furious’ by Kabbalistic Village</a:t>
            </a:r>
            <a:r>
              <a:rPr lang="en-US" baseline="0" dirty="0" smtClean="0"/>
              <a:t> (https://www.youtube.com/watch?v=iUrFaBWK2h4) (Creative Commons Attribution 3.0 </a:t>
            </a:r>
            <a:r>
              <a:rPr lang="en-US" baseline="0" dirty="0" err="1" smtClean="0"/>
              <a:t>Unported</a:t>
            </a:r>
            <a:r>
              <a:rPr lang="en-US" baseline="0" dirty="0" smtClean="0"/>
              <a:t>- https://creativecommons.org/licenses/by/3.0/)</a:t>
            </a:r>
            <a:endParaRPr lang="en-US" dirty="0" smtClean="0"/>
          </a:p>
          <a:p>
            <a:r>
              <a:rPr lang="en-US" dirty="0" smtClean="0"/>
              <a:t>Screen Assembly sound mixed by Adam Groff from sounds by: leandri140029, Florian </a:t>
            </a:r>
            <a:r>
              <a:rPr lang="en-US" dirty="0" err="1" smtClean="0"/>
              <a:t>Reinke</a:t>
            </a:r>
            <a:r>
              <a:rPr lang="en-US" dirty="0" smtClean="0"/>
              <a:t>,</a:t>
            </a:r>
            <a:r>
              <a:rPr lang="en-US" baseline="0" dirty="0" smtClean="0"/>
              <a:t> </a:t>
            </a:r>
            <a:r>
              <a:rPr lang="en-US" baseline="0" dirty="0" err="1" smtClean="0"/>
              <a:t>seansecret</a:t>
            </a:r>
            <a:r>
              <a:rPr lang="en-US" baseline="0" dirty="0" smtClean="0"/>
              <a:t>, Kieran Keegan, and </a:t>
            </a:r>
            <a:r>
              <a:rPr lang="en-US" baseline="0" dirty="0" err="1" smtClean="0"/>
              <a:t>gameaudio</a:t>
            </a:r>
            <a:r>
              <a:rPr lang="en-US" baseline="0" dirty="0" smtClean="0"/>
              <a:t>- all source sounds are licensed under Creative Commons 0 1.0 Universal (Public Domain Dedication- https://creativecommons.org/publicdomain/zero/1.0/)</a:t>
            </a:r>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13</a:t>
            </a:fld>
            <a:endParaRPr lang="en-US"/>
          </a:p>
        </p:txBody>
      </p:sp>
    </p:spTree>
    <p:extLst>
      <p:ext uri="{BB962C8B-B14F-4D97-AF65-F5344CB8AC3E}">
        <p14:creationId xmlns:p14="http://schemas.microsoft.com/office/powerpoint/2010/main" val="41801492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Editing this slide</a:t>
            </a:r>
            <a:r>
              <a:rPr lang="en-US" b="0" baseline="0" dirty="0" smtClean="0"/>
              <a:t>: </a:t>
            </a:r>
            <a:r>
              <a:rPr lang="en-US" b="1" baseline="0" dirty="0" smtClean="0"/>
              <a:t>Zoom out</a:t>
            </a:r>
            <a:r>
              <a:rPr lang="en-US" b="0" baseline="0" dirty="0" smtClean="0"/>
              <a:t> to see the 7 ‘letters’ (numbered 1 to 7) </a:t>
            </a:r>
            <a:r>
              <a:rPr lang="en-US" b="1" baseline="0" dirty="0" smtClean="0"/>
              <a:t>to the left, top, right, and bottom of the screen</a:t>
            </a:r>
            <a:r>
              <a:rPr lang="en-US" b="0" baseline="0" dirty="0" smtClean="0"/>
              <a:t> and change them to what you want them to be (the font is embedded for editing).  Also change the ‘answer’.  You can </a:t>
            </a:r>
            <a:r>
              <a:rPr lang="en-US" b="1" baseline="0" dirty="0" smtClean="0"/>
              <a:t>delete extra letters </a:t>
            </a:r>
            <a:r>
              <a:rPr lang="en-US" b="0" baseline="0" dirty="0" smtClean="0"/>
              <a:t>without affecting the animations, but </a:t>
            </a:r>
            <a:r>
              <a:rPr lang="en-US" b="1" baseline="0" dirty="0" smtClean="0"/>
              <a:t>deleting any other items</a:t>
            </a:r>
            <a:r>
              <a:rPr lang="en-US" b="0" baseline="0" dirty="0" smtClean="0"/>
              <a:t> may break animations.  To </a:t>
            </a:r>
            <a:r>
              <a:rPr lang="en-US" b="1" baseline="0" dirty="0" smtClean="0"/>
              <a:t>add a letter</a:t>
            </a:r>
            <a:r>
              <a:rPr lang="en-US" b="0" baseline="0" dirty="0" smtClean="0"/>
              <a:t>, just </a:t>
            </a:r>
            <a:r>
              <a:rPr lang="en-US" b="1" baseline="0" dirty="0" smtClean="0"/>
              <a:t>copy / paste</a:t>
            </a:r>
            <a:r>
              <a:rPr lang="en-US" b="0" baseline="0" dirty="0" smtClean="0"/>
              <a:t> one of the existing letters, then </a:t>
            </a:r>
            <a:r>
              <a:rPr lang="en-US" b="1" baseline="0" dirty="0" smtClean="0"/>
              <a:t>drag the ‘wavy </a:t>
            </a:r>
          </a:p>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arrow’ motion animation (Animation Pane)</a:t>
            </a:r>
            <a:r>
              <a:rPr lang="en-US" b="0" baseline="0" dirty="0" smtClean="0"/>
              <a:t> </a:t>
            </a:r>
            <a:r>
              <a:rPr lang="en-US" b="1" baseline="0" dirty="0" smtClean="0"/>
              <a:t>to</a:t>
            </a:r>
            <a:r>
              <a:rPr lang="en-US" b="0" baseline="0" dirty="0" smtClean="0"/>
              <a:t> </a:t>
            </a:r>
            <a:r>
              <a:rPr lang="en-US" b="1" baseline="0" dirty="0" smtClean="0"/>
              <a:t>follow one of the existing motion animations, and then drag the ‘red star’ exit animation to follow one of the</a:t>
            </a:r>
            <a:r>
              <a:rPr lang="en-US" b="0" baseline="0" dirty="0" smtClean="0"/>
              <a:t> </a:t>
            </a:r>
            <a:r>
              <a:rPr lang="en-US" b="1" baseline="0" dirty="0" smtClean="0"/>
              <a:t>existing exit animations.</a:t>
            </a:r>
          </a:p>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Audio Credits</a:t>
            </a:r>
            <a:r>
              <a:rPr lang="en-US" baseline="0" dirty="0" smtClean="0"/>
              <a:t>: Excerpt from </a:t>
            </a:r>
            <a:r>
              <a:rPr lang="en-US" b="1" baseline="0" dirty="0" smtClean="0"/>
              <a:t>‘Ride’ by </a:t>
            </a:r>
            <a:r>
              <a:rPr lang="en-US" b="1" baseline="0" dirty="0" err="1" smtClean="0"/>
              <a:t>Leomind</a:t>
            </a:r>
            <a:r>
              <a:rPr lang="en-US" baseline="0" dirty="0" smtClean="0"/>
              <a:t> (https://www.youtube.com/watch?v=oI2YDZhRVsU) (Creative Commons Attribution </a:t>
            </a:r>
            <a:r>
              <a:rPr lang="en-US" baseline="0" dirty="0" err="1" smtClean="0"/>
              <a:t>ShareAlike</a:t>
            </a:r>
            <a:r>
              <a:rPr lang="en-US" baseline="0" dirty="0" smtClean="0"/>
              <a:t>- https://creativecommons.org/licenses/by-sa/3.0/)</a:t>
            </a:r>
            <a:endParaRPr lang="en-US" dirty="0" smtClean="0"/>
          </a:p>
          <a:p>
            <a:r>
              <a:rPr lang="en-US" dirty="0" smtClean="0"/>
              <a:t>Screen Assembly sound mixed by Adam Groff from sounds by: leandri140029, Florian </a:t>
            </a:r>
            <a:r>
              <a:rPr lang="en-US" dirty="0" err="1" smtClean="0"/>
              <a:t>Reinke</a:t>
            </a:r>
            <a:r>
              <a:rPr lang="en-US" dirty="0" smtClean="0"/>
              <a:t>,</a:t>
            </a:r>
            <a:r>
              <a:rPr lang="en-US" baseline="0" dirty="0" smtClean="0"/>
              <a:t> </a:t>
            </a:r>
            <a:r>
              <a:rPr lang="en-US" baseline="0" dirty="0" err="1" smtClean="0"/>
              <a:t>seansecret</a:t>
            </a:r>
            <a:r>
              <a:rPr lang="en-US" baseline="0" dirty="0" smtClean="0"/>
              <a:t>, Kieran Keegan, and </a:t>
            </a:r>
            <a:r>
              <a:rPr lang="en-US" baseline="0" dirty="0" err="1" smtClean="0"/>
              <a:t>gameaudio</a:t>
            </a:r>
            <a:r>
              <a:rPr lang="en-US" baseline="0" dirty="0" smtClean="0"/>
              <a:t>- all source sounds are licensed under Creative Commons 0 1.0 Universal (Public Domain Dedication- https://creativecommons.org/publicdomain/zero/1.0/)</a:t>
            </a:r>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14</a:t>
            </a:fld>
            <a:endParaRPr lang="en-US"/>
          </a:p>
        </p:txBody>
      </p:sp>
    </p:spTree>
    <p:extLst>
      <p:ext uri="{BB962C8B-B14F-4D97-AF65-F5344CB8AC3E}">
        <p14:creationId xmlns:p14="http://schemas.microsoft.com/office/powerpoint/2010/main" val="41801492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Level 3: words moving in different directions to make a sentence.</a:t>
            </a:r>
          </a:p>
          <a:p>
            <a:r>
              <a:rPr lang="en-US" dirty="0" smtClean="0"/>
              <a:t>Audio Credit:</a:t>
            </a:r>
            <a:r>
              <a:rPr lang="en-US" baseline="0" dirty="0" smtClean="0"/>
              <a:t> Deep whoosh / data mixed by Adam Groff from sounds by- </a:t>
            </a:r>
            <a:r>
              <a:rPr lang="en-US" baseline="0" dirty="0" err="1" smtClean="0"/>
              <a:t>kinoton</a:t>
            </a:r>
            <a:r>
              <a:rPr lang="en-US" baseline="0" dirty="0" smtClean="0"/>
              <a:t> (Creative Commons 0, Public Domain) and beman87 (Creative Commons Attribution 3.0 </a:t>
            </a:r>
            <a:r>
              <a:rPr lang="en-US" baseline="0" dirty="0" err="1" smtClean="0"/>
              <a:t>Unported</a:t>
            </a:r>
            <a:r>
              <a:rPr lang="en-US" baseline="0" dirty="0" smtClean="0"/>
              <a:t>) (https://creativecommons.org/licenses/by/3.0/)</a:t>
            </a:r>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15</a:t>
            </a:fld>
            <a:endParaRPr lang="en-US"/>
          </a:p>
        </p:txBody>
      </p:sp>
    </p:spTree>
    <p:extLst>
      <p:ext uri="{BB962C8B-B14F-4D97-AF65-F5344CB8AC3E}">
        <p14:creationId xmlns:p14="http://schemas.microsoft.com/office/powerpoint/2010/main" val="31159476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Editing this slide</a:t>
            </a:r>
            <a:r>
              <a:rPr lang="en-US" b="0" baseline="0" dirty="0" smtClean="0"/>
              <a:t>: </a:t>
            </a:r>
            <a:r>
              <a:rPr lang="en-US" b="1" baseline="0" dirty="0" smtClean="0"/>
              <a:t>Zoom out</a:t>
            </a:r>
            <a:r>
              <a:rPr lang="en-US" b="0" baseline="0" dirty="0" smtClean="0"/>
              <a:t> to see the 6 words (numbered 1 to 6) </a:t>
            </a:r>
            <a:r>
              <a:rPr lang="en-US" b="1" baseline="0" dirty="0" smtClean="0"/>
              <a:t>above the screen</a:t>
            </a:r>
            <a:r>
              <a:rPr lang="en-US" b="0" baseline="0" dirty="0" smtClean="0"/>
              <a:t> (</a:t>
            </a:r>
            <a:r>
              <a:rPr lang="en-US" b="1" baseline="0" dirty="0" smtClean="0"/>
              <a:t>note: they are intentionally smaller but will grow as they animate</a:t>
            </a:r>
            <a:r>
              <a:rPr lang="en-US" b="0" baseline="0" dirty="0" smtClean="0"/>
              <a:t>)</a:t>
            </a:r>
            <a:r>
              <a:rPr lang="en-US" b="1" baseline="0" dirty="0" smtClean="0"/>
              <a:t> </a:t>
            </a:r>
            <a:r>
              <a:rPr lang="en-US" b="0" baseline="0" dirty="0" smtClean="0"/>
              <a:t>and change them to what you want them to be (the font is embedded for editing).  Also change the ‘answer’.  You can </a:t>
            </a:r>
            <a:r>
              <a:rPr lang="en-US" b="1" baseline="0" dirty="0" smtClean="0"/>
              <a:t>delete extra words </a:t>
            </a:r>
            <a:r>
              <a:rPr lang="en-US" b="0" baseline="0" dirty="0" smtClean="0"/>
              <a:t>without affecting the animations, but </a:t>
            </a:r>
            <a:r>
              <a:rPr lang="en-US" b="1" baseline="0" dirty="0" smtClean="0"/>
              <a:t>deleting any other items</a:t>
            </a:r>
            <a:r>
              <a:rPr lang="en-US" b="0" baseline="0" dirty="0" smtClean="0"/>
              <a:t> may break animations.  </a:t>
            </a:r>
            <a:r>
              <a:rPr lang="en-US" b="1" baseline="0" dirty="0" smtClean="0"/>
              <a:t>This slide’s animations do not start from the words’ current visual location, so moving or resizing the words can unintentionally move the start point.  For this reason, adding additional words would also be difficult</a:t>
            </a:r>
            <a:r>
              <a:rPr lang="en-US" b="0" baseline="0" dirty="0" smtClean="0"/>
              <a:t>.</a:t>
            </a:r>
            <a:endParaRPr lang="en-US" b="1" baseline="0" dirty="0" smtClean="0"/>
          </a:p>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Audio Credits</a:t>
            </a:r>
            <a:r>
              <a:rPr lang="en-US" baseline="0" dirty="0" smtClean="0"/>
              <a:t>: Excerpt from </a:t>
            </a:r>
            <a:r>
              <a:rPr lang="en-US" b="1" baseline="0" dirty="0" smtClean="0"/>
              <a:t>‘</a:t>
            </a:r>
            <a:r>
              <a:rPr lang="en-US" b="1" baseline="0" dirty="0" err="1" smtClean="0"/>
              <a:t>Skystrike</a:t>
            </a:r>
            <a:r>
              <a:rPr lang="en-US" b="1" baseline="0" dirty="0" smtClean="0"/>
              <a:t>’ by </a:t>
            </a:r>
            <a:r>
              <a:rPr lang="en-US" b="1" baseline="0" dirty="0" err="1" smtClean="0"/>
              <a:t>Hinkik</a:t>
            </a:r>
            <a:r>
              <a:rPr lang="en-US" baseline="0" dirty="0" smtClean="0"/>
              <a:t> (https://www.youtube.com/watch?v=V_QY0iwaMtA) (Creative Commons Attribution 3.0 </a:t>
            </a:r>
            <a:r>
              <a:rPr lang="en-US" baseline="0" dirty="0" err="1" smtClean="0"/>
              <a:t>Unported</a:t>
            </a:r>
            <a:r>
              <a:rPr lang="en-US" baseline="0" dirty="0" smtClean="0"/>
              <a:t>- https://creativecommons.org/licenses/by/3.0/)</a:t>
            </a:r>
            <a:endParaRPr lang="en-US" dirty="0" smtClean="0"/>
          </a:p>
          <a:p>
            <a:r>
              <a:rPr lang="en-US" dirty="0" smtClean="0"/>
              <a:t>Screen Assembly sound mixed by Adam Groff from sounds by: leandri140029, Florian </a:t>
            </a:r>
            <a:r>
              <a:rPr lang="en-US" dirty="0" err="1" smtClean="0"/>
              <a:t>Reinke</a:t>
            </a:r>
            <a:r>
              <a:rPr lang="en-US" dirty="0" smtClean="0"/>
              <a:t>,</a:t>
            </a:r>
            <a:r>
              <a:rPr lang="en-US" baseline="0" dirty="0" smtClean="0"/>
              <a:t> </a:t>
            </a:r>
            <a:r>
              <a:rPr lang="en-US" baseline="0" dirty="0" err="1" smtClean="0"/>
              <a:t>seansecret</a:t>
            </a:r>
            <a:r>
              <a:rPr lang="en-US" baseline="0" dirty="0" smtClean="0"/>
              <a:t>, Kieran Keegan, and </a:t>
            </a:r>
            <a:r>
              <a:rPr lang="en-US" baseline="0" dirty="0" err="1" smtClean="0"/>
              <a:t>gameaudio</a:t>
            </a:r>
            <a:r>
              <a:rPr lang="en-US" baseline="0" dirty="0" smtClean="0"/>
              <a:t>- all source sounds are licensed under Creative Commons 0 1.0 Universal (Public Domain Dedication- https://creativecommons.org/publicdomain/zero/1.0/)</a:t>
            </a:r>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16</a:t>
            </a:fld>
            <a:endParaRPr lang="en-US"/>
          </a:p>
        </p:txBody>
      </p:sp>
    </p:spTree>
    <p:extLst>
      <p:ext uri="{BB962C8B-B14F-4D97-AF65-F5344CB8AC3E}">
        <p14:creationId xmlns:p14="http://schemas.microsoft.com/office/powerpoint/2010/main" val="41801492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Editing this slide</a:t>
            </a:r>
            <a:r>
              <a:rPr lang="en-US" b="0" baseline="0" dirty="0" smtClean="0"/>
              <a:t>: </a:t>
            </a:r>
            <a:r>
              <a:rPr lang="en-US" b="1" baseline="0" dirty="0" smtClean="0"/>
              <a:t>Zoom out</a:t>
            </a:r>
            <a:r>
              <a:rPr lang="en-US" b="0" baseline="0" dirty="0" smtClean="0"/>
              <a:t> to see the 6 words (numbered 1 to 6) </a:t>
            </a:r>
            <a:r>
              <a:rPr lang="en-US" b="1" baseline="0" dirty="0" smtClean="0"/>
              <a:t>to the left, top, right, and bottom of the screen</a:t>
            </a:r>
            <a:r>
              <a:rPr lang="en-US" b="0" baseline="0" dirty="0" smtClean="0"/>
              <a:t> and change them to what you want them to be (the font is embedded for editing).  Also change the ‘answer’.  You can </a:t>
            </a:r>
            <a:r>
              <a:rPr lang="en-US" b="1" baseline="0" dirty="0" smtClean="0"/>
              <a:t>delete extra words </a:t>
            </a:r>
            <a:r>
              <a:rPr lang="en-US" b="0" baseline="0" dirty="0" smtClean="0"/>
              <a:t>without affecting the animations, but </a:t>
            </a:r>
            <a:r>
              <a:rPr lang="en-US" b="1" baseline="0" dirty="0" smtClean="0"/>
              <a:t>deleting any other items</a:t>
            </a:r>
            <a:r>
              <a:rPr lang="en-US" b="0" baseline="0" dirty="0" smtClean="0"/>
              <a:t> may break animations.  To </a:t>
            </a:r>
            <a:r>
              <a:rPr lang="en-US" b="1" baseline="0" dirty="0" smtClean="0"/>
              <a:t>add a word</a:t>
            </a:r>
            <a:r>
              <a:rPr lang="en-US" b="0" baseline="0" dirty="0" smtClean="0"/>
              <a:t>, just </a:t>
            </a:r>
            <a:r>
              <a:rPr lang="en-US" b="1" baseline="0" dirty="0" smtClean="0"/>
              <a:t>copy / paste</a:t>
            </a:r>
            <a:r>
              <a:rPr lang="en-US" b="0" baseline="0" dirty="0" smtClean="0"/>
              <a:t> one of the existing words, then </a:t>
            </a:r>
            <a:r>
              <a:rPr lang="en-US" b="1" baseline="0" dirty="0" smtClean="0"/>
              <a:t>drag the ‘wavy arrow’ motion animation (Animation Pane)</a:t>
            </a:r>
            <a:r>
              <a:rPr lang="en-US" b="0" baseline="0" dirty="0" smtClean="0"/>
              <a:t> </a:t>
            </a:r>
            <a:r>
              <a:rPr lang="en-US" b="1" baseline="0" dirty="0" smtClean="0"/>
              <a:t>to</a:t>
            </a:r>
            <a:r>
              <a:rPr lang="en-US" b="0" baseline="0" dirty="0" smtClean="0"/>
              <a:t> </a:t>
            </a:r>
            <a:r>
              <a:rPr lang="en-US" b="1" baseline="0" dirty="0" smtClean="0"/>
              <a:t>follow one of the existing motion animations (and ‘edit points’ under ‘effect options’, if you want to match its path to the patterns on the screen),</a:t>
            </a:r>
            <a:r>
              <a:rPr lang="en-US" b="0" baseline="0" dirty="0" smtClean="0"/>
              <a:t> </a:t>
            </a:r>
            <a:r>
              <a:rPr lang="en-US" b="1" baseline="0" dirty="0" smtClean="0"/>
              <a:t>and then drag the ‘red star’ exit animation to follow one of the</a:t>
            </a:r>
            <a:r>
              <a:rPr lang="en-US" b="0" baseline="0" dirty="0" smtClean="0"/>
              <a:t> </a:t>
            </a:r>
            <a:r>
              <a:rPr lang="en-US" b="1" baseline="0" dirty="0" smtClean="0"/>
              <a:t>existing exit animations.</a:t>
            </a:r>
          </a:p>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Audio Credits</a:t>
            </a:r>
            <a:r>
              <a:rPr lang="en-US" baseline="0" dirty="0" smtClean="0"/>
              <a:t>: Excerpt from </a:t>
            </a:r>
            <a:r>
              <a:rPr lang="en-US" b="1" baseline="0" dirty="0" smtClean="0"/>
              <a:t>‘Warrior’ by </a:t>
            </a:r>
            <a:r>
              <a:rPr lang="en-US" b="1" baseline="0" dirty="0" err="1" smtClean="0"/>
              <a:t>Yoitrax</a:t>
            </a:r>
            <a:r>
              <a:rPr lang="en-US" baseline="0" dirty="0" smtClean="0"/>
              <a:t> (https://www.youtube.com/watch?v=te_LYcLdYoI) (Creative Commons Attribution 3.0 </a:t>
            </a:r>
            <a:r>
              <a:rPr lang="en-US" baseline="0" dirty="0" err="1" smtClean="0"/>
              <a:t>Unported</a:t>
            </a:r>
            <a:r>
              <a:rPr lang="en-US" baseline="0" dirty="0" smtClean="0"/>
              <a:t>- https://creativecommons.org/licenses/by/3.0/)</a:t>
            </a:r>
            <a:endParaRPr lang="en-US" dirty="0" smtClean="0"/>
          </a:p>
          <a:p>
            <a:r>
              <a:rPr lang="en-US" dirty="0" smtClean="0"/>
              <a:t>Screen Assembly sound mixed by Adam Groff from sounds by: leandri140029, Florian </a:t>
            </a:r>
            <a:r>
              <a:rPr lang="en-US" dirty="0" err="1" smtClean="0"/>
              <a:t>Reinke</a:t>
            </a:r>
            <a:r>
              <a:rPr lang="en-US" dirty="0" smtClean="0"/>
              <a:t>,</a:t>
            </a:r>
            <a:r>
              <a:rPr lang="en-US" baseline="0" dirty="0" smtClean="0"/>
              <a:t> </a:t>
            </a:r>
            <a:r>
              <a:rPr lang="en-US" baseline="0" dirty="0" err="1" smtClean="0"/>
              <a:t>seansecret</a:t>
            </a:r>
            <a:r>
              <a:rPr lang="en-US" baseline="0" dirty="0" smtClean="0"/>
              <a:t>, Kieran Keegan, and </a:t>
            </a:r>
            <a:r>
              <a:rPr lang="en-US" baseline="0" dirty="0" err="1" smtClean="0"/>
              <a:t>gameaudio</a:t>
            </a:r>
            <a:r>
              <a:rPr lang="en-US" baseline="0" dirty="0" smtClean="0"/>
              <a:t>- all source sounds are licensed under Creative Commons 0 1.0 Universal (Public Domain Dedication- https://creativecommons.org/publicdomain/zero/1.0/)</a:t>
            </a:r>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17</a:t>
            </a:fld>
            <a:endParaRPr lang="en-US"/>
          </a:p>
        </p:txBody>
      </p:sp>
    </p:spTree>
    <p:extLst>
      <p:ext uri="{BB962C8B-B14F-4D97-AF65-F5344CB8AC3E}">
        <p14:creationId xmlns:p14="http://schemas.microsoft.com/office/powerpoint/2010/main" val="41801492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Editing this slide</a:t>
            </a:r>
            <a:r>
              <a:rPr lang="en-US" b="0" baseline="0" dirty="0" smtClean="0"/>
              <a:t>: </a:t>
            </a:r>
            <a:r>
              <a:rPr lang="en-US" b="1" baseline="0" dirty="0" smtClean="0"/>
              <a:t>Zoom out</a:t>
            </a:r>
            <a:r>
              <a:rPr lang="en-US" b="0" baseline="0" dirty="0" smtClean="0"/>
              <a:t> to see the 6 words (numbered 1 to 6) </a:t>
            </a:r>
            <a:r>
              <a:rPr lang="en-US" b="1" baseline="0" dirty="0" smtClean="0"/>
              <a:t>to the left, top, right, and bottom of the screen</a:t>
            </a:r>
            <a:r>
              <a:rPr lang="en-US" b="0" baseline="0" dirty="0" smtClean="0"/>
              <a:t> and change them to what you want them to be (the font is embedded for editing).  Also change the ‘answer’.  You can </a:t>
            </a:r>
            <a:r>
              <a:rPr lang="en-US" b="1" baseline="0" dirty="0" smtClean="0"/>
              <a:t>delete extra words </a:t>
            </a:r>
            <a:r>
              <a:rPr lang="en-US" b="0" baseline="0" dirty="0" smtClean="0"/>
              <a:t>without affecting the animations, but </a:t>
            </a:r>
            <a:r>
              <a:rPr lang="en-US" b="1" baseline="0" dirty="0" smtClean="0"/>
              <a:t>deleting any other items</a:t>
            </a:r>
            <a:r>
              <a:rPr lang="en-US" b="0" baseline="0" dirty="0" smtClean="0"/>
              <a:t> may break animations.  To </a:t>
            </a:r>
            <a:r>
              <a:rPr lang="en-US" b="1" baseline="0" dirty="0" smtClean="0"/>
              <a:t>add a word</a:t>
            </a:r>
            <a:r>
              <a:rPr lang="en-US" b="0" baseline="0" dirty="0" smtClean="0"/>
              <a:t>, just </a:t>
            </a:r>
            <a:r>
              <a:rPr lang="en-US" b="1" baseline="0" dirty="0" smtClean="0"/>
              <a:t>copy / paste</a:t>
            </a:r>
            <a:r>
              <a:rPr lang="en-US" b="0" baseline="0" dirty="0" smtClean="0"/>
              <a:t> one of the existing words, then </a:t>
            </a:r>
            <a:r>
              <a:rPr lang="en-US" b="1" baseline="0" dirty="0" smtClean="0"/>
              <a:t>drag the ‘line’ motion animation (Animation Pane)</a:t>
            </a:r>
            <a:r>
              <a:rPr lang="en-US" b="0" baseline="0" dirty="0" smtClean="0"/>
              <a:t> </a:t>
            </a:r>
            <a:r>
              <a:rPr lang="en-US" b="1" baseline="0" dirty="0" smtClean="0"/>
              <a:t>to</a:t>
            </a:r>
            <a:r>
              <a:rPr lang="en-US" b="0" baseline="0" dirty="0" smtClean="0"/>
              <a:t> </a:t>
            </a:r>
            <a:r>
              <a:rPr lang="en-US" b="1" baseline="0" dirty="0" smtClean="0"/>
              <a:t>follow one of the existing motion animations,</a:t>
            </a:r>
            <a:r>
              <a:rPr lang="en-US" b="0" baseline="0" dirty="0" smtClean="0"/>
              <a:t> </a:t>
            </a:r>
            <a:r>
              <a:rPr lang="en-US" b="1" baseline="0" dirty="0" smtClean="0"/>
              <a:t>and then drag the ‘red star’ exit animation to follow one of the</a:t>
            </a:r>
            <a:r>
              <a:rPr lang="en-US" b="0" baseline="0" dirty="0" smtClean="0"/>
              <a:t> </a:t>
            </a:r>
            <a:r>
              <a:rPr lang="en-US" b="1" baseline="0" dirty="0" smtClean="0"/>
              <a:t>existing exit animations.</a:t>
            </a:r>
          </a:p>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Audio Credits</a:t>
            </a:r>
            <a:r>
              <a:rPr lang="en-US" baseline="0" dirty="0" smtClean="0"/>
              <a:t>: Excerpt from </a:t>
            </a:r>
            <a:r>
              <a:rPr lang="en-US" b="1" baseline="0" dirty="0" smtClean="0"/>
              <a:t>‘Deflector’ by </a:t>
            </a:r>
            <a:r>
              <a:rPr lang="en-US" b="1" baseline="0" dirty="0" err="1" smtClean="0"/>
              <a:t>Ghostrifter</a:t>
            </a:r>
            <a:r>
              <a:rPr lang="en-US" baseline="0" dirty="0" smtClean="0"/>
              <a:t> (https://www.youtube.com/watch?v=w2j-kC9cS90) (Creative Commons Attribution </a:t>
            </a:r>
            <a:r>
              <a:rPr lang="en-US" baseline="0" dirty="0" err="1" smtClean="0"/>
              <a:t>ShareAlike</a:t>
            </a:r>
            <a:r>
              <a:rPr lang="en-US" baseline="0" dirty="0" smtClean="0"/>
              <a:t>- https://creativecommons.org/licenses/by-sa/3.0/)</a:t>
            </a:r>
            <a:endParaRPr lang="en-US" dirty="0" smtClean="0"/>
          </a:p>
          <a:p>
            <a:r>
              <a:rPr lang="en-US" dirty="0" smtClean="0"/>
              <a:t>Screen Assembly sound mixed by Adam Groff from sounds by: leandri140029, Florian </a:t>
            </a:r>
            <a:r>
              <a:rPr lang="en-US" dirty="0" err="1" smtClean="0"/>
              <a:t>Reinke</a:t>
            </a:r>
            <a:r>
              <a:rPr lang="en-US" dirty="0" smtClean="0"/>
              <a:t>,</a:t>
            </a:r>
            <a:r>
              <a:rPr lang="en-US" baseline="0" dirty="0" smtClean="0"/>
              <a:t> </a:t>
            </a:r>
            <a:r>
              <a:rPr lang="en-US" baseline="0" dirty="0" err="1" smtClean="0"/>
              <a:t>seansecret</a:t>
            </a:r>
            <a:r>
              <a:rPr lang="en-US" baseline="0" dirty="0" smtClean="0"/>
              <a:t>, Kieran Keegan, and </a:t>
            </a:r>
            <a:r>
              <a:rPr lang="en-US" baseline="0" dirty="0" err="1" smtClean="0"/>
              <a:t>gameaudio</a:t>
            </a:r>
            <a:r>
              <a:rPr lang="en-US" baseline="0" dirty="0" smtClean="0"/>
              <a:t>- all source sounds are licensed under Creative Commons 0 1.0 Universal (Public Domain Dedication- https://creativecommons.org/publicdomain/zero/1.0/)</a:t>
            </a:r>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18</a:t>
            </a:fld>
            <a:endParaRPr lang="en-US"/>
          </a:p>
        </p:txBody>
      </p:sp>
    </p:spTree>
    <p:extLst>
      <p:ext uri="{BB962C8B-B14F-4D97-AF65-F5344CB8AC3E}">
        <p14:creationId xmlns:p14="http://schemas.microsoft.com/office/powerpoint/2010/main" val="41801492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Level 4: words moving quickly in different directions to make a sentence.</a:t>
            </a:r>
          </a:p>
          <a:p>
            <a:r>
              <a:rPr lang="en-US" dirty="0" smtClean="0"/>
              <a:t>Audio Credit:</a:t>
            </a:r>
            <a:r>
              <a:rPr lang="en-US" baseline="0" dirty="0" smtClean="0"/>
              <a:t> Deep whoosh / data mixed by Adam Groff from sounds by- </a:t>
            </a:r>
            <a:r>
              <a:rPr lang="en-US" baseline="0" dirty="0" err="1" smtClean="0"/>
              <a:t>kinoton</a:t>
            </a:r>
            <a:r>
              <a:rPr lang="en-US" baseline="0" dirty="0" smtClean="0"/>
              <a:t> (Creative Commons 0, Public Domain) and beman87 (Creative Commons Attribution 3.0 </a:t>
            </a:r>
            <a:r>
              <a:rPr lang="en-US" baseline="0" dirty="0" err="1" smtClean="0"/>
              <a:t>Unported</a:t>
            </a:r>
            <a:r>
              <a:rPr lang="en-US" baseline="0" smtClean="0"/>
              <a:t>) </a:t>
            </a:r>
            <a:r>
              <a:rPr lang="en-US" baseline="0" dirty="0" smtClean="0"/>
              <a:t>(https://creativecommons.org/licenses/by/3.0/)</a:t>
            </a:r>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19</a:t>
            </a:fld>
            <a:endParaRPr lang="en-US"/>
          </a:p>
        </p:txBody>
      </p:sp>
    </p:spTree>
    <p:extLst>
      <p:ext uri="{BB962C8B-B14F-4D97-AF65-F5344CB8AC3E}">
        <p14:creationId xmlns:p14="http://schemas.microsoft.com/office/powerpoint/2010/main" val="3115947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2</a:t>
            </a:fld>
            <a:endParaRPr lang="en-US"/>
          </a:p>
        </p:txBody>
      </p:sp>
    </p:spTree>
    <p:extLst>
      <p:ext uri="{BB962C8B-B14F-4D97-AF65-F5344CB8AC3E}">
        <p14:creationId xmlns:p14="http://schemas.microsoft.com/office/powerpoint/2010/main" val="31141488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Editing this slide</a:t>
            </a:r>
            <a:r>
              <a:rPr lang="en-US" b="0" baseline="0" dirty="0" smtClean="0"/>
              <a:t>: </a:t>
            </a:r>
            <a:r>
              <a:rPr lang="en-US" b="1" baseline="0" dirty="0" smtClean="0"/>
              <a:t>Zoom out</a:t>
            </a:r>
            <a:r>
              <a:rPr lang="en-US" b="0" baseline="0" dirty="0" smtClean="0"/>
              <a:t> to see the 7 words (numbered 1 to 7) </a:t>
            </a:r>
            <a:r>
              <a:rPr lang="en-US" b="1" baseline="0" dirty="0" smtClean="0"/>
              <a:t>to the left, top, and right of the screen</a:t>
            </a:r>
            <a:r>
              <a:rPr lang="en-US" b="0" baseline="0" dirty="0" smtClean="0"/>
              <a:t> (</a:t>
            </a:r>
            <a:r>
              <a:rPr lang="en-US" b="1" baseline="0" dirty="0" smtClean="0"/>
              <a:t>note: they are intentionally small but will grow as they animate</a:t>
            </a:r>
            <a:r>
              <a:rPr lang="en-US" b="0" baseline="0" dirty="0" smtClean="0"/>
              <a:t>) and change them to what you want them to be (the font is embedded for editing).  Also change the ‘answer’.  You can </a:t>
            </a:r>
            <a:r>
              <a:rPr lang="en-US" b="1" baseline="0" dirty="0" smtClean="0"/>
              <a:t>delete extra words </a:t>
            </a:r>
            <a:r>
              <a:rPr lang="en-US" b="0" baseline="0" dirty="0" smtClean="0"/>
              <a:t>without affecting the animations, but </a:t>
            </a:r>
            <a:r>
              <a:rPr lang="en-US" b="1" baseline="0" dirty="0" smtClean="0"/>
              <a:t>deleting any other items</a:t>
            </a:r>
            <a:r>
              <a:rPr lang="en-US" b="0" baseline="0" dirty="0" smtClean="0"/>
              <a:t> may break animations.  </a:t>
            </a:r>
            <a:r>
              <a:rPr lang="en-US" b="1" baseline="0" dirty="0" smtClean="0"/>
              <a:t>This slide’s animations do not start from the words’ current visual location, so moving or resizing the words can unintentionally move the start point.  For this reason, adding additional words would also be difficult</a:t>
            </a:r>
            <a:r>
              <a:rPr lang="en-US" b="0" baseline="0" dirty="0" smtClean="0"/>
              <a:t>.</a:t>
            </a:r>
            <a:endParaRPr lang="en-US" b="1" baseline="0" dirty="0" smtClean="0"/>
          </a:p>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Audio Credits</a:t>
            </a:r>
            <a:r>
              <a:rPr lang="en-US" baseline="0" dirty="0" smtClean="0"/>
              <a:t>: Excerpt from </a:t>
            </a:r>
            <a:r>
              <a:rPr lang="en-US" b="1" baseline="0" dirty="0" smtClean="0"/>
              <a:t>‘2SSE’ by DJ </a:t>
            </a:r>
            <a:r>
              <a:rPr lang="en-US" b="1" baseline="0" dirty="0" err="1" smtClean="0"/>
              <a:t>Jart</a:t>
            </a:r>
            <a:r>
              <a:rPr lang="en-US" baseline="0" dirty="0" smtClean="0"/>
              <a:t> (https://www.youtube.com/watch?v=F1EHtayRia4) (Creative Commons Attribution 3.0 </a:t>
            </a:r>
            <a:r>
              <a:rPr lang="en-US" baseline="0" dirty="0" err="1" smtClean="0"/>
              <a:t>Unported</a:t>
            </a:r>
            <a:r>
              <a:rPr lang="en-US" baseline="0" dirty="0" smtClean="0"/>
              <a:t>- https://creativecommons.org/licenses/by/3.0/)</a:t>
            </a:r>
            <a:endParaRPr lang="en-US" dirty="0" smtClean="0"/>
          </a:p>
          <a:p>
            <a:r>
              <a:rPr lang="en-US" dirty="0" smtClean="0"/>
              <a:t>Screen Assembly sound mixed by Adam Groff from sounds by: leandri140029, Florian </a:t>
            </a:r>
            <a:r>
              <a:rPr lang="en-US" dirty="0" err="1" smtClean="0"/>
              <a:t>Reinke</a:t>
            </a:r>
            <a:r>
              <a:rPr lang="en-US" dirty="0" smtClean="0"/>
              <a:t>,</a:t>
            </a:r>
            <a:r>
              <a:rPr lang="en-US" baseline="0" dirty="0" smtClean="0"/>
              <a:t> </a:t>
            </a:r>
            <a:r>
              <a:rPr lang="en-US" baseline="0" dirty="0" err="1" smtClean="0"/>
              <a:t>seansecret</a:t>
            </a:r>
            <a:r>
              <a:rPr lang="en-US" baseline="0" dirty="0" smtClean="0"/>
              <a:t>, Kieran Keegan, and </a:t>
            </a:r>
            <a:r>
              <a:rPr lang="en-US" baseline="0" dirty="0" err="1" smtClean="0"/>
              <a:t>gameaudio</a:t>
            </a:r>
            <a:r>
              <a:rPr lang="en-US" baseline="0" dirty="0" smtClean="0"/>
              <a:t>- all source sounds are licensed under Creative Commons 0 1.0 Universal (Public Domain Dedication- https://creativecommons.org/publicdomain/zero/1.0/)</a:t>
            </a:r>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20</a:t>
            </a:fld>
            <a:endParaRPr lang="en-US"/>
          </a:p>
        </p:txBody>
      </p:sp>
    </p:spTree>
    <p:extLst>
      <p:ext uri="{BB962C8B-B14F-4D97-AF65-F5344CB8AC3E}">
        <p14:creationId xmlns:p14="http://schemas.microsoft.com/office/powerpoint/2010/main" val="41801492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Editing this slide</a:t>
            </a:r>
            <a:r>
              <a:rPr lang="en-US" b="0" baseline="0" dirty="0" smtClean="0"/>
              <a:t>: </a:t>
            </a:r>
            <a:r>
              <a:rPr lang="en-US" b="1" baseline="0" dirty="0" smtClean="0"/>
              <a:t>Zoom out</a:t>
            </a:r>
            <a:r>
              <a:rPr lang="en-US" b="0" baseline="0" dirty="0" smtClean="0"/>
              <a:t> to see the 7 words (numbered 1 to 7) </a:t>
            </a:r>
            <a:r>
              <a:rPr lang="en-US" b="1" baseline="0" dirty="0" smtClean="0"/>
              <a:t>to the left, top, right, and bottom of the screen</a:t>
            </a:r>
            <a:r>
              <a:rPr lang="en-US" b="0" baseline="0" dirty="0" smtClean="0"/>
              <a:t> and change them to what you want them to be (the font is embedded for editing).  Also change the ‘answer’.  You can </a:t>
            </a:r>
            <a:r>
              <a:rPr lang="en-US" b="1" baseline="0" dirty="0" smtClean="0"/>
              <a:t>delete extra words </a:t>
            </a:r>
            <a:r>
              <a:rPr lang="en-US" b="0" baseline="0" dirty="0" smtClean="0"/>
              <a:t>without affecting the animations, but </a:t>
            </a:r>
            <a:r>
              <a:rPr lang="en-US" b="1" baseline="0" dirty="0" smtClean="0"/>
              <a:t>deleting any other items</a:t>
            </a:r>
            <a:r>
              <a:rPr lang="en-US" b="0" baseline="0" dirty="0" smtClean="0"/>
              <a:t> may break animations.  To </a:t>
            </a:r>
            <a:r>
              <a:rPr lang="en-US" b="1" baseline="0" dirty="0" smtClean="0"/>
              <a:t>add a word</a:t>
            </a:r>
            <a:r>
              <a:rPr lang="en-US" b="0" baseline="0" dirty="0" smtClean="0"/>
              <a:t>, just </a:t>
            </a:r>
            <a:r>
              <a:rPr lang="en-US" b="1" baseline="0" dirty="0" smtClean="0"/>
              <a:t>copy / paste</a:t>
            </a:r>
            <a:r>
              <a:rPr lang="en-US" b="0" baseline="0" dirty="0" smtClean="0"/>
              <a:t> one of the existing words, then </a:t>
            </a:r>
            <a:r>
              <a:rPr lang="en-US" b="1" baseline="0" dirty="0" smtClean="0"/>
              <a:t>drag the ‘wavy arrow’ motion animation (Animation Pane)</a:t>
            </a:r>
            <a:r>
              <a:rPr lang="en-US" b="0" baseline="0" dirty="0" smtClean="0"/>
              <a:t> </a:t>
            </a:r>
            <a:r>
              <a:rPr lang="en-US" b="1" baseline="0" dirty="0" smtClean="0"/>
              <a:t>to</a:t>
            </a:r>
            <a:r>
              <a:rPr lang="en-US" b="0" baseline="0" dirty="0" smtClean="0"/>
              <a:t> </a:t>
            </a:r>
            <a:r>
              <a:rPr lang="en-US" b="1" baseline="0" dirty="0" smtClean="0"/>
              <a:t>follow one of the existing motion animations (and ‘edit points’ under ‘effect options’, if you want to match its path to the patterns on the screen),</a:t>
            </a:r>
            <a:r>
              <a:rPr lang="en-US" b="0" baseline="0" dirty="0" smtClean="0"/>
              <a:t> </a:t>
            </a:r>
            <a:r>
              <a:rPr lang="en-US" b="1" baseline="0" dirty="0" smtClean="0"/>
              <a:t>drag the ‘yellow star’ emphasis animation to follow one of the existing emphasis animations, and then drag the ‘red star’ exit animation to follow one of the</a:t>
            </a:r>
            <a:r>
              <a:rPr lang="en-US" b="0" baseline="0" dirty="0" smtClean="0"/>
              <a:t> </a:t>
            </a:r>
            <a:r>
              <a:rPr lang="en-US" b="1" baseline="0" dirty="0" smtClean="0"/>
              <a:t>existing exit animations.</a:t>
            </a:r>
          </a:p>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Audio Credits</a:t>
            </a:r>
            <a:r>
              <a:rPr lang="en-US" baseline="0" dirty="0" smtClean="0"/>
              <a:t>: Excerpt from </a:t>
            </a:r>
            <a:r>
              <a:rPr lang="en-US" b="1" baseline="0" dirty="0" smtClean="0"/>
              <a:t>‘</a:t>
            </a:r>
            <a:r>
              <a:rPr lang="en-US" b="1" baseline="0" dirty="0" err="1" smtClean="0"/>
              <a:t>Nightrise</a:t>
            </a:r>
            <a:r>
              <a:rPr lang="en-US" b="1" baseline="0" dirty="0" smtClean="0"/>
              <a:t>’ by Jens East</a:t>
            </a:r>
            <a:r>
              <a:rPr lang="en-US" baseline="0" dirty="0" smtClean="0"/>
              <a:t> (https://www.youtube.com/watch?v=6ih5vFqHPOU) </a:t>
            </a:r>
            <a:r>
              <a:rPr lang="en-US" sz="1800" dirty="0" smtClean="0">
                <a:solidFill>
                  <a:schemeClr val="bg1"/>
                </a:solidFill>
                <a:latin typeface="+mn-lt"/>
              </a:rPr>
              <a:t>(CC Attribution 4.0- https://creativecommons.org/licenses/by/4.0/)</a:t>
            </a:r>
            <a:endParaRPr lang="en-US" dirty="0" smtClean="0">
              <a:latin typeface="+mn-lt"/>
            </a:endParaRPr>
          </a:p>
          <a:p>
            <a:r>
              <a:rPr lang="en-US" dirty="0" smtClean="0"/>
              <a:t>Screen Assembly sound mixed by Adam Groff from sounds by: leandri140029, Florian </a:t>
            </a:r>
            <a:r>
              <a:rPr lang="en-US" dirty="0" err="1" smtClean="0"/>
              <a:t>Reinke</a:t>
            </a:r>
            <a:r>
              <a:rPr lang="en-US" dirty="0" smtClean="0"/>
              <a:t>,</a:t>
            </a:r>
            <a:r>
              <a:rPr lang="en-US" baseline="0" dirty="0" smtClean="0"/>
              <a:t> </a:t>
            </a:r>
            <a:r>
              <a:rPr lang="en-US" baseline="0" dirty="0" err="1" smtClean="0"/>
              <a:t>seansecret</a:t>
            </a:r>
            <a:r>
              <a:rPr lang="en-US" baseline="0" dirty="0" smtClean="0"/>
              <a:t>, Kieran Keegan, and </a:t>
            </a:r>
            <a:r>
              <a:rPr lang="en-US" baseline="0" dirty="0" err="1" smtClean="0"/>
              <a:t>gameaudio</a:t>
            </a:r>
            <a:r>
              <a:rPr lang="en-US" baseline="0" dirty="0" smtClean="0"/>
              <a:t>- all source sounds are licensed under Creative Commons 0 1.0 Universal (Public Domain Dedication- https://creativecommons.org/publicdomain/zero/1.0/)</a:t>
            </a:r>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21</a:t>
            </a:fld>
            <a:endParaRPr lang="en-US"/>
          </a:p>
        </p:txBody>
      </p:sp>
    </p:spTree>
    <p:extLst>
      <p:ext uri="{BB962C8B-B14F-4D97-AF65-F5344CB8AC3E}">
        <p14:creationId xmlns:p14="http://schemas.microsoft.com/office/powerpoint/2010/main" val="41801492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Level X: words spinning</a:t>
            </a:r>
            <a:r>
              <a:rPr lang="en-US" baseline="0" dirty="0" smtClean="0"/>
              <a:t> and </a:t>
            </a:r>
            <a:r>
              <a:rPr lang="en-US" dirty="0" smtClean="0"/>
              <a:t>moving quickly in different directions to make a sentence.  Students exclaiming</a:t>
            </a:r>
            <a:r>
              <a:rPr lang="en-US" baseline="0" dirty="0" smtClean="0"/>
              <a:t> “What?!”, “Oh my God!”, or any similar remarks is to be expected.</a:t>
            </a:r>
            <a:endParaRPr lang="en-US" dirty="0" smtClean="0"/>
          </a:p>
          <a:p>
            <a:r>
              <a:rPr lang="en-US" dirty="0" smtClean="0"/>
              <a:t>Audio Credit: Glitch / ‘</a:t>
            </a:r>
            <a:r>
              <a:rPr lang="en-US" dirty="0" err="1" smtClean="0"/>
              <a:t>braam</a:t>
            </a:r>
            <a:r>
              <a:rPr lang="en-US" dirty="0" smtClean="0"/>
              <a:t>’ mixed by Adam Groff from sounds by: </a:t>
            </a:r>
            <a:r>
              <a:rPr lang="en-US" dirty="0" err="1" smtClean="0"/>
              <a:t>shpira</a:t>
            </a:r>
            <a:r>
              <a:rPr lang="en-US" dirty="0" smtClean="0"/>
              <a:t>, </a:t>
            </a:r>
            <a:r>
              <a:rPr lang="en-US" dirty="0" err="1" smtClean="0"/>
              <a:t>vykroft</a:t>
            </a:r>
            <a:r>
              <a:rPr lang="en-US" dirty="0" smtClean="0"/>
              <a:t>;</a:t>
            </a:r>
            <a:r>
              <a:rPr lang="en-US" baseline="0" dirty="0" smtClean="0"/>
              <a:t> </a:t>
            </a:r>
            <a:r>
              <a:rPr lang="en-US" dirty="0" smtClean="0"/>
              <a:t>licensed</a:t>
            </a:r>
            <a:r>
              <a:rPr lang="en-US" baseline="0" dirty="0" smtClean="0"/>
              <a:t> under Creative Commons 0 1.0 Universal (Public Domain Dedication- https://creativecommons.org/publicdomain/zero/1.0/)</a:t>
            </a:r>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22</a:t>
            </a:fld>
            <a:endParaRPr lang="en-US"/>
          </a:p>
        </p:txBody>
      </p:sp>
    </p:spTree>
    <p:extLst>
      <p:ext uri="{BB962C8B-B14F-4D97-AF65-F5344CB8AC3E}">
        <p14:creationId xmlns:p14="http://schemas.microsoft.com/office/powerpoint/2010/main" val="31159476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Editing this slide</a:t>
            </a:r>
            <a:r>
              <a:rPr lang="en-US" b="0" baseline="0" dirty="0" smtClean="0"/>
              <a:t>: </a:t>
            </a:r>
            <a:r>
              <a:rPr lang="en-US" b="1" baseline="0" dirty="0" smtClean="0"/>
              <a:t>Zoom out</a:t>
            </a:r>
            <a:r>
              <a:rPr lang="en-US" b="0" baseline="0" dirty="0" smtClean="0"/>
              <a:t> to see the 8 words (numbered 1 to 8) </a:t>
            </a:r>
            <a:r>
              <a:rPr lang="en-US" b="1" baseline="0" dirty="0" smtClean="0"/>
              <a:t>to the left, top, right, and bottom of the screen</a:t>
            </a:r>
            <a:r>
              <a:rPr lang="en-US" b="0" baseline="0" dirty="0" smtClean="0"/>
              <a:t> and change them to what you want them to be (the font is embedded for editing).  Also change the ‘answer’.  You can </a:t>
            </a:r>
            <a:r>
              <a:rPr lang="en-US" b="1" baseline="0" dirty="0" smtClean="0"/>
              <a:t>delete extra words </a:t>
            </a:r>
            <a:r>
              <a:rPr lang="en-US" b="0" baseline="0" dirty="0" smtClean="0"/>
              <a:t>without affecting the animations, but </a:t>
            </a:r>
            <a:r>
              <a:rPr lang="en-US" b="1" baseline="0" dirty="0" smtClean="0"/>
              <a:t>deleting any other items</a:t>
            </a:r>
            <a:r>
              <a:rPr lang="en-US" b="0" baseline="0" dirty="0" smtClean="0"/>
              <a:t> may break animations.  To </a:t>
            </a:r>
            <a:r>
              <a:rPr lang="en-US" b="1" baseline="0" dirty="0" smtClean="0"/>
              <a:t>add a word</a:t>
            </a:r>
            <a:r>
              <a:rPr lang="en-US" b="0" baseline="0" dirty="0" smtClean="0"/>
              <a:t>, just </a:t>
            </a:r>
            <a:r>
              <a:rPr lang="en-US" b="1" baseline="0" dirty="0" smtClean="0"/>
              <a:t>copy / paste</a:t>
            </a:r>
            <a:r>
              <a:rPr lang="en-US" b="0" baseline="0" dirty="0" smtClean="0"/>
              <a:t> one of the existing words, then </a:t>
            </a:r>
            <a:r>
              <a:rPr lang="en-US" b="1" baseline="0" dirty="0" smtClean="0"/>
              <a:t>drag the ‘wavy arrow’ motion animation (Animation Pane)</a:t>
            </a:r>
            <a:r>
              <a:rPr lang="en-US" b="0" baseline="0" dirty="0" smtClean="0"/>
              <a:t> </a:t>
            </a:r>
            <a:r>
              <a:rPr lang="en-US" b="1" baseline="0" dirty="0" smtClean="0"/>
              <a:t>to</a:t>
            </a:r>
            <a:r>
              <a:rPr lang="en-US" b="0" baseline="0" dirty="0" smtClean="0"/>
              <a:t> </a:t>
            </a:r>
            <a:r>
              <a:rPr lang="en-US" b="1" baseline="0" dirty="0" smtClean="0"/>
              <a:t>follow one of the existing motion animations (and ‘edit points’ under ‘effect options’, if you want to match its path to the patterns on the screen),</a:t>
            </a:r>
            <a:r>
              <a:rPr lang="en-US" b="0" baseline="0" dirty="0" smtClean="0"/>
              <a:t> </a:t>
            </a:r>
            <a:r>
              <a:rPr lang="en-US" b="1" baseline="0" dirty="0" smtClean="0"/>
              <a:t>drag the ‘yellow star’ emphasis animation to follow one of the existing emphasis animations, and then drag the ‘red star’ exit animation to follow one of the</a:t>
            </a:r>
            <a:r>
              <a:rPr lang="en-US" b="0" baseline="0" dirty="0" smtClean="0"/>
              <a:t> </a:t>
            </a:r>
            <a:r>
              <a:rPr lang="en-US" b="1" baseline="0" dirty="0" smtClean="0"/>
              <a:t>existing exit animations.</a:t>
            </a:r>
          </a:p>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Audio Credits</a:t>
            </a:r>
            <a:r>
              <a:rPr lang="en-US" baseline="0" dirty="0" smtClean="0"/>
              <a:t>: Excerpt from </a:t>
            </a:r>
            <a:r>
              <a:rPr lang="en-US" b="1" baseline="0" dirty="0" smtClean="0"/>
              <a:t>‘Stingray’ by </a:t>
            </a:r>
            <a:r>
              <a:rPr lang="en-US" b="1" baseline="0" dirty="0" err="1" smtClean="0"/>
              <a:t>Malmen</a:t>
            </a:r>
            <a:r>
              <a:rPr lang="en-US" baseline="0" dirty="0" smtClean="0"/>
              <a:t> (https://www.youtube.com/watch?v=Y7eqrBGOp3g) (Creative Commons Attribution 3.0 </a:t>
            </a:r>
            <a:r>
              <a:rPr lang="en-US" baseline="0" dirty="0" err="1" smtClean="0"/>
              <a:t>Unported</a:t>
            </a:r>
            <a:r>
              <a:rPr lang="en-US" baseline="0" dirty="0" smtClean="0"/>
              <a:t>- https://creativecommons.org/licenses/by/3.0/)</a:t>
            </a:r>
            <a:endParaRPr lang="en-US" dirty="0" smtClean="0"/>
          </a:p>
          <a:p>
            <a:r>
              <a:rPr lang="en-US" dirty="0" smtClean="0"/>
              <a:t>Screen Assembly sound mixed by Adam Groff from sounds by: leandri140029, Florian </a:t>
            </a:r>
            <a:r>
              <a:rPr lang="en-US" dirty="0" err="1" smtClean="0"/>
              <a:t>Reinke</a:t>
            </a:r>
            <a:r>
              <a:rPr lang="en-US" dirty="0" smtClean="0"/>
              <a:t>,</a:t>
            </a:r>
            <a:r>
              <a:rPr lang="en-US" baseline="0" dirty="0" smtClean="0"/>
              <a:t> </a:t>
            </a:r>
            <a:r>
              <a:rPr lang="en-US" baseline="0" dirty="0" err="1" smtClean="0"/>
              <a:t>seansecret</a:t>
            </a:r>
            <a:r>
              <a:rPr lang="en-US" baseline="0" dirty="0" smtClean="0"/>
              <a:t>, Kieran Keegan, and </a:t>
            </a:r>
            <a:r>
              <a:rPr lang="en-US" baseline="0" dirty="0" err="1" smtClean="0"/>
              <a:t>gameaudio</a:t>
            </a:r>
            <a:r>
              <a:rPr lang="en-US" baseline="0" dirty="0" smtClean="0"/>
              <a:t>- all source sounds are licensed under Creative Commons 0 1.0 Universal (Public Domain Dedication- https://creativecommons.org/publicdomain/zero/1.0/)</a:t>
            </a:r>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23</a:t>
            </a:fld>
            <a:endParaRPr lang="en-US"/>
          </a:p>
        </p:txBody>
      </p:sp>
    </p:spTree>
    <p:extLst>
      <p:ext uri="{BB962C8B-B14F-4D97-AF65-F5344CB8AC3E}">
        <p14:creationId xmlns:p14="http://schemas.microsoft.com/office/powerpoint/2010/main" val="41801492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58524" rtl="0" eaLnBrk="1" fontAlgn="auto" latinLnBrk="0" hangingPunct="1">
              <a:lnSpc>
                <a:spcPct val="100000"/>
              </a:lnSpc>
              <a:spcBef>
                <a:spcPts val="0"/>
              </a:spcBef>
              <a:spcAft>
                <a:spcPts val="0"/>
              </a:spcAft>
              <a:buClrTx/>
              <a:buSzTx/>
              <a:buFontTx/>
              <a:buNone/>
              <a:tabLst/>
              <a:defRPr/>
            </a:pPr>
            <a:r>
              <a:rPr lang="en-US" sz="1800" b="0" dirty="0" smtClean="0">
                <a:solidFill>
                  <a:schemeClr val="bg1"/>
                </a:solidFill>
                <a:effectLst>
                  <a:glow rad="139700">
                    <a:schemeClr val="tx1">
                      <a:alpha val="40000"/>
                    </a:schemeClr>
                  </a:glow>
                </a:effectLst>
                <a:latin typeface="+mn-lt"/>
                <a:cs typeface="Calibri" panose="020F0502020204030204" pitchFamily="34" charset="0"/>
              </a:rPr>
              <a:t>Credits Slide. </a:t>
            </a:r>
            <a:r>
              <a:rPr lang="en-US" dirty="0" smtClean="0"/>
              <a:t>Game and template</a:t>
            </a:r>
            <a:r>
              <a:rPr lang="en-US" baseline="0" dirty="0" smtClean="0"/>
              <a:t> design by Adam Groff.  Game templates available at </a:t>
            </a:r>
            <a:r>
              <a:rPr lang="en-US" baseline="0" dirty="0" smtClean="0"/>
              <a:t>adamzero.wixsite.com/main</a:t>
            </a:r>
            <a:r>
              <a:rPr lang="en-US" baseline="0" dirty="0" smtClean="0"/>
              <a:t>.  This template may be used, shared and redistributed for educational purposes, but may not be sold or posted to a site that seeks to profit from it (either through a paywall or a request for donations), by anyone other than its creator.  All images and sounds are used in accordance with their respective licenses.</a:t>
            </a:r>
            <a:r>
              <a:rPr lang="en-US" sz="1800" b="0" dirty="0" smtClean="0">
                <a:solidFill>
                  <a:schemeClr val="bg1"/>
                </a:solidFill>
                <a:effectLst>
                  <a:glow rad="139700">
                    <a:schemeClr val="tx1">
                      <a:alpha val="40000"/>
                    </a:schemeClr>
                  </a:glow>
                </a:effectLst>
                <a:latin typeface="+mn-lt"/>
                <a:cs typeface="Calibri" panose="020F0502020204030204" pitchFamily="34" charset="0"/>
              </a:rPr>
              <a:t>  Sounds</a:t>
            </a:r>
            <a:r>
              <a:rPr lang="en-US" sz="1800" b="0" baseline="0" dirty="0" smtClean="0">
                <a:solidFill>
                  <a:schemeClr val="bg1"/>
                </a:solidFill>
                <a:effectLst>
                  <a:glow rad="139700">
                    <a:schemeClr val="tx1">
                      <a:alpha val="40000"/>
                    </a:schemeClr>
                  </a:glow>
                </a:effectLst>
                <a:latin typeface="+mn-lt"/>
                <a:cs typeface="Calibri" panose="020F0502020204030204" pitchFamily="34" charset="0"/>
              </a:rPr>
              <a:t> may be re-used / redistributed according to their respective licenses.  Images may not be re-used without an appropriate membership with </a:t>
            </a:r>
            <a:r>
              <a:rPr lang="en-US" sz="1800" b="0" baseline="0" dirty="0" err="1" smtClean="0">
                <a:solidFill>
                  <a:schemeClr val="bg1"/>
                </a:solidFill>
                <a:effectLst>
                  <a:glow rad="139700">
                    <a:schemeClr val="tx1">
                      <a:alpha val="40000"/>
                    </a:schemeClr>
                  </a:glow>
                </a:effectLst>
                <a:latin typeface="+mn-lt"/>
                <a:cs typeface="Calibri" panose="020F0502020204030204" pitchFamily="34" charset="0"/>
              </a:rPr>
              <a:t>pixabay</a:t>
            </a:r>
            <a:r>
              <a:rPr lang="en-US" sz="1800" b="0" baseline="0" dirty="0" smtClean="0">
                <a:solidFill>
                  <a:schemeClr val="bg1"/>
                </a:solidFill>
                <a:effectLst>
                  <a:glow rad="139700">
                    <a:schemeClr val="tx1">
                      <a:alpha val="40000"/>
                    </a:schemeClr>
                  </a:glow>
                </a:effectLst>
                <a:latin typeface="+mn-lt"/>
                <a:cs typeface="Calibri" panose="020F0502020204030204" pitchFamily="34" charset="0"/>
              </a:rPr>
              <a:t> / </a:t>
            </a:r>
            <a:r>
              <a:rPr lang="en-US" sz="1800" b="0" baseline="0" dirty="0" err="1" smtClean="0">
                <a:solidFill>
                  <a:schemeClr val="bg1"/>
                </a:solidFill>
                <a:effectLst>
                  <a:glow rad="139700">
                    <a:schemeClr val="tx1">
                      <a:alpha val="40000"/>
                    </a:schemeClr>
                  </a:glow>
                </a:effectLst>
                <a:latin typeface="+mn-lt"/>
                <a:cs typeface="Calibri" panose="020F0502020204030204" pitchFamily="34" charset="0"/>
              </a:rPr>
              <a:t>Freepik</a:t>
            </a:r>
            <a:r>
              <a:rPr lang="en-US" sz="1800" b="0" baseline="0" dirty="0" smtClean="0">
                <a:solidFill>
                  <a:schemeClr val="bg1"/>
                </a:solidFill>
                <a:effectLst>
                  <a:glow rad="139700">
                    <a:schemeClr val="tx1">
                      <a:alpha val="40000"/>
                    </a:schemeClr>
                  </a:glow>
                </a:effectLst>
                <a:latin typeface="+mn-lt"/>
                <a:cs typeface="Calibri" panose="020F0502020204030204" pitchFamily="34" charset="0"/>
              </a:rPr>
              <a:t>.</a:t>
            </a:r>
          </a:p>
          <a:p>
            <a:r>
              <a:rPr lang="en-US" b="1" dirty="0" smtClean="0"/>
              <a:t>Audio Credits</a:t>
            </a:r>
            <a:r>
              <a:rPr lang="en-US" b="0" dirty="0" smtClean="0"/>
              <a:t>: Excerpt from </a:t>
            </a:r>
            <a:r>
              <a:rPr lang="en-US" b="1" dirty="0" smtClean="0"/>
              <a:t>‘Defense Matrix’ by </a:t>
            </a:r>
            <a:r>
              <a:rPr lang="en-US" b="1" dirty="0" err="1" smtClean="0"/>
              <a:t>Vyra</a:t>
            </a:r>
            <a:r>
              <a:rPr lang="en-US" b="1" dirty="0" smtClean="0"/>
              <a:t> </a:t>
            </a:r>
            <a:r>
              <a:rPr lang="en-US" dirty="0" smtClean="0"/>
              <a:t>(https://www.youtube.com/watch?v=8Qx9zZhx8-I) </a:t>
            </a:r>
            <a:r>
              <a:rPr lang="en-US" baseline="0" dirty="0" smtClean="0"/>
              <a:t>(Creative Commons Attribution 3.0 </a:t>
            </a:r>
            <a:r>
              <a:rPr lang="en-US" baseline="0" dirty="0" err="1" smtClean="0"/>
              <a:t>Unported</a:t>
            </a:r>
            <a:r>
              <a:rPr lang="en-US" baseline="0" dirty="0" smtClean="0"/>
              <a:t>- https://creativecommons.org/licenses/by/3.0/) </a:t>
            </a:r>
            <a:r>
              <a:rPr lang="en-US" dirty="0" smtClean="0"/>
              <a:t>(See slide 2</a:t>
            </a:r>
            <a:r>
              <a:rPr lang="en-US" baseline="0" dirty="0" smtClean="0"/>
              <a:t> and individual slide notes for additional music credits.)</a:t>
            </a:r>
          </a:p>
          <a:p>
            <a:r>
              <a:rPr lang="en-US" baseline="0" dirty="0" smtClean="0"/>
              <a:t>Art Credits: Text fill images by </a:t>
            </a:r>
            <a:r>
              <a:rPr lang="en-US" baseline="0" dirty="0" err="1" smtClean="0"/>
              <a:t>Okan</a:t>
            </a:r>
            <a:r>
              <a:rPr lang="en-US" baseline="0" dirty="0" smtClean="0"/>
              <a:t> </a:t>
            </a:r>
            <a:r>
              <a:rPr lang="en-US" baseline="0" dirty="0" err="1" smtClean="0"/>
              <a:t>Caliskan</a:t>
            </a:r>
            <a:r>
              <a:rPr lang="en-US" baseline="0" dirty="0" smtClean="0"/>
              <a:t> (from </a:t>
            </a:r>
            <a:r>
              <a:rPr lang="en-US" baseline="0" dirty="0" err="1" smtClean="0"/>
              <a:t>pixabay</a:t>
            </a:r>
            <a:r>
              <a:rPr lang="en-US" baseline="0" dirty="0" smtClean="0"/>
              <a:t>).  3D board marker created (in PowerPoint) by Adam Groff.  All other images from </a:t>
            </a:r>
            <a:r>
              <a:rPr lang="en-US" baseline="0" dirty="0" err="1" smtClean="0"/>
              <a:t>Freepik</a:t>
            </a:r>
            <a:r>
              <a:rPr lang="en-US" baseline="0" dirty="0" smtClean="0"/>
              <a:t> (premium license).</a:t>
            </a:r>
          </a:p>
          <a:p>
            <a:r>
              <a:rPr lang="en-US" dirty="0" smtClean="0"/>
              <a:t>Art Credits: user13883487 (title);</a:t>
            </a:r>
            <a:r>
              <a:rPr lang="en-US" baseline="0" dirty="0" smtClean="0"/>
              <a:t> patthana263 (all ‘level’ title screens, answer frame); </a:t>
            </a:r>
            <a:r>
              <a:rPr lang="en-US" baseline="0" dirty="0" err="1" smtClean="0"/>
              <a:t>egudinka</a:t>
            </a:r>
            <a:r>
              <a:rPr lang="en-US" baseline="0" dirty="0" smtClean="0"/>
              <a:t> (tutorial); </a:t>
            </a:r>
            <a:r>
              <a:rPr lang="en-US" baseline="0" dirty="0" err="1" smtClean="0"/>
              <a:t>nack_thanakorn</a:t>
            </a:r>
            <a:r>
              <a:rPr lang="en-US" baseline="0" dirty="0" smtClean="0"/>
              <a:t> (level 1.1); </a:t>
            </a:r>
            <a:r>
              <a:rPr lang="en-US" baseline="0" dirty="0" err="1" smtClean="0"/>
              <a:t>microone</a:t>
            </a:r>
            <a:r>
              <a:rPr lang="en-US" baseline="0" dirty="0" smtClean="0"/>
              <a:t> (level 1.2); anonymous </a:t>
            </a:r>
            <a:r>
              <a:rPr lang="en-US" baseline="0" dirty="0" err="1" smtClean="0"/>
              <a:t>freepik</a:t>
            </a:r>
            <a:r>
              <a:rPr lang="en-US" baseline="0" dirty="0" smtClean="0"/>
              <a:t> contributors (title motion lines, level 1.3); </a:t>
            </a:r>
            <a:r>
              <a:rPr lang="en-US" baseline="0" dirty="0" err="1" smtClean="0"/>
              <a:t>varunyucg</a:t>
            </a:r>
            <a:r>
              <a:rPr lang="en-US" baseline="0" dirty="0" smtClean="0"/>
              <a:t> (levels 2.1, 3.2); </a:t>
            </a:r>
            <a:r>
              <a:rPr lang="en-US" baseline="0" dirty="0" err="1" smtClean="0"/>
              <a:t>studiodav</a:t>
            </a:r>
            <a:r>
              <a:rPr lang="en-US" baseline="0" dirty="0" smtClean="0"/>
              <a:t> (level 2.2); </a:t>
            </a:r>
            <a:r>
              <a:rPr lang="en-US" baseline="0" dirty="0" err="1" smtClean="0"/>
              <a:t>sandipruel</a:t>
            </a:r>
            <a:r>
              <a:rPr lang="en-US" baseline="0" dirty="0" smtClean="0"/>
              <a:t> (level 2.3); </a:t>
            </a:r>
            <a:r>
              <a:rPr lang="en-US" baseline="0" dirty="0" err="1" smtClean="0"/>
              <a:t>korrakot_sittivash</a:t>
            </a:r>
            <a:r>
              <a:rPr lang="en-US" baseline="0" dirty="0" smtClean="0"/>
              <a:t> (level 3.1); </a:t>
            </a:r>
            <a:r>
              <a:rPr lang="en-US" baseline="0" dirty="0" err="1" smtClean="0"/>
              <a:t>wirestock</a:t>
            </a:r>
            <a:r>
              <a:rPr lang="en-US" baseline="0" dirty="0" smtClean="0"/>
              <a:t> (levels 3.3, X); </a:t>
            </a:r>
            <a:r>
              <a:rPr lang="en-US" baseline="0" dirty="0" err="1" smtClean="0"/>
              <a:t>pikisuperstar</a:t>
            </a:r>
            <a:r>
              <a:rPr lang="en-US" baseline="0" dirty="0" smtClean="0"/>
              <a:t> (level 4.1); knssr2 (level 4.2); </a:t>
            </a:r>
            <a:r>
              <a:rPr lang="en-US" baseline="0" dirty="0" err="1" smtClean="0"/>
              <a:t>starline</a:t>
            </a:r>
            <a:r>
              <a:rPr lang="en-US" baseline="0" dirty="0" smtClean="0"/>
              <a:t> (credits).</a:t>
            </a:r>
          </a:p>
          <a:p>
            <a:r>
              <a:rPr lang="en-US" baseline="0" dirty="0" smtClean="0"/>
              <a:t>Sound Credits: All sounds from freesound.org. Deep whoosh / data mixed by Adam Groff from sounds by- </a:t>
            </a:r>
            <a:r>
              <a:rPr lang="en-US" baseline="0" dirty="0" err="1" smtClean="0"/>
              <a:t>kinoton</a:t>
            </a:r>
            <a:r>
              <a:rPr lang="en-US" baseline="0" dirty="0" smtClean="0"/>
              <a:t> (Creative Commons 0, Public Domain) and beman87 (Creative Commons Attribution 3.0 </a:t>
            </a:r>
            <a:r>
              <a:rPr lang="en-US" baseline="0" dirty="0" err="1" smtClean="0"/>
              <a:t>Unported</a:t>
            </a:r>
            <a:r>
              <a:rPr lang="en-US" baseline="0" dirty="0" smtClean="0"/>
              <a:t>); </a:t>
            </a:r>
            <a:r>
              <a:rPr lang="en-US" dirty="0" smtClean="0"/>
              <a:t>Screen assembly sound mixed by Adam Groff from sounds by- leandri140029, Florian </a:t>
            </a:r>
            <a:r>
              <a:rPr lang="en-US" dirty="0" err="1" smtClean="0"/>
              <a:t>Reinke</a:t>
            </a:r>
            <a:r>
              <a:rPr lang="en-US" dirty="0" smtClean="0"/>
              <a:t>,</a:t>
            </a:r>
            <a:r>
              <a:rPr lang="en-US" baseline="0" dirty="0" smtClean="0"/>
              <a:t> </a:t>
            </a:r>
            <a:r>
              <a:rPr lang="en-US" baseline="0" dirty="0" err="1" smtClean="0"/>
              <a:t>seansecret</a:t>
            </a:r>
            <a:r>
              <a:rPr lang="en-US" baseline="0" dirty="0" smtClean="0"/>
              <a:t>, Kieran Keegan, and </a:t>
            </a:r>
            <a:r>
              <a:rPr lang="en-US" baseline="0" dirty="0" err="1" smtClean="0"/>
              <a:t>gameaudio</a:t>
            </a:r>
            <a:r>
              <a:rPr lang="en-US" baseline="0" dirty="0" smtClean="0"/>
              <a:t> (Creative Commons 0 1.0 Universal); </a:t>
            </a:r>
            <a:r>
              <a:rPr lang="en-US" dirty="0" smtClean="0"/>
              <a:t>Glitch / ‘</a:t>
            </a:r>
            <a:r>
              <a:rPr lang="en-US" dirty="0" err="1" smtClean="0"/>
              <a:t>braam</a:t>
            </a:r>
            <a:r>
              <a:rPr lang="en-US" dirty="0" smtClean="0"/>
              <a:t>’ sounds (‘Level X’ title) mixed by Adam Groff from sounds by- </a:t>
            </a:r>
            <a:r>
              <a:rPr lang="en-US" dirty="0" err="1" smtClean="0"/>
              <a:t>shpira</a:t>
            </a:r>
            <a:r>
              <a:rPr lang="en-US" dirty="0" smtClean="0"/>
              <a:t>, </a:t>
            </a:r>
            <a:r>
              <a:rPr lang="en-US" dirty="0" err="1" smtClean="0"/>
              <a:t>vykroft</a:t>
            </a:r>
            <a:r>
              <a:rPr lang="en-US" baseline="0" dirty="0" smtClean="0"/>
              <a:t> (Creative Commons 0 1.0 Universal).</a:t>
            </a:r>
            <a:endParaRPr lang="en-US" dirty="0" smtClean="0"/>
          </a:p>
          <a:p>
            <a:r>
              <a:rPr lang="en-US" dirty="0" smtClean="0"/>
              <a:t>Fonts used in this game are from Google Fonts</a:t>
            </a:r>
            <a:r>
              <a:rPr lang="en-US" baseline="0" dirty="0" smtClean="0"/>
              <a:t> and are all licensed under the Open Fonts License: </a:t>
            </a:r>
            <a:r>
              <a:rPr lang="en-US" baseline="0" dirty="0" err="1" smtClean="0"/>
              <a:t>Josefin</a:t>
            </a:r>
            <a:r>
              <a:rPr lang="en-US" baseline="0" dirty="0" smtClean="0"/>
              <a:t> Sans (embedded), </a:t>
            </a:r>
            <a:r>
              <a:rPr lang="en-US" baseline="0" dirty="0" err="1" smtClean="0"/>
              <a:t>Audiowide</a:t>
            </a:r>
            <a:r>
              <a:rPr lang="en-US" baseline="0" dirty="0" smtClean="0"/>
              <a:t>, Stalinist One, Nothing You Could Do.</a:t>
            </a:r>
            <a:endParaRPr lang="en-US" dirty="0" smtClean="0"/>
          </a:p>
        </p:txBody>
      </p:sp>
      <p:sp>
        <p:nvSpPr>
          <p:cNvPr id="4" name="Slide Number Placeholder 3"/>
          <p:cNvSpPr>
            <a:spLocks noGrp="1"/>
          </p:cNvSpPr>
          <p:nvPr>
            <p:ph type="sldNum" sz="quarter" idx="10"/>
          </p:nvPr>
        </p:nvSpPr>
        <p:spPr/>
        <p:txBody>
          <a:bodyPr/>
          <a:lstStyle/>
          <a:p>
            <a:fld id="{8DB575E4-623E-4CDC-B9BD-3B8099C65C43}" type="slidenum">
              <a:rPr lang="en-US" smtClean="0"/>
              <a:t>24</a:t>
            </a:fld>
            <a:endParaRPr lang="en-US"/>
          </a:p>
        </p:txBody>
      </p:sp>
    </p:spTree>
    <p:extLst>
      <p:ext uri="{BB962C8B-B14F-4D97-AF65-F5344CB8AC3E}">
        <p14:creationId xmlns:p14="http://schemas.microsoft.com/office/powerpoint/2010/main" val="534093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3</a:t>
            </a:fld>
            <a:endParaRPr lang="en-US"/>
          </a:p>
        </p:txBody>
      </p:sp>
    </p:spTree>
    <p:extLst>
      <p:ext uri="{BB962C8B-B14F-4D97-AF65-F5344CB8AC3E}">
        <p14:creationId xmlns:p14="http://schemas.microsoft.com/office/powerpoint/2010/main" val="31141488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4</a:t>
            </a:fld>
            <a:endParaRPr lang="en-US"/>
          </a:p>
        </p:txBody>
      </p:sp>
    </p:spTree>
    <p:extLst>
      <p:ext uri="{BB962C8B-B14F-4D97-AF65-F5344CB8AC3E}">
        <p14:creationId xmlns:p14="http://schemas.microsoft.com/office/powerpoint/2010/main" val="3114148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Practice:</a:t>
            </a:r>
            <a:r>
              <a:rPr lang="en-US" baseline="0" dirty="0" smtClean="0"/>
              <a:t> Demo level, students do not need to write</a:t>
            </a:r>
            <a:endParaRPr lang="en-US" dirty="0" smtClean="0"/>
          </a:p>
          <a:p>
            <a:r>
              <a:rPr lang="en-US" dirty="0" smtClean="0"/>
              <a:t>Audio Credit:</a:t>
            </a:r>
            <a:r>
              <a:rPr lang="en-US" baseline="0" dirty="0" smtClean="0"/>
              <a:t> Deep whoosh / data mixed by Adam Groff from sounds by- </a:t>
            </a:r>
            <a:r>
              <a:rPr lang="en-US" baseline="0" dirty="0" err="1" smtClean="0"/>
              <a:t>kinoton</a:t>
            </a:r>
            <a:r>
              <a:rPr lang="en-US" baseline="0" dirty="0" smtClean="0"/>
              <a:t> (Creative Commons 0, Public Domain) and beman87 (Creative Commons Attribution 3.0 </a:t>
            </a:r>
            <a:r>
              <a:rPr lang="en-US" baseline="0" dirty="0" err="1" smtClean="0"/>
              <a:t>Unported</a:t>
            </a:r>
            <a:r>
              <a:rPr lang="en-US" baseline="0" dirty="0" smtClean="0"/>
              <a:t>) (https://creativecommons.org/licenses/by/3.0/)</a:t>
            </a:r>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5</a:t>
            </a:fld>
            <a:endParaRPr lang="en-US"/>
          </a:p>
        </p:txBody>
      </p:sp>
    </p:spTree>
    <p:extLst>
      <p:ext uri="{BB962C8B-B14F-4D97-AF65-F5344CB8AC3E}">
        <p14:creationId xmlns:p14="http://schemas.microsoft.com/office/powerpoint/2010/main" val="5340939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is just to show the students how the game works.  If you want to use this for math problems,</a:t>
            </a:r>
            <a:r>
              <a:rPr lang="en-US" baseline="0" dirty="0" smtClean="0"/>
              <a:t> feel free to change the letters (left of the screen, </a:t>
            </a:r>
            <a:r>
              <a:rPr lang="en-US" b="1" baseline="0" dirty="0" smtClean="0"/>
              <a:t>zoom out to see them</a:t>
            </a:r>
            <a:r>
              <a:rPr lang="en-US" baseline="0" dirty="0" smtClean="0"/>
              <a:t>) and the answer (center of the screen) to whatever works best for you.</a:t>
            </a:r>
          </a:p>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Audio Credits</a:t>
            </a:r>
            <a:r>
              <a:rPr lang="en-US" baseline="0" dirty="0" smtClean="0"/>
              <a:t>: Excerpt from </a:t>
            </a:r>
            <a:r>
              <a:rPr lang="en-US" b="1" baseline="0" dirty="0" smtClean="0"/>
              <a:t>‘Voyager 1’ by John </a:t>
            </a:r>
            <a:r>
              <a:rPr lang="en-US" b="1" baseline="0" dirty="0" err="1" smtClean="0"/>
              <a:t>Tasoulas</a:t>
            </a:r>
            <a:r>
              <a:rPr lang="en-US" baseline="0" dirty="0" smtClean="0"/>
              <a:t> (https://www.youtube.com/watch?v=jf2af9pa9UI) (Creative Commons Attribution 3.0 </a:t>
            </a:r>
            <a:r>
              <a:rPr lang="en-US" baseline="0" dirty="0" err="1" smtClean="0"/>
              <a:t>Unported</a:t>
            </a:r>
            <a:r>
              <a:rPr lang="en-US" baseline="0" dirty="0" smtClean="0"/>
              <a:t>- https://creativecommons.org/licenses/by/3.0/)</a:t>
            </a:r>
            <a:endParaRPr lang="en-US" dirty="0" smtClean="0"/>
          </a:p>
          <a:p>
            <a:r>
              <a:rPr lang="en-US" dirty="0" smtClean="0"/>
              <a:t>Screen Assembly sound mixed by Adam Groff from sounds by: leandri140029, Florian </a:t>
            </a:r>
            <a:r>
              <a:rPr lang="en-US" dirty="0" err="1" smtClean="0"/>
              <a:t>Reinke</a:t>
            </a:r>
            <a:r>
              <a:rPr lang="en-US" dirty="0" smtClean="0"/>
              <a:t>,</a:t>
            </a:r>
            <a:r>
              <a:rPr lang="en-US" baseline="0" dirty="0" smtClean="0"/>
              <a:t> </a:t>
            </a:r>
            <a:r>
              <a:rPr lang="en-US" baseline="0" dirty="0" err="1" smtClean="0"/>
              <a:t>seansecret</a:t>
            </a:r>
            <a:r>
              <a:rPr lang="en-US" baseline="0" dirty="0" smtClean="0"/>
              <a:t>, Kieran Keegan, and </a:t>
            </a:r>
            <a:r>
              <a:rPr lang="en-US" baseline="0" dirty="0" err="1" smtClean="0"/>
              <a:t>gameaudio</a:t>
            </a:r>
            <a:r>
              <a:rPr lang="en-US" baseline="0" dirty="0" smtClean="0"/>
              <a:t>- all source sounds are licensed under Creative Commons 0 1.0 Universal (Public Domain Dedication- https://creativecommons.org/publicdomain/zero/1.0/)</a:t>
            </a:r>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6</a:t>
            </a:fld>
            <a:endParaRPr lang="en-US"/>
          </a:p>
        </p:txBody>
      </p:sp>
    </p:spTree>
    <p:extLst>
      <p:ext uri="{BB962C8B-B14F-4D97-AF65-F5344CB8AC3E}">
        <p14:creationId xmlns:p14="http://schemas.microsoft.com/office/powerpoint/2010/main" val="22907283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Level 1: single characters moving horizontally to make a word (or simple math problem, if you like).</a:t>
            </a:r>
          </a:p>
          <a:p>
            <a:r>
              <a:rPr lang="en-US" dirty="0" smtClean="0"/>
              <a:t>Audio Credit:</a:t>
            </a:r>
            <a:r>
              <a:rPr lang="en-US" baseline="0" dirty="0" smtClean="0"/>
              <a:t> Deep whoosh / data mixed by Adam Groff from sounds by- </a:t>
            </a:r>
            <a:r>
              <a:rPr lang="en-US" baseline="0" dirty="0" err="1" smtClean="0"/>
              <a:t>kinoton</a:t>
            </a:r>
            <a:r>
              <a:rPr lang="en-US" baseline="0" dirty="0" smtClean="0"/>
              <a:t> (Creative Commons 0, Public Domain) and beman87 (Creative Commons Attribution 3.0 </a:t>
            </a:r>
            <a:r>
              <a:rPr lang="en-US" baseline="0" dirty="0" err="1" smtClean="0"/>
              <a:t>Unported</a:t>
            </a:r>
            <a:r>
              <a:rPr lang="en-US" baseline="0" dirty="0" smtClean="0"/>
              <a:t>) (https://creativecommons.org/licenses/by/3.0/)</a:t>
            </a:r>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7</a:t>
            </a:fld>
            <a:endParaRPr lang="en-US"/>
          </a:p>
        </p:txBody>
      </p:sp>
    </p:spTree>
    <p:extLst>
      <p:ext uri="{BB962C8B-B14F-4D97-AF65-F5344CB8AC3E}">
        <p14:creationId xmlns:p14="http://schemas.microsoft.com/office/powerpoint/2010/main" val="31159476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Editing this slide</a:t>
            </a:r>
            <a:r>
              <a:rPr lang="en-US" b="0" baseline="0" dirty="0" smtClean="0"/>
              <a:t>: </a:t>
            </a:r>
            <a:r>
              <a:rPr lang="en-US" b="1" baseline="0" dirty="0" smtClean="0"/>
              <a:t>Zoom out</a:t>
            </a:r>
            <a:r>
              <a:rPr lang="en-US" b="0" baseline="0" dirty="0" smtClean="0"/>
              <a:t> to see the 6 ‘letters’ (numbered 1 to 6) to the </a:t>
            </a:r>
            <a:r>
              <a:rPr lang="en-US" b="1" baseline="0" dirty="0" smtClean="0"/>
              <a:t>left of the screen</a:t>
            </a:r>
            <a:r>
              <a:rPr lang="en-US" b="0" baseline="0" dirty="0" smtClean="0"/>
              <a:t> and change them to what you want them to be (the font is embedded for editing).  Also change the ‘answer’.  You can </a:t>
            </a:r>
            <a:r>
              <a:rPr lang="en-US" b="1" baseline="0" dirty="0" smtClean="0"/>
              <a:t>delete extra letters </a:t>
            </a:r>
            <a:r>
              <a:rPr lang="en-US" b="0" baseline="0" dirty="0" smtClean="0"/>
              <a:t>without affecting the animations, but </a:t>
            </a:r>
            <a:r>
              <a:rPr lang="en-US" b="1" baseline="0" dirty="0" smtClean="0"/>
              <a:t>deleting any other items</a:t>
            </a:r>
            <a:r>
              <a:rPr lang="en-US" b="0" baseline="0" dirty="0" smtClean="0"/>
              <a:t> may break animations.  To </a:t>
            </a:r>
            <a:r>
              <a:rPr lang="en-US" b="1" baseline="0" dirty="0" smtClean="0"/>
              <a:t>add a letter</a:t>
            </a:r>
            <a:r>
              <a:rPr lang="en-US" b="0" baseline="0" dirty="0" smtClean="0"/>
              <a:t>, just </a:t>
            </a:r>
            <a:r>
              <a:rPr lang="en-US" b="1" baseline="0" dirty="0" smtClean="0"/>
              <a:t>copy / paste</a:t>
            </a:r>
            <a:r>
              <a:rPr lang="en-US" b="0" baseline="0" dirty="0" smtClean="0"/>
              <a:t> one of the existing letters, then </a:t>
            </a:r>
            <a:r>
              <a:rPr lang="en-US" b="1" baseline="0" dirty="0" smtClean="0"/>
              <a:t>drag the ‘arrow’ motion animation (Animation Pane)</a:t>
            </a:r>
            <a:r>
              <a:rPr lang="en-US" b="0" baseline="0" dirty="0" smtClean="0"/>
              <a:t> </a:t>
            </a:r>
            <a:r>
              <a:rPr lang="en-US" b="1" baseline="0" dirty="0" smtClean="0"/>
              <a:t>to</a:t>
            </a:r>
            <a:r>
              <a:rPr lang="en-US" b="0" baseline="0" dirty="0" smtClean="0"/>
              <a:t> </a:t>
            </a:r>
            <a:r>
              <a:rPr lang="en-US" b="1" baseline="0" dirty="0" smtClean="0"/>
              <a:t>follow one of the existing motion animations,</a:t>
            </a:r>
            <a:r>
              <a:rPr lang="en-US" b="0" baseline="0" dirty="0" smtClean="0"/>
              <a:t> </a:t>
            </a:r>
            <a:r>
              <a:rPr lang="en-US" b="1" baseline="0" dirty="0" smtClean="0"/>
              <a:t>and then drag the ‘red star’ exit animation to follow one of the</a:t>
            </a:r>
            <a:r>
              <a:rPr lang="en-US" b="0" baseline="0" dirty="0" smtClean="0"/>
              <a:t> </a:t>
            </a:r>
            <a:r>
              <a:rPr lang="en-US" b="1" baseline="0" dirty="0" smtClean="0"/>
              <a:t>existing exit animations.</a:t>
            </a:r>
          </a:p>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Audio Credits</a:t>
            </a:r>
            <a:r>
              <a:rPr lang="en-US" baseline="0" dirty="0" smtClean="0"/>
              <a:t>: Excerpt from </a:t>
            </a:r>
            <a:r>
              <a:rPr lang="en-US" b="1" baseline="0" dirty="0" smtClean="0"/>
              <a:t>‘Terra’ by </a:t>
            </a:r>
            <a:r>
              <a:rPr lang="en-US" b="1" baseline="0" dirty="0" err="1" smtClean="0"/>
              <a:t>LEMMiNO</a:t>
            </a:r>
            <a:r>
              <a:rPr lang="en-US" b="1" baseline="0" dirty="0" smtClean="0"/>
              <a:t> / Nova</a:t>
            </a:r>
            <a:r>
              <a:rPr lang="en-US" baseline="0" dirty="0" smtClean="0"/>
              <a:t> (https://www.youtube.com/watch?v=slVLudcbrgU) (Creative Commons Attribution </a:t>
            </a:r>
            <a:r>
              <a:rPr lang="en-US" baseline="0" dirty="0" err="1" smtClean="0"/>
              <a:t>ShareAlike</a:t>
            </a:r>
            <a:r>
              <a:rPr lang="en-US" baseline="0" dirty="0" smtClean="0"/>
              <a:t>- https://creativecommons.org/licenses/by-sa/4.0/)</a:t>
            </a:r>
            <a:endParaRPr lang="en-US" dirty="0" smtClean="0"/>
          </a:p>
          <a:p>
            <a:r>
              <a:rPr lang="en-US" dirty="0" smtClean="0"/>
              <a:t>Screen Assembly sound mixed by Adam Groff from sounds by: leandri140029, Florian </a:t>
            </a:r>
            <a:r>
              <a:rPr lang="en-US" dirty="0" err="1" smtClean="0"/>
              <a:t>Reinke</a:t>
            </a:r>
            <a:r>
              <a:rPr lang="en-US" dirty="0" smtClean="0"/>
              <a:t>,</a:t>
            </a:r>
            <a:r>
              <a:rPr lang="en-US" baseline="0" dirty="0" smtClean="0"/>
              <a:t> </a:t>
            </a:r>
            <a:r>
              <a:rPr lang="en-US" baseline="0" dirty="0" err="1" smtClean="0"/>
              <a:t>seansecret</a:t>
            </a:r>
            <a:r>
              <a:rPr lang="en-US" baseline="0" dirty="0" smtClean="0"/>
              <a:t>, Kieran Keegan, and </a:t>
            </a:r>
            <a:r>
              <a:rPr lang="en-US" baseline="0" dirty="0" err="1" smtClean="0"/>
              <a:t>gameaudio</a:t>
            </a:r>
            <a:r>
              <a:rPr lang="en-US" baseline="0" dirty="0" smtClean="0"/>
              <a:t>- all source sounds are licensed under Creative Commons 0 1.0 Universal (Public Domain Dedication- https://creativecommons.org/publicdomain/zero/1.0/)</a:t>
            </a:r>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8</a:t>
            </a:fld>
            <a:endParaRPr lang="en-US"/>
          </a:p>
        </p:txBody>
      </p:sp>
    </p:spTree>
    <p:extLst>
      <p:ext uri="{BB962C8B-B14F-4D97-AF65-F5344CB8AC3E}">
        <p14:creationId xmlns:p14="http://schemas.microsoft.com/office/powerpoint/2010/main" val="41801492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Editing this slide</a:t>
            </a:r>
            <a:r>
              <a:rPr lang="en-US" b="0" baseline="0" dirty="0" smtClean="0"/>
              <a:t>: </a:t>
            </a:r>
            <a:r>
              <a:rPr lang="en-US" b="1" baseline="0" dirty="0" smtClean="0"/>
              <a:t>Zoom out</a:t>
            </a:r>
            <a:r>
              <a:rPr lang="en-US" b="0" baseline="0" dirty="0" smtClean="0"/>
              <a:t> to see the 6 ‘letters’ (numbered 1 to 6) to the </a:t>
            </a:r>
            <a:r>
              <a:rPr lang="en-US" b="1" baseline="0" dirty="0" smtClean="0"/>
              <a:t>left of the screen</a:t>
            </a:r>
            <a:r>
              <a:rPr lang="en-US" b="0" baseline="0" dirty="0" smtClean="0"/>
              <a:t> and change them to what you want them to be (the font is embedded for editing).  Also change the ‘answer’.  You can </a:t>
            </a:r>
            <a:r>
              <a:rPr lang="en-US" b="1" baseline="0" dirty="0" smtClean="0"/>
              <a:t>delete extra letters </a:t>
            </a:r>
            <a:r>
              <a:rPr lang="en-US" b="0" baseline="0" dirty="0" smtClean="0"/>
              <a:t>without affecting the animations, but </a:t>
            </a:r>
            <a:r>
              <a:rPr lang="en-US" b="1" baseline="0" dirty="0" smtClean="0"/>
              <a:t>deleting any other items</a:t>
            </a:r>
            <a:r>
              <a:rPr lang="en-US" b="0" baseline="0" dirty="0" smtClean="0"/>
              <a:t> may break animations.  To </a:t>
            </a:r>
            <a:r>
              <a:rPr lang="en-US" b="1" baseline="0" dirty="0" smtClean="0"/>
              <a:t>add a letter</a:t>
            </a:r>
            <a:r>
              <a:rPr lang="en-US" b="0" baseline="0" dirty="0" smtClean="0"/>
              <a:t>, just </a:t>
            </a:r>
            <a:r>
              <a:rPr lang="en-US" b="1" baseline="0" dirty="0" smtClean="0"/>
              <a:t>copy / paste</a:t>
            </a:r>
            <a:r>
              <a:rPr lang="en-US" b="0" baseline="0" dirty="0" smtClean="0"/>
              <a:t> one of the existing letters, then </a:t>
            </a:r>
            <a:r>
              <a:rPr lang="en-US" b="1" baseline="0" dirty="0" smtClean="0"/>
              <a:t>drag the ‘arrow’ motion animation (Animation Pane)</a:t>
            </a:r>
            <a:r>
              <a:rPr lang="en-US" b="0" baseline="0" dirty="0" smtClean="0"/>
              <a:t> </a:t>
            </a:r>
            <a:r>
              <a:rPr lang="en-US" b="1" baseline="0" dirty="0" smtClean="0"/>
              <a:t>to</a:t>
            </a:r>
            <a:r>
              <a:rPr lang="en-US" b="0" baseline="0" dirty="0" smtClean="0"/>
              <a:t> </a:t>
            </a:r>
            <a:r>
              <a:rPr lang="en-US" b="1" baseline="0" dirty="0" smtClean="0"/>
              <a:t>follow one of the existing motion animations,</a:t>
            </a:r>
            <a:r>
              <a:rPr lang="en-US" b="0" baseline="0" dirty="0" smtClean="0"/>
              <a:t> </a:t>
            </a:r>
            <a:r>
              <a:rPr lang="en-US" b="1" baseline="0" dirty="0" smtClean="0"/>
              <a:t>and then drag the ‘red star’ exit animation to follow one of the</a:t>
            </a:r>
            <a:r>
              <a:rPr lang="en-US" b="0" baseline="0" dirty="0" smtClean="0"/>
              <a:t> </a:t>
            </a:r>
            <a:r>
              <a:rPr lang="en-US" b="1" baseline="0" dirty="0" smtClean="0"/>
              <a:t>existing exit animations. </a:t>
            </a:r>
            <a:r>
              <a:rPr lang="en-US" b="0" baseline="0" dirty="0" smtClean="0"/>
              <a:t>(When or deleting or adding ‘letters’, note that the odd-numbered ‘letters’ move left to right, while the even-numbered ones move right to left.)</a:t>
            </a:r>
            <a:endParaRPr lang="en-US" b="1" baseline="0" dirty="0" smtClean="0"/>
          </a:p>
          <a:p>
            <a:pPr marL="0" marR="0" indent="0" algn="l" defTabSz="1358524" rtl="0" eaLnBrk="1" fontAlgn="auto" latinLnBrk="0" hangingPunct="1">
              <a:lnSpc>
                <a:spcPct val="100000"/>
              </a:lnSpc>
              <a:spcBef>
                <a:spcPts val="0"/>
              </a:spcBef>
              <a:spcAft>
                <a:spcPts val="0"/>
              </a:spcAft>
              <a:buClrTx/>
              <a:buSzTx/>
              <a:buFontTx/>
              <a:buNone/>
              <a:tabLst/>
              <a:defRPr/>
            </a:pPr>
            <a:r>
              <a:rPr lang="en-US" b="1" baseline="0" dirty="0" smtClean="0"/>
              <a:t>Audio Credits</a:t>
            </a:r>
            <a:r>
              <a:rPr lang="en-US" baseline="0" dirty="0" smtClean="0"/>
              <a:t>: Excerpt from </a:t>
            </a:r>
            <a:r>
              <a:rPr lang="en-US" b="1" baseline="0" dirty="0" smtClean="0"/>
              <a:t>‘The Dead’ by John </a:t>
            </a:r>
            <a:r>
              <a:rPr lang="en-US" b="1" baseline="0" dirty="0" err="1" smtClean="0"/>
              <a:t>Tasoulas</a:t>
            </a:r>
            <a:r>
              <a:rPr lang="en-US" baseline="0" dirty="0" smtClean="0"/>
              <a:t> (https://www.youtube.com/watch?v=AN9-5xtWWV4) (Creative Commons Attribution 3.0 </a:t>
            </a:r>
            <a:r>
              <a:rPr lang="en-US" baseline="0" dirty="0" err="1" smtClean="0"/>
              <a:t>Unported</a:t>
            </a:r>
            <a:r>
              <a:rPr lang="en-US" baseline="0" dirty="0" smtClean="0"/>
              <a:t>- https://creativecommons.org/licenses/by/3.0/)</a:t>
            </a:r>
            <a:endParaRPr lang="en-US" dirty="0" smtClean="0"/>
          </a:p>
          <a:p>
            <a:r>
              <a:rPr lang="en-US" dirty="0" smtClean="0"/>
              <a:t>Screen Assembly sound mixed by Adam Groff from sounds by: leandri140029, Florian </a:t>
            </a:r>
            <a:r>
              <a:rPr lang="en-US" dirty="0" err="1" smtClean="0"/>
              <a:t>Reinke</a:t>
            </a:r>
            <a:r>
              <a:rPr lang="en-US" dirty="0" smtClean="0"/>
              <a:t>,</a:t>
            </a:r>
            <a:r>
              <a:rPr lang="en-US" baseline="0" dirty="0" smtClean="0"/>
              <a:t> </a:t>
            </a:r>
            <a:r>
              <a:rPr lang="en-US" baseline="0" dirty="0" err="1" smtClean="0"/>
              <a:t>seansecret</a:t>
            </a:r>
            <a:r>
              <a:rPr lang="en-US" baseline="0" dirty="0" smtClean="0"/>
              <a:t>, Kieran Keegan, and </a:t>
            </a:r>
            <a:r>
              <a:rPr lang="en-US" baseline="0" dirty="0" err="1" smtClean="0"/>
              <a:t>gameaudio</a:t>
            </a:r>
            <a:r>
              <a:rPr lang="en-US" baseline="0" dirty="0" smtClean="0"/>
              <a:t>- all source sounds are licensed under Creative Commons 0 1.0 Universal (Public Domain Dedication- https://creativecommons.org/publicdomain/zero/1.0/)</a:t>
            </a:r>
            <a:endParaRPr lang="en-US" dirty="0"/>
          </a:p>
        </p:txBody>
      </p:sp>
      <p:sp>
        <p:nvSpPr>
          <p:cNvPr id="4" name="Slide Number Placeholder 3"/>
          <p:cNvSpPr>
            <a:spLocks noGrp="1"/>
          </p:cNvSpPr>
          <p:nvPr>
            <p:ph type="sldNum" sz="quarter" idx="10"/>
          </p:nvPr>
        </p:nvSpPr>
        <p:spPr/>
        <p:txBody>
          <a:bodyPr/>
          <a:lstStyle/>
          <a:p>
            <a:fld id="{8DB575E4-623E-4CDC-B9BD-3B8099C65C43}" type="slidenum">
              <a:rPr lang="en-US" smtClean="0"/>
              <a:t>9</a:t>
            </a:fld>
            <a:endParaRPr lang="en-US"/>
          </a:p>
        </p:txBody>
      </p:sp>
    </p:spTree>
    <p:extLst>
      <p:ext uri="{BB962C8B-B14F-4D97-AF65-F5344CB8AC3E}">
        <p14:creationId xmlns:p14="http://schemas.microsoft.com/office/powerpoint/2010/main" val="4180149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97280" y="2556512"/>
            <a:ext cx="12435840" cy="1764030"/>
          </a:xfrm>
        </p:spPr>
        <p:txBody>
          <a:bodyPr/>
          <a:lstStyle/>
          <a:p>
            <a:r>
              <a:rPr lang="en-US" smtClean="0"/>
              <a:t>Click to edit Master title style</a:t>
            </a:r>
            <a:endParaRPr lang="en-US"/>
          </a:p>
        </p:txBody>
      </p:sp>
      <p:sp>
        <p:nvSpPr>
          <p:cNvPr id="3" name="Subtitle 2"/>
          <p:cNvSpPr>
            <a:spLocks noGrp="1"/>
          </p:cNvSpPr>
          <p:nvPr>
            <p:ph type="subTitle" idx="1"/>
          </p:nvPr>
        </p:nvSpPr>
        <p:spPr>
          <a:xfrm>
            <a:off x="2194560" y="4663440"/>
            <a:ext cx="10241280" cy="2103120"/>
          </a:xfrm>
        </p:spPr>
        <p:txBody>
          <a:bodyPr/>
          <a:lstStyle>
            <a:lvl1pPr marL="0" indent="0" algn="ctr">
              <a:buNone/>
              <a:defRPr>
                <a:solidFill>
                  <a:schemeClr val="tx1">
                    <a:tint val="75000"/>
                  </a:schemeClr>
                </a:solidFill>
              </a:defRPr>
            </a:lvl1pPr>
            <a:lvl2pPr marL="679262" indent="0" algn="ctr">
              <a:buNone/>
              <a:defRPr>
                <a:solidFill>
                  <a:schemeClr val="tx1">
                    <a:tint val="75000"/>
                  </a:schemeClr>
                </a:solidFill>
              </a:defRPr>
            </a:lvl2pPr>
            <a:lvl3pPr marL="1358524" indent="0" algn="ctr">
              <a:buNone/>
              <a:defRPr>
                <a:solidFill>
                  <a:schemeClr val="tx1">
                    <a:tint val="75000"/>
                  </a:schemeClr>
                </a:solidFill>
              </a:defRPr>
            </a:lvl3pPr>
            <a:lvl4pPr marL="2037786" indent="0" algn="ctr">
              <a:buNone/>
              <a:defRPr>
                <a:solidFill>
                  <a:schemeClr val="tx1">
                    <a:tint val="75000"/>
                  </a:schemeClr>
                </a:solidFill>
              </a:defRPr>
            </a:lvl4pPr>
            <a:lvl5pPr marL="2717048" indent="0" algn="ctr">
              <a:buNone/>
              <a:defRPr>
                <a:solidFill>
                  <a:schemeClr val="tx1">
                    <a:tint val="75000"/>
                  </a:schemeClr>
                </a:solidFill>
              </a:defRPr>
            </a:lvl5pPr>
            <a:lvl6pPr marL="3396310" indent="0" algn="ctr">
              <a:buNone/>
              <a:defRPr>
                <a:solidFill>
                  <a:schemeClr val="tx1">
                    <a:tint val="75000"/>
                  </a:schemeClr>
                </a:solidFill>
              </a:defRPr>
            </a:lvl6pPr>
            <a:lvl7pPr marL="4075572" indent="0" algn="ctr">
              <a:buNone/>
              <a:defRPr>
                <a:solidFill>
                  <a:schemeClr val="tx1">
                    <a:tint val="75000"/>
                  </a:schemeClr>
                </a:solidFill>
              </a:defRPr>
            </a:lvl7pPr>
            <a:lvl8pPr marL="4754834" indent="0" algn="ctr">
              <a:buNone/>
              <a:defRPr>
                <a:solidFill>
                  <a:schemeClr val="tx1">
                    <a:tint val="75000"/>
                  </a:schemeClr>
                </a:solidFill>
              </a:defRPr>
            </a:lvl8pPr>
            <a:lvl9pPr marL="5434096"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07040" y="329567"/>
            <a:ext cx="3291840" cy="702183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31520" y="329567"/>
            <a:ext cx="9631680" cy="702183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5701" y="5288280"/>
            <a:ext cx="12435840" cy="1634490"/>
          </a:xfrm>
        </p:spPr>
        <p:txBody>
          <a:bodyPr anchor="t"/>
          <a:lstStyle>
            <a:lvl1pPr algn="l">
              <a:defRPr sz="5900" b="1" cap="all"/>
            </a:lvl1pPr>
          </a:lstStyle>
          <a:p>
            <a:r>
              <a:rPr lang="en-US" smtClean="0"/>
              <a:t>Click to edit Master title style</a:t>
            </a:r>
            <a:endParaRPr lang="en-US"/>
          </a:p>
        </p:txBody>
      </p:sp>
      <p:sp>
        <p:nvSpPr>
          <p:cNvPr id="3" name="Text Placeholder 2"/>
          <p:cNvSpPr>
            <a:spLocks noGrp="1"/>
          </p:cNvSpPr>
          <p:nvPr>
            <p:ph type="body" idx="1"/>
          </p:nvPr>
        </p:nvSpPr>
        <p:spPr>
          <a:xfrm>
            <a:off x="1155701" y="3488057"/>
            <a:ext cx="12435840" cy="1800224"/>
          </a:xfrm>
        </p:spPr>
        <p:txBody>
          <a:bodyPr anchor="b"/>
          <a:lstStyle>
            <a:lvl1pPr marL="0" indent="0">
              <a:buNone/>
              <a:defRPr sz="3000">
                <a:solidFill>
                  <a:schemeClr val="tx1">
                    <a:tint val="75000"/>
                  </a:schemeClr>
                </a:solidFill>
              </a:defRPr>
            </a:lvl1pPr>
            <a:lvl2pPr marL="679262" indent="0">
              <a:buNone/>
              <a:defRPr sz="2700">
                <a:solidFill>
                  <a:schemeClr val="tx1">
                    <a:tint val="75000"/>
                  </a:schemeClr>
                </a:solidFill>
              </a:defRPr>
            </a:lvl2pPr>
            <a:lvl3pPr marL="1358524" indent="0">
              <a:buNone/>
              <a:defRPr sz="2400">
                <a:solidFill>
                  <a:schemeClr val="tx1">
                    <a:tint val="75000"/>
                  </a:schemeClr>
                </a:solidFill>
              </a:defRPr>
            </a:lvl3pPr>
            <a:lvl4pPr marL="2037786" indent="0">
              <a:buNone/>
              <a:defRPr sz="2100">
                <a:solidFill>
                  <a:schemeClr val="tx1">
                    <a:tint val="75000"/>
                  </a:schemeClr>
                </a:solidFill>
              </a:defRPr>
            </a:lvl4pPr>
            <a:lvl5pPr marL="2717048" indent="0">
              <a:buNone/>
              <a:defRPr sz="2100">
                <a:solidFill>
                  <a:schemeClr val="tx1">
                    <a:tint val="75000"/>
                  </a:schemeClr>
                </a:solidFill>
              </a:defRPr>
            </a:lvl5pPr>
            <a:lvl6pPr marL="3396310" indent="0">
              <a:buNone/>
              <a:defRPr sz="2100">
                <a:solidFill>
                  <a:schemeClr val="tx1">
                    <a:tint val="75000"/>
                  </a:schemeClr>
                </a:solidFill>
              </a:defRPr>
            </a:lvl6pPr>
            <a:lvl7pPr marL="4075572" indent="0">
              <a:buNone/>
              <a:defRPr sz="2100">
                <a:solidFill>
                  <a:schemeClr val="tx1">
                    <a:tint val="75000"/>
                  </a:schemeClr>
                </a:solidFill>
              </a:defRPr>
            </a:lvl7pPr>
            <a:lvl8pPr marL="4754834" indent="0">
              <a:buNone/>
              <a:defRPr sz="2100">
                <a:solidFill>
                  <a:schemeClr val="tx1">
                    <a:tint val="75000"/>
                  </a:schemeClr>
                </a:solidFill>
              </a:defRPr>
            </a:lvl8pPr>
            <a:lvl9pPr marL="5434096" indent="0">
              <a:buNone/>
              <a:defRPr sz="21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31520" y="1920242"/>
            <a:ext cx="6461760" cy="5431155"/>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7437120" y="1920242"/>
            <a:ext cx="6461760" cy="5431155"/>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731521" y="1842136"/>
            <a:ext cx="6464301" cy="767714"/>
          </a:xfrm>
        </p:spPr>
        <p:txBody>
          <a:bodyPr anchor="b"/>
          <a:lstStyle>
            <a:lvl1pPr marL="0" indent="0">
              <a:buNone/>
              <a:defRPr sz="3600" b="1"/>
            </a:lvl1pPr>
            <a:lvl2pPr marL="679262" indent="0">
              <a:buNone/>
              <a:defRPr sz="3000" b="1"/>
            </a:lvl2pPr>
            <a:lvl3pPr marL="1358524" indent="0">
              <a:buNone/>
              <a:defRPr sz="2700" b="1"/>
            </a:lvl3pPr>
            <a:lvl4pPr marL="2037786" indent="0">
              <a:buNone/>
              <a:defRPr sz="2400" b="1"/>
            </a:lvl4pPr>
            <a:lvl5pPr marL="2717048" indent="0">
              <a:buNone/>
              <a:defRPr sz="2400" b="1"/>
            </a:lvl5pPr>
            <a:lvl6pPr marL="3396310" indent="0">
              <a:buNone/>
              <a:defRPr sz="2400" b="1"/>
            </a:lvl6pPr>
            <a:lvl7pPr marL="4075572" indent="0">
              <a:buNone/>
              <a:defRPr sz="2400" b="1"/>
            </a:lvl7pPr>
            <a:lvl8pPr marL="4754834" indent="0">
              <a:buNone/>
              <a:defRPr sz="2400" b="1"/>
            </a:lvl8pPr>
            <a:lvl9pPr marL="5434096" indent="0">
              <a:buNone/>
              <a:defRPr sz="2400" b="1"/>
            </a:lvl9pPr>
          </a:lstStyle>
          <a:p>
            <a:pPr lvl="0"/>
            <a:r>
              <a:rPr lang="en-US" smtClean="0"/>
              <a:t>Click to edit Master text styles</a:t>
            </a:r>
          </a:p>
        </p:txBody>
      </p:sp>
      <p:sp>
        <p:nvSpPr>
          <p:cNvPr id="4" name="Content Placeholder 3"/>
          <p:cNvSpPr>
            <a:spLocks noGrp="1"/>
          </p:cNvSpPr>
          <p:nvPr>
            <p:ph sz="half" idx="2"/>
          </p:nvPr>
        </p:nvSpPr>
        <p:spPr>
          <a:xfrm>
            <a:off x="731521" y="2609850"/>
            <a:ext cx="6464301" cy="4741546"/>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7432041" y="1842136"/>
            <a:ext cx="6466840" cy="767714"/>
          </a:xfrm>
        </p:spPr>
        <p:txBody>
          <a:bodyPr anchor="b"/>
          <a:lstStyle>
            <a:lvl1pPr marL="0" indent="0">
              <a:buNone/>
              <a:defRPr sz="3600" b="1"/>
            </a:lvl1pPr>
            <a:lvl2pPr marL="679262" indent="0">
              <a:buNone/>
              <a:defRPr sz="3000" b="1"/>
            </a:lvl2pPr>
            <a:lvl3pPr marL="1358524" indent="0">
              <a:buNone/>
              <a:defRPr sz="2700" b="1"/>
            </a:lvl3pPr>
            <a:lvl4pPr marL="2037786" indent="0">
              <a:buNone/>
              <a:defRPr sz="2400" b="1"/>
            </a:lvl4pPr>
            <a:lvl5pPr marL="2717048" indent="0">
              <a:buNone/>
              <a:defRPr sz="2400" b="1"/>
            </a:lvl5pPr>
            <a:lvl6pPr marL="3396310" indent="0">
              <a:buNone/>
              <a:defRPr sz="2400" b="1"/>
            </a:lvl6pPr>
            <a:lvl7pPr marL="4075572" indent="0">
              <a:buNone/>
              <a:defRPr sz="2400" b="1"/>
            </a:lvl7pPr>
            <a:lvl8pPr marL="4754834" indent="0">
              <a:buNone/>
              <a:defRPr sz="2400" b="1"/>
            </a:lvl8pPr>
            <a:lvl9pPr marL="5434096" indent="0">
              <a:buNone/>
              <a:defRPr sz="2400" b="1"/>
            </a:lvl9pPr>
          </a:lstStyle>
          <a:p>
            <a:pPr lvl="0"/>
            <a:r>
              <a:rPr lang="en-US" smtClean="0"/>
              <a:t>Click to edit Master text styles</a:t>
            </a:r>
          </a:p>
        </p:txBody>
      </p:sp>
      <p:sp>
        <p:nvSpPr>
          <p:cNvPr id="6" name="Content Placeholder 5"/>
          <p:cNvSpPr>
            <a:spLocks noGrp="1"/>
          </p:cNvSpPr>
          <p:nvPr>
            <p:ph sz="quarter" idx="4"/>
          </p:nvPr>
        </p:nvSpPr>
        <p:spPr>
          <a:xfrm>
            <a:off x="7432041" y="2609850"/>
            <a:ext cx="6466840" cy="4741546"/>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1522" y="327660"/>
            <a:ext cx="4813301" cy="1394460"/>
          </a:xfrm>
        </p:spPr>
        <p:txBody>
          <a:bodyPr anchor="b"/>
          <a:lstStyle>
            <a:lvl1pPr algn="l">
              <a:defRPr sz="3000" b="1"/>
            </a:lvl1pPr>
          </a:lstStyle>
          <a:p>
            <a:r>
              <a:rPr lang="en-US" smtClean="0"/>
              <a:t>Click to edit Master title style</a:t>
            </a:r>
            <a:endParaRPr lang="en-US"/>
          </a:p>
        </p:txBody>
      </p:sp>
      <p:sp>
        <p:nvSpPr>
          <p:cNvPr id="3" name="Content Placeholder 2"/>
          <p:cNvSpPr>
            <a:spLocks noGrp="1"/>
          </p:cNvSpPr>
          <p:nvPr>
            <p:ph idx="1"/>
          </p:nvPr>
        </p:nvSpPr>
        <p:spPr>
          <a:xfrm>
            <a:off x="5720080" y="327661"/>
            <a:ext cx="8178800" cy="7023736"/>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31522" y="1722121"/>
            <a:ext cx="4813301" cy="5629276"/>
          </a:xfrm>
        </p:spPr>
        <p:txBody>
          <a:bodyPr/>
          <a:lstStyle>
            <a:lvl1pPr marL="0" indent="0">
              <a:buNone/>
              <a:defRPr sz="2100"/>
            </a:lvl1pPr>
            <a:lvl2pPr marL="679262" indent="0">
              <a:buNone/>
              <a:defRPr sz="1800"/>
            </a:lvl2pPr>
            <a:lvl3pPr marL="1358524" indent="0">
              <a:buNone/>
              <a:defRPr sz="1500"/>
            </a:lvl3pPr>
            <a:lvl4pPr marL="2037786" indent="0">
              <a:buNone/>
              <a:defRPr sz="1300"/>
            </a:lvl4pPr>
            <a:lvl5pPr marL="2717048" indent="0">
              <a:buNone/>
              <a:defRPr sz="1300"/>
            </a:lvl5pPr>
            <a:lvl6pPr marL="3396310" indent="0">
              <a:buNone/>
              <a:defRPr sz="1300"/>
            </a:lvl6pPr>
            <a:lvl7pPr marL="4075572" indent="0">
              <a:buNone/>
              <a:defRPr sz="1300"/>
            </a:lvl7pPr>
            <a:lvl8pPr marL="4754834" indent="0">
              <a:buNone/>
              <a:defRPr sz="1300"/>
            </a:lvl8pPr>
            <a:lvl9pPr marL="5434096"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67661" y="5760720"/>
            <a:ext cx="8778240" cy="680086"/>
          </a:xfrm>
        </p:spPr>
        <p:txBody>
          <a:bodyPr anchor="b"/>
          <a:lstStyle>
            <a:lvl1pPr algn="l">
              <a:defRPr sz="3000" b="1"/>
            </a:lvl1pPr>
          </a:lstStyle>
          <a:p>
            <a:r>
              <a:rPr lang="en-US" smtClean="0"/>
              <a:t>Click to edit Master title style</a:t>
            </a:r>
            <a:endParaRPr lang="en-US"/>
          </a:p>
        </p:txBody>
      </p:sp>
      <p:sp>
        <p:nvSpPr>
          <p:cNvPr id="3" name="Picture Placeholder 2"/>
          <p:cNvSpPr>
            <a:spLocks noGrp="1"/>
          </p:cNvSpPr>
          <p:nvPr>
            <p:ph type="pic" idx="1"/>
          </p:nvPr>
        </p:nvSpPr>
        <p:spPr>
          <a:xfrm>
            <a:off x="2867661" y="735330"/>
            <a:ext cx="8778240" cy="4937760"/>
          </a:xfrm>
        </p:spPr>
        <p:txBody>
          <a:bodyPr/>
          <a:lstStyle>
            <a:lvl1pPr marL="0" indent="0">
              <a:buNone/>
              <a:defRPr sz="4800"/>
            </a:lvl1pPr>
            <a:lvl2pPr marL="679262" indent="0">
              <a:buNone/>
              <a:defRPr sz="4200"/>
            </a:lvl2pPr>
            <a:lvl3pPr marL="1358524" indent="0">
              <a:buNone/>
              <a:defRPr sz="3600"/>
            </a:lvl3pPr>
            <a:lvl4pPr marL="2037786" indent="0">
              <a:buNone/>
              <a:defRPr sz="3000"/>
            </a:lvl4pPr>
            <a:lvl5pPr marL="2717048" indent="0">
              <a:buNone/>
              <a:defRPr sz="3000"/>
            </a:lvl5pPr>
            <a:lvl6pPr marL="3396310" indent="0">
              <a:buNone/>
              <a:defRPr sz="3000"/>
            </a:lvl6pPr>
            <a:lvl7pPr marL="4075572" indent="0">
              <a:buNone/>
              <a:defRPr sz="3000"/>
            </a:lvl7pPr>
            <a:lvl8pPr marL="4754834" indent="0">
              <a:buNone/>
              <a:defRPr sz="3000"/>
            </a:lvl8pPr>
            <a:lvl9pPr marL="5434096" indent="0">
              <a:buNone/>
              <a:defRPr sz="3000"/>
            </a:lvl9pPr>
          </a:lstStyle>
          <a:p>
            <a:endParaRPr lang="en-US"/>
          </a:p>
        </p:txBody>
      </p:sp>
      <p:sp>
        <p:nvSpPr>
          <p:cNvPr id="4" name="Text Placeholder 3"/>
          <p:cNvSpPr>
            <a:spLocks noGrp="1"/>
          </p:cNvSpPr>
          <p:nvPr>
            <p:ph type="body" sz="half" idx="2"/>
          </p:nvPr>
        </p:nvSpPr>
        <p:spPr>
          <a:xfrm>
            <a:off x="2867661" y="6440806"/>
            <a:ext cx="8778240" cy="965834"/>
          </a:xfrm>
        </p:spPr>
        <p:txBody>
          <a:bodyPr/>
          <a:lstStyle>
            <a:lvl1pPr marL="0" indent="0">
              <a:buNone/>
              <a:defRPr sz="2100"/>
            </a:lvl1pPr>
            <a:lvl2pPr marL="679262" indent="0">
              <a:buNone/>
              <a:defRPr sz="1800"/>
            </a:lvl2pPr>
            <a:lvl3pPr marL="1358524" indent="0">
              <a:buNone/>
              <a:defRPr sz="1500"/>
            </a:lvl3pPr>
            <a:lvl4pPr marL="2037786" indent="0">
              <a:buNone/>
              <a:defRPr sz="1300"/>
            </a:lvl4pPr>
            <a:lvl5pPr marL="2717048" indent="0">
              <a:buNone/>
              <a:defRPr sz="1300"/>
            </a:lvl5pPr>
            <a:lvl6pPr marL="3396310" indent="0">
              <a:buNone/>
              <a:defRPr sz="1300"/>
            </a:lvl6pPr>
            <a:lvl7pPr marL="4075572" indent="0">
              <a:buNone/>
              <a:defRPr sz="1300"/>
            </a:lvl7pPr>
            <a:lvl8pPr marL="4754834" indent="0">
              <a:buNone/>
              <a:defRPr sz="1300"/>
            </a:lvl8pPr>
            <a:lvl9pPr marL="5434096"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1520" y="329566"/>
            <a:ext cx="13167360" cy="1371600"/>
          </a:xfrm>
          <a:prstGeom prst="rect">
            <a:avLst/>
          </a:prstGeom>
        </p:spPr>
        <p:txBody>
          <a:bodyPr vert="horz" lIns="135852" tIns="67926" rIns="135852" bIns="679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731520" y="1920242"/>
            <a:ext cx="13167360" cy="5431155"/>
          </a:xfrm>
          <a:prstGeom prst="rect">
            <a:avLst/>
          </a:prstGeom>
        </p:spPr>
        <p:txBody>
          <a:bodyPr vert="horz" lIns="135852" tIns="67926" rIns="135852" bIns="679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731520" y="7627621"/>
            <a:ext cx="3413760" cy="438150"/>
          </a:xfrm>
          <a:prstGeom prst="rect">
            <a:avLst/>
          </a:prstGeom>
        </p:spPr>
        <p:txBody>
          <a:bodyPr vert="horz" lIns="135852" tIns="67926" rIns="135852" bIns="67926" rtlCol="0" anchor="ctr"/>
          <a:lstStyle>
            <a:lvl1pPr algn="l">
              <a:defRPr sz="1800">
                <a:solidFill>
                  <a:schemeClr val="tx1">
                    <a:tint val="75000"/>
                  </a:schemeClr>
                </a:solidFill>
              </a:defRPr>
            </a:lvl1pPr>
          </a:lstStyle>
          <a:p>
            <a:fld id="{1D8BD707-D9CF-40AE-B4C6-C98DA3205C09}" type="datetimeFigureOut">
              <a:rPr lang="en-US" smtClean="0"/>
              <a:pPr/>
              <a:t>11/17/2021</a:t>
            </a:fld>
            <a:endParaRPr lang="en-US"/>
          </a:p>
        </p:txBody>
      </p:sp>
      <p:sp>
        <p:nvSpPr>
          <p:cNvPr id="5" name="Footer Placeholder 4"/>
          <p:cNvSpPr>
            <a:spLocks noGrp="1"/>
          </p:cNvSpPr>
          <p:nvPr>
            <p:ph type="ftr" sz="quarter" idx="3"/>
          </p:nvPr>
        </p:nvSpPr>
        <p:spPr>
          <a:xfrm>
            <a:off x="4998720" y="7627621"/>
            <a:ext cx="4632960" cy="438150"/>
          </a:xfrm>
          <a:prstGeom prst="rect">
            <a:avLst/>
          </a:prstGeom>
        </p:spPr>
        <p:txBody>
          <a:bodyPr vert="horz" lIns="135852" tIns="67926" rIns="135852" bIns="67926"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485120" y="7627621"/>
            <a:ext cx="3413760" cy="438150"/>
          </a:xfrm>
          <a:prstGeom prst="rect">
            <a:avLst/>
          </a:prstGeom>
        </p:spPr>
        <p:txBody>
          <a:bodyPr vert="horz" lIns="135852" tIns="67926" rIns="135852" bIns="67926" rtlCol="0" anchor="ctr"/>
          <a:lstStyle>
            <a:lvl1pPr algn="r">
              <a:defRPr sz="18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358524" rtl="0" eaLnBrk="1" latinLnBrk="0" hangingPunct="1">
        <a:spcBef>
          <a:spcPct val="0"/>
        </a:spcBef>
        <a:buNone/>
        <a:defRPr sz="6500" kern="1200">
          <a:solidFill>
            <a:schemeClr val="tx1"/>
          </a:solidFill>
          <a:latin typeface="+mj-lt"/>
          <a:ea typeface="+mj-ea"/>
          <a:cs typeface="+mj-cs"/>
        </a:defRPr>
      </a:lvl1pPr>
    </p:titleStyle>
    <p:bodyStyle>
      <a:lvl1pPr marL="509447" indent="-509447" algn="l" defTabSz="1358524" rtl="0" eaLnBrk="1" latinLnBrk="0" hangingPunct="1">
        <a:spcBef>
          <a:spcPct val="20000"/>
        </a:spcBef>
        <a:buFont typeface="Arial" pitchFamily="34" charset="0"/>
        <a:buChar char="•"/>
        <a:defRPr sz="4800" kern="1200">
          <a:solidFill>
            <a:schemeClr val="tx1"/>
          </a:solidFill>
          <a:latin typeface="+mn-lt"/>
          <a:ea typeface="+mn-ea"/>
          <a:cs typeface="+mn-cs"/>
        </a:defRPr>
      </a:lvl1pPr>
      <a:lvl2pPr marL="1103801" indent="-424539" algn="l" defTabSz="1358524" rtl="0" eaLnBrk="1" latinLnBrk="0" hangingPunct="1">
        <a:spcBef>
          <a:spcPct val="20000"/>
        </a:spcBef>
        <a:buFont typeface="Arial" pitchFamily="34" charset="0"/>
        <a:buChar char="–"/>
        <a:defRPr sz="4200" kern="1200">
          <a:solidFill>
            <a:schemeClr val="tx1"/>
          </a:solidFill>
          <a:latin typeface="+mn-lt"/>
          <a:ea typeface="+mn-ea"/>
          <a:cs typeface="+mn-cs"/>
        </a:defRPr>
      </a:lvl2pPr>
      <a:lvl3pPr marL="1698155" indent="-339631" algn="l" defTabSz="1358524" rtl="0" eaLnBrk="1" latinLnBrk="0" hangingPunct="1">
        <a:spcBef>
          <a:spcPct val="20000"/>
        </a:spcBef>
        <a:buFont typeface="Arial" pitchFamily="34" charset="0"/>
        <a:buChar char="•"/>
        <a:defRPr sz="3600" kern="1200">
          <a:solidFill>
            <a:schemeClr val="tx1"/>
          </a:solidFill>
          <a:latin typeface="+mn-lt"/>
          <a:ea typeface="+mn-ea"/>
          <a:cs typeface="+mn-cs"/>
        </a:defRPr>
      </a:lvl3pPr>
      <a:lvl4pPr marL="2377417" indent="-339631" algn="l" defTabSz="1358524" rtl="0" eaLnBrk="1" latinLnBrk="0" hangingPunct="1">
        <a:spcBef>
          <a:spcPct val="20000"/>
        </a:spcBef>
        <a:buFont typeface="Arial" pitchFamily="34" charset="0"/>
        <a:buChar char="–"/>
        <a:defRPr sz="3000" kern="1200">
          <a:solidFill>
            <a:schemeClr val="tx1"/>
          </a:solidFill>
          <a:latin typeface="+mn-lt"/>
          <a:ea typeface="+mn-ea"/>
          <a:cs typeface="+mn-cs"/>
        </a:defRPr>
      </a:lvl4pPr>
      <a:lvl5pPr marL="3056679" indent="-339631" algn="l" defTabSz="1358524" rtl="0" eaLnBrk="1" latinLnBrk="0" hangingPunct="1">
        <a:spcBef>
          <a:spcPct val="20000"/>
        </a:spcBef>
        <a:buFont typeface="Arial" pitchFamily="34" charset="0"/>
        <a:buChar char="»"/>
        <a:defRPr sz="3000" kern="1200">
          <a:solidFill>
            <a:schemeClr val="tx1"/>
          </a:solidFill>
          <a:latin typeface="+mn-lt"/>
          <a:ea typeface="+mn-ea"/>
          <a:cs typeface="+mn-cs"/>
        </a:defRPr>
      </a:lvl5pPr>
      <a:lvl6pPr marL="3735941" indent="-339631" algn="l" defTabSz="1358524" rtl="0" eaLnBrk="1" latinLnBrk="0" hangingPunct="1">
        <a:spcBef>
          <a:spcPct val="20000"/>
        </a:spcBef>
        <a:buFont typeface="Arial" pitchFamily="34" charset="0"/>
        <a:buChar char="•"/>
        <a:defRPr sz="3000" kern="1200">
          <a:solidFill>
            <a:schemeClr val="tx1"/>
          </a:solidFill>
          <a:latin typeface="+mn-lt"/>
          <a:ea typeface="+mn-ea"/>
          <a:cs typeface="+mn-cs"/>
        </a:defRPr>
      </a:lvl6pPr>
      <a:lvl7pPr marL="4415203" indent="-339631" algn="l" defTabSz="1358524" rtl="0" eaLnBrk="1" latinLnBrk="0" hangingPunct="1">
        <a:spcBef>
          <a:spcPct val="20000"/>
        </a:spcBef>
        <a:buFont typeface="Arial" pitchFamily="34" charset="0"/>
        <a:buChar char="•"/>
        <a:defRPr sz="3000" kern="1200">
          <a:solidFill>
            <a:schemeClr val="tx1"/>
          </a:solidFill>
          <a:latin typeface="+mn-lt"/>
          <a:ea typeface="+mn-ea"/>
          <a:cs typeface="+mn-cs"/>
        </a:defRPr>
      </a:lvl7pPr>
      <a:lvl8pPr marL="5094465" indent="-339631" algn="l" defTabSz="1358524" rtl="0" eaLnBrk="1" latinLnBrk="0" hangingPunct="1">
        <a:spcBef>
          <a:spcPct val="20000"/>
        </a:spcBef>
        <a:buFont typeface="Arial" pitchFamily="34" charset="0"/>
        <a:buChar char="•"/>
        <a:defRPr sz="3000" kern="1200">
          <a:solidFill>
            <a:schemeClr val="tx1"/>
          </a:solidFill>
          <a:latin typeface="+mn-lt"/>
          <a:ea typeface="+mn-ea"/>
          <a:cs typeface="+mn-cs"/>
        </a:defRPr>
      </a:lvl8pPr>
      <a:lvl9pPr marL="5773727" indent="-339631" algn="l" defTabSz="1358524" rtl="0" eaLnBrk="1" latinLnBrk="0" hangingPunct="1">
        <a:spcBef>
          <a:spcPct val="20000"/>
        </a:spcBef>
        <a:buFont typeface="Arial" pitchFamily="34" charset="0"/>
        <a:buChar char="•"/>
        <a:defRPr sz="3000" kern="1200">
          <a:solidFill>
            <a:schemeClr val="tx1"/>
          </a:solidFill>
          <a:latin typeface="+mn-lt"/>
          <a:ea typeface="+mn-ea"/>
          <a:cs typeface="+mn-cs"/>
        </a:defRPr>
      </a:lvl9pPr>
    </p:bodyStyle>
    <p:otherStyle>
      <a:defPPr>
        <a:defRPr lang="en-US"/>
      </a:defPPr>
      <a:lvl1pPr marL="0" algn="l" defTabSz="1358524" rtl="0" eaLnBrk="1" latinLnBrk="0" hangingPunct="1">
        <a:defRPr sz="2700" kern="1200">
          <a:solidFill>
            <a:schemeClr val="tx1"/>
          </a:solidFill>
          <a:latin typeface="+mn-lt"/>
          <a:ea typeface="+mn-ea"/>
          <a:cs typeface="+mn-cs"/>
        </a:defRPr>
      </a:lvl1pPr>
      <a:lvl2pPr marL="679262" algn="l" defTabSz="1358524" rtl="0" eaLnBrk="1" latinLnBrk="0" hangingPunct="1">
        <a:defRPr sz="2700" kern="1200">
          <a:solidFill>
            <a:schemeClr val="tx1"/>
          </a:solidFill>
          <a:latin typeface="+mn-lt"/>
          <a:ea typeface="+mn-ea"/>
          <a:cs typeface="+mn-cs"/>
        </a:defRPr>
      </a:lvl2pPr>
      <a:lvl3pPr marL="1358524" algn="l" defTabSz="1358524" rtl="0" eaLnBrk="1" latinLnBrk="0" hangingPunct="1">
        <a:defRPr sz="2700" kern="1200">
          <a:solidFill>
            <a:schemeClr val="tx1"/>
          </a:solidFill>
          <a:latin typeface="+mn-lt"/>
          <a:ea typeface="+mn-ea"/>
          <a:cs typeface="+mn-cs"/>
        </a:defRPr>
      </a:lvl3pPr>
      <a:lvl4pPr marL="2037786" algn="l" defTabSz="1358524" rtl="0" eaLnBrk="1" latinLnBrk="0" hangingPunct="1">
        <a:defRPr sz="2700" kern="1200">
          <a:solidFill>
            <a:schemeClr val="tx1"/>
          </a:solidFill>
          <a:latin typeface="+mn-lt"/>
          <a:ea typeface="+mn-ea"/>
          <a:cs typeface="+mn-cs"/>
        </a:defRPr>
      </a:lvl4pPr>
      <a:lvl5pPr marL="2717048" algn="l" defTabSz="1358524" rtl="0" eaLnBrk="1" latinLnBrk="0" hangingPunct="1">
        <a:defRPr sz="2700" kern="1200">
          <a:solidFill>
            <a:schemeClr val="tx1"/>
          </a:solidFill>
          <a:latin typeface="+mn-lt"/>
          <a:ea typeface="+mn-ea"/>
          <a:cs typeface="+mn-cs"/>
        </a:defRPr>
      </a:lvl5pPr>
      <a:lvl6pPr marL="3396310" algn="l" defTabSz="1358524" rtl="0" eaLnBrk="1" latinLnBrk="0" hangingPunct="1">
        <a:defRPr sz="2700" kern="1200">
          <a:solidFill>
            <a:schemeClr val="tx1"/>
          </a:solidFill>
          <a:latin typeface="+mn-lt"/>
          <a:ea typeface="+mn-ea"/>
          <a:cs typeface="+mn-cs"/>
        </a:defRPr>
      </a:lvl6pPr>
      <a:lvl7pPr marL="4075572" algn="l" defTabSz="1358524" rtl="0" eaLnBrk="1" latinLnBrk="0" hangingPunct="1">
        <a:defRPr sz="2700" kern="1200">
          <a:solidFill>
            <a:schemeClr val="tx1"/>
          </a:solidFill>
          <a:latin typeface="+mn-lt"/>
          <a:ea typeface="+mn-ea"/>
          <a:cs typeface="+mn-cs"/>
        </a:defRPr>
      </a:lvl7pPr>
      <a:lvl8pPr marL="4754834" algn="l" defTabSz="1358524" rtl="0" eaLnBrk="1" latinLnBrk="0" hangingPunct="1">
        <a:defRPr sz="2700" kern="1200">
          <a:solidFill>
            <a:schemeClr val="tx1"/>
          </a:solidFill>
          <a:latin typeface="+mn-lt"/>
          <a:ea typeface="+mn-ea"/>
          <a:cs typeface="+mn-cs"/>
        </a:defRPr>
      </a:lvl8pPr>
      <a:lvl9pPr marL="5434096" algn="l" defTabSz="1358524"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eg"/><Relationship Id="rId13" Type="http://schemas.openxmlformats.org/officeDocument/2006/relationships/image" Target="../media/image9.png"/><Relationship Id="rId3" Type="http://schemas.openxmlformats.org/officeDocument/2006/relationships/slideLayout" Target="../slideLayouts/slideLayout7.xml"/><Relationship Id="rId7" Type="http://schemas.openxmlformats.org/officeDocument/2006/relationships/image" Target="../media/image3.jpg"/><Relationship Id="rId12"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jpg"/><Relationship Id="rId11" Type="http://schemas.openxmlformats.org/officeDocument/2006/relationships/image" Target="../media/image7.png"/><Relationship Id="rId5" Type="http://schemas.openxmlformats.org/officeDocument/2006/relationships/image" Target="../media/image1.png"/><Relationship Id="rId15" Type="http://schemas.openxmlformats.org/officeDocument/2006/relationships/image" Target="../media/image11.png"/><Relationship Id="rId10" Type="http://schemas.openxmlformats.org/officeDocument/2006/relationships/image" Target="../media/image6.jpeg"/><Relationship Id="rId4" Type="http://schemas.openxmlformats.org/officeDocument/2006/relationships/notesSlide" Target="../notesSlides/notesSlide1.xml"/><Relationship Id="rId9" Type="http://schemas.openxmlformats.org/officeDocument/2006/relationships/image" Target="../media/image5.jpeg"/><Relationship Id="rId14" Type="http://schemas.openxmlformats.org/officeDocument/2006/relationships/image" Target="../media/image10.png"/></Relationships>
</file>

<file path=ppt/slides/_rels/slide10.xml.rels><?xml version="1.0" encoding="UTF-8" standalone="yes"?>
<Relationships xmlns="http://schemas.openxmlformats.org/package/2006/relationships"><Relationship Id="rId8" Type="http://schemas.openxmlformats.org/officeDocument/2006/relationships/image" Target="../media/image29.png"/><Relationship Id="rId3" Type="http://schemas.microsoft.com/office/2007/relationships/media" Target="../media/media7.mp3"/><Relationship Id="rId7" Type="http://schemas.openxmlformats.org/officeDocument/2006/relationships/image" Target="../media/image19.png"/><Relationship Id="rId12" Type="http://schemas.openxmlformats.org/officeDocument/2006/relationships/image" Target="../media/image24.jp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notesSlide" Target="../notesSlides/notesSlide10.xml"/><Relationship Id="rId11" Type="http://schemas.openxmlformats.org/officeDocument/2006/relationships/image" Target="../media/image23.png"/><Relationship Id="rId5" Type="http://schemas.openxmlformats.org/officeDocument/2006/relationships/slideLayout" Target="../slideLayouts/slideLayout7.xml"/><Relationship Id="rId10" Type="http://schemas.openxmlformats.org/officeDocument/2006/relationships/image" Target="../media/image22.png"/><Relationship Id="rId4" Type="http://schemas.openxmlformats.org/officeDocument/2006/relationships/audio" Target="../media/media7.mp3"/><Relationship Id="rId9" Type="http://schemas.openxmlformats.org/officeDocument/2006/relationships/image" Target="../media/image31.jp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8.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33.png"/><Relationship Id="rId5" Type="http://schemas.openxmlformats.org/officeDocument/2006/relationships/image" Target="../media/image32.jp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image" Target="../media/image34.jpg"/><Relationship Id="rId3" Type="http://schemas.microsoft.com/office/2007/relationships/media" Target="../media/media3.mp3"/><Relationship Id="rId7" Type="http://schemas.openxmlformats.org/officeDocument/2006/relationships/image" Target="../media/image19.png"/><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notesSlide" Target="../notesSlides/notesSlide12.xml"/><Relationship Id="rId5" Type="http://schemas.openxmlformats.org/officeDocument/2006/relationships/slideLayout" Target="../slideLayouts/slideLayout7.xml"/><Relationship Id="rId4" Type="http://schemas.openxmlformats.org/officeDocument/2006/relationships/audio" Target="../media/media3.mp3"/><Relationship Id="rId9" Type="http://schemas.openxmlformats.org/officeDocument/2006/relationships/image" Target="../media/image24.jpg"/></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3" Type="http://schemas.microsoft.com/office/2007/relationships/media" Target="../media/media3.mp3"/><Relationship Id="rId7" Type="http://schemas.openxmlformats.org/officeDocument/2006/relationships/image" Target="../media/image1.png"/><Relationship Id="rId2" Type="http://schemas.openxmlformats.org/officeDocument/2006/relationships/audio" Target="../media/media9.mp3"/><Relationship Id="rId1" Type="http://schemas.microsoft.com/office/2007/relationships/media" Target="../media/media9.mp3"/><Relationship Id="rId6" Type="http://schemas.openxmlformats.org/officeDocument/2006/relationships/notesSlide" Target="../notesSlides/notesSlide13.xml"/><Relationship Id="rId5" Type="http://schemas.openxmlformats.org/officeDocument/2006/relationships/slideLayout" Target="../slideLayouts/slideLayout7.xml"/><Relationship Id="rId10" Type="http://schemas.openxmlformats.org/officeDocument/2006/relationships/image" Target="../media/image24.jpg"/><Relationship Id="rId4" Type="http://schemas.openxmlformats.org/officeDocument/2006/relationships/audio" Target="../media/media3.mp3"/><Relationship Id="rId9" Type="http://schemas.openxmlformats.org/officeDocument/2006/relationships/image" Target="../media/image35.jpg"/></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3" Type="http://schemas.microsoft.com/office/2007/relationships/media" Target="../media/media3.mp3"/><Relationship Id="rId7" Type="http://schemas.openxmlformats.org/officeDocument/2006/relationships/image" Target="../media/image1.png"/><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notesSlide" Target="../notesSlides/notesSlide14.xml"/><Relationship Id="rId5" Type="http://schemas.openxmlformats.org/officeDocument/2006/relationships/slideLayout" Target="../slideLayouts/slideLayout7.xml"/><Relationship Id="rId10" Type="http://schemas.openxmlformats.org/officeDocument/2006/relationships/image" Target="../media/image24.jpg"/><Relationship Id="rId4" Type="http://schemas.openxmlformats.org/officeDocument/2006/relationships/audio" Target="../media/media3.mp3"/><Relationship Id="rId9" Type="http://schemas.openxmlformats.org/officeDocument/2006/relationships/image" Target="../media/image36.jp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8.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38.png"/><Relationship Id="rId5" Type="http://schemas.openxmlformats.org/officeDocument/2006/relationships/image" Target="../media/image37.jp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image" Target="../media/image19.png"/><Relationship Id="rId3" Type="http://schemas.microsoft.com/office/2007/relationships/media" Target="../media/media3.mp3"/><Relationship Id="rId7" Type="http://schemas.openxmlformats.org/officeDocument/2006/relationships/image" Target="../media/image29.png"/><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notesSlide" Target="../notesSlides/notesSlide16.xml"/><Relationship Id="rId5" Type="http://schemas.openxmlformats.org/officeDocument/2006/relationships/slideLayout" Target="../slideLayouts/slideLayout7.xml"/><Relationship Id="rId10" Type="http://schemas.openxmlformats.org/officeDocument/2006/relationships/image" Target="../media/image24.jpg"/><Relationship Id="rId4" Type="http://schemas.openxmlformats.org/officeDocument/2006/relationships/audio" Target="../media/media3.mp3"/><Relationship Id="rId9" Type="http://schemas.openxmlformats.org/officeDocument/2006/relationships/image" Target="../media/image39.jpg"/></Relationships>
</file>

<file path=ppt/slides/_rels/slide17.xml.rels><?xml version="1.0" encoding="UTF-8" standalone="yes"?>
<Relationships xmlns="http://schemas.openxmlformats.org/package/2006/relationships"><Relationship Id="rId8" Type="http://schemas.openxmlformats.org/officeDocument/2006/relationships/image" Target="../media/image19.png"/><Relationship Id="rId3" Type="http://schemas.microsoft.com/office/2007/relationships/media" Target="../media/media3.mp3"/><Relationship Id="rId7" Type="http://schemas.openxmlformats.org/officeDocument/2006/relationships/image" Target="../media/image40.png"/><Relationship Id="rId2" Type="http://schemas.openxmlformats.org/officeDocument/2006/relationships/audio" Target="../media/media12.mp3"/><Relationship Id="rId1" Type="http://schemas.microsoft.com/office/2007/relationships/media" Target="../media/media12.mp3"/><Relationship Id="rId6" Type="http://schemas.openxmlformats.org/officeDocument/2006/relationships/notesSlide" Target="../notesSlides/notesSlide17.xml"/><Relationship Id="rId5" Type="http://schemas.openxmlformats.org/officeDocument/2006/relationships/slideLayout" Target="../slideLayouts/slideLayout7.xml"/><Relationship Id="rId10" Type="http://schemas.openxmlformats.org/officeDocument/2006/relationships/image" Target="../media/image24.jpg"/><Relationship Id="rId4" Type="http://schemas.openxmlformats.org/officeDocument/2006/relationships/audio" Target="../media/media3.mp3"/><Relationship Id="rId9" Type="http://schemas.openxmlformats.org/officeDocument/2006/relationships/image" Target="../media/image41.jpg"/></Relationships>
</file>

<file path=ppt/slides/_rels/slide18.xml.rels><?xml version="1.0" encoding="UTF-8" standalone="yes"?>
<Relationships xmlns="http://schemas.openxmlformats.org/package/2006/relationships"><Relationship Id="rId8" Type="http://schemas.openxmlformats.org/officeDocument/2006/relationships/image" Target="../media/image19.png"/><Relationship Id="rId3" Type="http://schemas.microsoft.com/office/2007/relationships/media" Target="../media/media3.mp3"/><Relationship Id="rId7" Type="http://schemas.openxmlformats.org/officeDocument/2006/relationships/image" Target="../media/image29.png"/><Relationship Id="rId2" Type="http://schemas.openxmlformats.org/officeDocument/2006/relationships/audio" Target="../media/media13.mp3"/><Relationship Id="rId1" Type="http://schemas.microsoft.com/office/2007/relationships/media" Target="../media/media13.mp3"/><Relationship Id="rId6" Type="http://schemas.openxmlformats.org/officeDocument/2006/relationships/notesSlide" Target="../notesSlides/notesSlide18.xml"/><Relationship Id="rId5" Type="http://schemas.openxmlformats.org/officeDocument/2006/relationships/slideLayout" Target="../slideLayouts/slideLayout7.xml"/><Relationship Id="rId10" Type="http://schemas.openxmlformats.org/officeDocument/2006/relationships/image" Target="../media/image24.jpg"/><Relationship Id="rId4" Type="http://schemas.openxmlformats.org/officeDocument/2006/relationships/audio" Target="../media/media3.mp3"/><Relationship Id="rId9" Type="http://schemas.openxmlformats.org/officeDocument/2006/relationships/image" Target="../media/image42.jp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8.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44.png"/><Relationship Id="rId5" Type="http://schemas.openxmlformats.org/officeDocument/2006/relationships/image" Target="../media/image43.jp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19.png"/><Relationship Id="rId3" Type="http://schemas.microsoft.com/office/2007/relationships/media" Target="../media/media3.mp3"/><Relationship Id="rId7" Type="http://schemas.openxmlformats.org/officeDocument/2006/relationships/image" Target="../media/image45.png"/><Relationship Id="rId12" Type="http://schemas.openxmlformats.org/officeDocument/2006/relationships/image" Target="../media/image24.jpg"/><Relationship Id="rId2" Type="http://schemas.openxmlformats.org/officeDocument/2006/relationships/audio" Target="../media/media14.mp3"/><Relationship Id="rId1" Type="http://schemas.microsoft.com/office/2007/relationships/media" Target="../media/media14.mp3"/><Relationship Id="rId6" Type="http://schemas.openxmlformats.org/officeDocument/2006/relationships/notesSlide" Target="../notesSlides/notesSlide20.xml"/><Relationship Id="rId11" Type="http://schemas.openxmlformats.org/officeDocument/2006/relationships/image" Target="../media/image48.png"/><Relationship Id="rId5" Type="http://schemas.openxmlformats.org/officeDocument/2006/relationships/slideLayout" Target="../slideLayouts/slideLayout7.xml"/><Relationship Id="rId10" Type="http://schemas.openxmlformats.org/officeDocument/2006/relationships/image" Target="../media/image47.png"/><Relationship Id="rId4" Type="http://schemas.openxmlformats.org/officeDocument/2006/relationships/audio" Target="../media/media3.mp3"/><Relationship Id="rId9" Type="http://schemas.openxmlformats.org/officeDocument/2006/relationships/image" Target="../media/image46.jpg"/></Relationships>
</file>

<file path=ppt/slides/_rels/slide21.xml.rels><?xml version="1.0" encoding="UTF-8" standalone="yes"?>
<Relationships xmlns="http://schemas.openxmlformats.org/package/2006/relationships"><Relationship Id="rId8" Type="http://schemas.openxmlformats.org/officeDocument/2006/relationships/image" Target="../media/image19.png"/><Relationship Id="rId3" Type="http://schemas.microsoft.com/office/2007/relationships/media" Target="../media/media3.mp3"/><Relationship Id="rId7" Type="http://schemas.openxmlformats.org/officeDocument/2006/relationships/image" Target="../media/image45.png"/><Relationship Id="rId2" Type="http://schemas.openxmlformats.org/officeDocument/2006/relationships/audio" Target="../media/media15.mp3"/><Relationship Id="rId1" Type="http://schemas.microsoft.com/office/2007/relationships/media" Target="../media/media15.mp3"/><Relationship Id="rId6" Type="http://schemas.openxmlformats.org/officeDocument/2006/relationships/notesSlide" Target="../notesSlides/notesSlide21.xml"/><Relationship Id="rId5" Type="http://schemas.openxmlformats.org/officeDocument/2006/relationships/slideLayout" Target="../slideLayouts/slideLayout7.xml"/><Relationship Id="rId10" Type="http://schemas.openxmlformats.org/officeDocument/2006/relationships/image" Target="../media/image24.jpg"/><Relationship Id="rId4" Type="http://schemas.openxmlformats.org/officeDocument/2006/relationships/audio" Target="../media/media3.mp3"/><Relationship Id="rId9" Type="http://schemas.openxmlformats.org/officeDocument/2006/relationships/image" Target="../media/image49.jpg"/></Relationships>
</file>

<file path=ppt/slides/_rels/slide2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slideLayout" Target="../slideLayouts/slideLayout7.xml"/><Relationship Id="rId7" Type="http://schemas.openxmlformats.org/officeDocument/2006/relationships/image" Target="../media/image44.png"/><Relationship Id="rId2" Type="http://schemas.openxmlformats.org/officeDocument/2006/relationships/audio" Target="../media/media16.mp3"/><Relationship Id="rId1" Type="http://schemas.microsoft.com/office/2007/relationships/media" Target="../media/media16.mp3"/><Relationship Id="rId6" Type="http://schemas.openxmlformats.org/officeDocument/2006/relationships/image" Target="../media/image43.jpg"/><Relationship Id="rId5" Type="http://schemas.openxmlformats.org/officeDocument/2006/relationships/image" Target="../media/image50.jpg"/><Relationship Id="rId4" Type="http://schemas.openxmlformats.org/officeDocument/2006/relationships/notesSlide" Target="../notesSlides/notesSlide22.xml"/><Relationship Id="rId9" Type="http://schemas.openxmlformats.org/officeDocument/2006/relationships/image" Target="../media/image1.png"/></Relationships>
</file>

<file path=ppt/slides/_rels/slide23.xml.rels><?xml version="1.0" encoding="UTF-8" standalone="yes"?>
<Relationships xmlns="http://schemas.openxmlformats.org/package/2006/relationships"><Relationship Id="rId8" Type="http://schemas.openxmlformats.org/officeDocument/2006/relationships/image" Target="../media/image19.png"/><Relationship Id="rId3" Type="http://schemas.microsoft.com/office/2007/relationships/media" Target="../media/media3.mp3"/><Relationship Id="rId7" Type="http://schemas.openxmlformats.org/officeDocument/2006/relationships/image" Target="../media/image40.png"/><Relationship Id="rId2" Type="http://schemas.openxmlformats.org/officeDocument/2006/relationships/audio" Target="../media/media17.mp3"/><Relationship Id="rId1" Type="http://schemas.microsoft.com/office/2007/relationships/media" Target="../media/media17.mp3"/><Relationship Id="rId6" Type="http://schemas.openxmlformats.org/officeDocument/2006/relationships/notesSlide" Target="../notesSlides/notesSlide23.xml"/><Relationship Id="rId5" Type="http://schemas.openxmlformats.org/officeDocument/2006/relationships/slideLayout" Target="../slideLayouts/slideLayout7.xml"/><Relationship Id="rId10" Type="http://schemas.openxmlformats.org/officeDocument/2006/relationships/image" Target="../media/image24.jpg"/><Relationship Id="rId4" Type="http://schemas.openxmlformats.org/officeDocument/2006/relationships/audio" Target="../media/media3.mp3"/><Relationship Id="rId9" Type="http://schemas.openxmlformats.org/officeDocument/2006/relationships/image" Target="../media/image52.jpg"/></Relationships>
</file>

<file path=ppt/slides/_rels/slide2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media/media18.mp3"/><Relationship Id="rId1" Type="http://schemas.microsoft.com/office/2007/relationships/media" Target="../media/media18.mp3"/><Relationship Id="rId6" Type="http://schemas.openxmlformats.org/officeDocument/2006/relationships/image" Target="../media/image18.png"/><Relationship Id="rId5" Type="http://schemas.openxmlformats.org/officeDocument/2006/relationships/image" Target="../media/image53.jpg"/><Relationship Id="rId4" Type="http://schemas.openxmlformats.org/officeDocument/2006/relationships/notesSlide" Target="../notesSlides/notesSlide24.xml"/><Relationship Id="rId9"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8.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7.png"/><Relationship Id="rId5" Type="http://schemas.openxmlformats.org/officeDocument/2006/relationships/image" Target="../media/image16.jp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microsoft.com/office/2007/relationships/media" Target="../media/media4.mp3"/><Relationship Id="rId7" Type="http://schemas.openxmlformats.org/officeDocument/2006/relationships/image" Target="../media/image19.png"/><Relationship Id="rId12" Type="http://schemas.openxmlformats.org/officeDocument/2006/relationships/image" Target="../media/image24.jp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notesSlide" Target="../notesSlides/notesSlide6.xml"/><Relationship Id="rId11" Type="http://schemas.openxmlformats.org/officeDocument/2006/relationships/image" Target="../media/image23.png"/><Relationship Id="rId5" Type="http://schemas.openxmlformats.org/officeDocument/2006/relationships/slideLayout" Target="../slideLayouts/slideLayout7.xml"/><Relationship Id="rId10" Type="http://schemas.openxmlformats.org/officeDocument/2006/relationships/image" Target="../media/image22.png"/><Relationship Id="rId4" Type="http://schemas.openxmlformats.org/officeDocument/2006/relationships/audio" Target="../media/media4.mp3"/><Relationship Id="rId9" Type="http://schemas.openxmlformats.org/officeDocument/2006/relationships/image" Target="../media/image21.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8.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6.png"/><Relationship Id="rId5" Type="http://schemas.openxmlformats.org/officeDocument/2006/relationships/image" Target="../media/image25.jp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27.png"/><Relationship Id="rId3" Type="http://schemas.microsoft.com/office/2007/relationships/media" Target="../media/media5.mp3"/><Relationship Id="rId7" Type="http://schemas.openxmlformats.org/officeDocument/2006/relationships/image" Target="../media/image19.png"/><Relationship Id="rId12" Type="http://schemas.openxmlformats.org/officeDocument/2006/relationships/image" Target="../media/image24.jp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notesSlide" Target="../notesSlides/notesSlide8.xml"/><Relationship Id="rId11" Type="http://schemas.openxmlformats.org/officeDocument/2006/relationships/image" Target="../media/image23.png"/><Relationship Id="rId5" Type="http://schemas.openxmlformats.org/officeDocument/2006/relationships/slideLayout" Target="../slideLayouts/slideLayout7.xml"/><Relationship Id="rId10" Type="http://schemas.openxmlformats.org/officeDocument/2006/relationships/image" Target="../media/image22.png"/><Relationship Id="rId4" Type="http://schemas.openxmlformats.org/officeDocument/2006/relationships/audio" Target="../media/media5.mp3"/><Relationship Id="rId9" Type="http://schemas.openxmlformats.org/officeDocument/2006/relationships/image" Target="../media/image28.jpg"/></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3" Type="http://schemas.microsoft.com/office/2007/relationships/media" Target="../media/media6.mp3"/><Relationship Id="rId7" Type="http://schemas.openxmlformats.org/officeDocument/2006/relationships/image" Target="../media/image19.png"/><Relationship Id="rId12" Type="http://schemas.openxmlformats.org/officeDocument/2006/relationships/image" Target="../media/image24.jp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notesSlide" Target="../notesSlides/notesSlide9.xml"/><Relationship Id="rId11" Type="http://schemas.openxmlformats.org/officeDocument/2006/relationships/image" Target="../media/image23.png"/><Relationship Id="rId5" Type="http://schemas.openxmlformats.org/officeDocument/2006/relationships/slideLayout" Target="../slideLayouts/slideLayout7.xml"/><Relationship Id="rId10" Type="http://schemas.openxmlformats.org/officeDocument/2006/relationships/image" Target="../media/image22.png"/><Relationship Id="rId4" Type="http://schemas.openxmlformats.org/officeDocument/2006/relationships/audio" Target="../media/media6.mp3"/><Relationship Id="rId9" Type="http://schemas.openxmlformats.org/officeDocument/2006/relationships/image" Target="../media/image3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Vyra-Defense Matrix (Titl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402445" y="8747125"/>
            <a:ext cx="487363" cy="487363"/>
          </a:xfrm>
          <a:prstGeom prst="rect">
            <a:avLst/>
          </a:prstGeom>
        </p:spPr>
      </p:pic>
      <p:pic>
        <p:nvPicPr>
          <p:cNvPr id="29" name="Sidescroll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637"/>
            <a:ext cx="14630400" cy="8228327"/>
          </a:xfrm>
          <a:prstGeom prst="rect">
            <a:avLst/>
          </a:prstGeom>
        </p:spPr>
      </p:pic>
      <p:pic>
        <p:nvPicPr>
          <p:cNvPr id="34" name="Sidescroll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630400" y="0"/>
            <a:ext cx="14630400" cy="8228327"/>
          </a:xfrm>
          <a:prstGeom prst="rect">
            <a:avLst/>
          </a:prstGeom>
        </p:spPr>
      </p:pic>
      <p:pic>
        <p:nvPicPr>
          <p:cNvPr id="31" name="Sidescroll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4630400" y="0"/>
            <a:ext cx="14630400" cy="8228327"/>
          </a:xfrm>
          <a:prstGeom prst="rect">
            <a:avLst/>
          </a:prstGeom>
        </p:spPr>
      </p:pic>
      <p:pic>
        <p:nvPicPr>
          <p:cNvPr id="14" name="3D Tunnel"/>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pic>
        <p:nvPicPr>
          <p:cNvPr id="25" name="3D Tunnel- Zoom"/>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84664" y="3422623"/>
            <a:ext cx="2461073" cy="1384353"/>
          </a:xfrm>
          <a:prstGeom prst="rect">
            <a:avLst/>
          </a:prstGeom>
          <a:effectLst>
            <a:softEdge rad="203200"/>
          </a:effectLst>
        </p:spPr>
      </p:pic>
      <p:pic>
        <p:nvPicPr>
          <p:cNvPr id="26" name="3D Tunnel- Final"/>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14630400" cy="8229600"/>
          </a:xfrm>
          <a:prstGeom prst="rect">
            <a:avLst/>
          </a:prstGeom>
          <a:effectLst>
            <a:softEdge rad="203200"/>
          </a:effectLst>
        </p:spPr>
      </p:pic>
      <p:pic>
        <p:nvPicPr>
          <p:cNvPr id="27" name="3D Tunnel- Zoom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84490" y="3439150"/>
            <a:ext cx="2461073" cy="1384353"/>
          </a:xfrm>
          <a:prstGeom prst="rect">
            <a:avLst/>
          </a:prstGeom>
          <a:effectLst>
            <a:softEdge rad="203200"/>
          </a:effectLst>
        </p:spPr>
      </p:pic>
      <p:pic>
        <p:nvPicPr>
          <p:cNvPr id="28" name="3D Tunnel- Final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4" y="16527"/>
            <a:ext cx="14630400" cy="8229600"/>
          </a:xfrm>
          <a:prstGeom prst="rect">
            <a:avLst/>
          </a:prstGeom>
          <a:effectLst>
            <a:softEdge rad="203200"/>
          </a:effectLst>
        </p:spPr>
      </p:pic>
      <p:pic>
        <p:nvPicPr>
          <p:cNvPr id="15" name="Background- Zoom"/>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093448" y="3427548"/>
            <a:ext cx="2443504" cy="1374504"/>
          </a:xfrm>
          <a:prstGeom prst="rect">
            <a:avLst/>
          </a:prstGeom>
        </p:spPr>
      </p:pic>
      <p:pic>
        <p:nvPicPr>
          <p:cNvPr id="4" name="Background- Final"/>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75" y="0"/>
            <a:ext cx="14630051" cy="8229600"/>
          </a:xfrm>
          <a:prstGeom prst="rect">
            <a:avLst/>
          </a:prstGeom>
        </p:spPr>
      </p:pic>
      <p:pic>
        <p:nvPicPr>
          <p:cNvPr id="2" name="Text- Speed"/>
          <p:cNvPicPr>
            <a:picLocks noChangeAspect="1"/>
          </p:cNvPicPr>
          <p:nvPr/>
        </p:nvPicPr>
        <p:blipFill rotWithShape="1">
          <a:blip r:embed="rId11">
            <a:extLst>
              <a:ext uri="{28A0092B-C50C-407E-A947-70E740481C1C}">
                <a14:useLocalDpi xmlns:a14="http://schemas.microsoft.com/office/drawing/2010/main" val="0"/>
              </a:ext>
            </a:extLst>
          </a:blip>
          <a:srcRect l="2436" r="8574" b="37240"/>
          <a:stretch/>
        </p:blipFill>
        <p:spPr>
          <a:xfrm>
            <a:off x="2627523" y="2151686"/>
            <a:ext cx="9375355" cy="1979641"/>
          </a:xfrm>
          <a:prstGeom prst="rect">
            <a:avLst/>
          </a:prstGeom>
        </p:spPr>
      </p:pic>
      <p:pic>
        <p:nvPicPr>
          <p:cNvPr id="5" name="Text- Writer"/>
          <p:cNvPicPr>
            <a:picLocks noChangeAspect="1"/>
          </p:cNvPicPr>
          <p:nvPr/>
        </p:nvPicPr>
        <p:blipFill rotWithShape="1">
          <a:blip r:embed="rId12" cstate="print">
            <a:extLst>
              <a:ext uri="{28A0092B-C50C-407E-A947-70E740481C1C}">
                <a14:useLocalDpi xmlns:a14="http://schemas.microsoft.com/office/drawing/2010/main" val="0"/>
              </a:ext>
            </a:extLst>
          </a:blip>
          <a:srcRect l="14187" t="17206" r="14619" b="39108"/>
          <a:stretch/>
        </p:blipFill>
        <p:spPr>
          <a:xfrm>
            <a:off x="3355778" y="3434779"/>
            <a:ext cx="7918845" cy="2789870"/>
          </a:xfrm>
          <a:prstGeom prst="rect">
            <a:avLst/>
          </a:prstGeom>
        </p:spPr>
      </p:pic>
      <p:pic>
        <p:nvPicPr>
          <p:cNvPr id="23" name="Board Marker (Rea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842799" y="3499006"/>
            <a:ext cx="944802" cy="4413139"/>
          </a:xfrm>
          <a:prstGeom prst="rect">
            <a:avLst/>
          </a:prstGeom>
        </p:spPr>
      </p:pic>
      <p:sp>
        <p:nvSpPr>
          <p:cNvPr id="42" name="d"/>
          <p:cNvSpPr txBox="1"/>
          <p:nvPr/>
        </p:nvSpPr>
        <p:spPr>
          <a:xfrm>
            <a:off x="-3141911" y="2985404"/>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21EAFF"/>
                  </a:solidFill>
                </a:ln>
                <a:gradFill flip="none" rotWithShape="1">
                  <a:gsLst>
                    <a:gs pos="75000">
                      <a:srgbClr val="CF57FF"/>
                    </a:gs>
                    <a:gs pos="25000">
                      <a:srgbClr val="CF57FF"/>
                    </a:gs>
                    <a:gs pos="0">
                      <a:schemeClr val="tx1"/>
                    </a:gs>
                    <a:gs pos="100000">
                      <a:schemeClr val="tx1"/>
                    </a:gs>
                  </a:gsLst>
                  <a:lin ang="0" scaled="1"/>
                  <a:tileRect/>
                </a:gradFill>
                <a:effectLst>
                  <a:glow rad="228600">
                    <a:schemeClr val="tx1">
                      <a:alpha val="40000"/>
                    </a:schemeClr>
                  </a:glow>
                  <a:outerShdw blurRad="50800" dist="38100" dir="2700000" algn="tl" rotWithShape="0">
                    <a:schemeClr val="tx1">
                      <a:alpha val="40000"/>
                    </a:schemeClr>
                  </a:outerShdw>
                </a:effectLst>
                <a:latin typeface="Josefin Sans" pitchFamily="2" charset="0"/>
                <a:ea typeface="휴먼옛체" pitchFamily="18" charset="-127"/>
                <a:cs typeface="Rajdhani" panose="02000000000000000000" pitchFamily="2" charset="0"/>
              </a:rPr>
              <a:t>d</a:t>
            </a:r>
            <a:endParaRPr lang="ko-KR" altLang="en-US" sz="11300" b="1" dirty="0">
              <a:ln w="3175">
                <a:solidFill>
                  <a:srgbClr val="21EAFF"/>
                </a:solidFill>
              </a:ln>
              <a:gradFill flip="none" rotWithShape="1">
                <a:gsLst>
                  <a:gs pos="75000">
                    <a:srgbClr val="CF57FF"/>
                  </a:gs>
                  <a:gs pos="25000">
                    <a:srgbClr val="CF57FF"/>
                  </a:gs>
                  <a:gs pos="0">
                    <a:schemeClr val="tx1"/>
                  </a:gs>
                  <a:gs pos="100000">
                    <a:schemeClr val="tx1"/>
                  </a:gs>
                </a:gsLst>
                <a:lin ang="0" scaled="1"/>
                <a:tileRect/>
              </a:gradFill>
              <a:effectLst>
                <a:glow rad="228600">
                  <a:schemeClr val="tx1">
                    <a:alpha val="40000"/>
                  </a:schemeClr>
                </a:glow>
                <a:outerShdw blurRad="50800" dist="38100" dir="2700000" algn="tl" rotWithShape="0">
                  <a:schemeClr val="tx1">
                    <a:alpha val="40000"/>
                  </a:schemeClr>
                </a:outerShdw>
              </a:effectLst>
              <a:latin typeface="Josefin Sans" pitchFamily="2" charset="0"/>
              <a:ea typeface="휴먼옛체" pitchFamily="18" charset="-127"/>
              <a:cs typeface="Rajdhani" panose="02000000000000000000" pitchFamily="2" charset="0"/>
            </a:endParaRPr>
          </a:p>
        </p:txBody>
      </p:sp>
      <p:sp>
        <p:nvSpPr>
          <p:cNvPr id="39" name="e"/>
          <p:cNvSpPr txBox="1"/>
          <p:nvPr/>
        </p:nvSpPr>
        <p:spPr>
          <a:xfrm>
            <a:off x="-3509251" y="4622886"/>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21EAFF"/>
                  </a:solidFill>
                </a:ln>
                <a:gradFill flip="none" rotWithShape="1">
                  <a:gsLst>
                    <a:gs pos="75000">
                      <a:srgbClr val="CF57FF"/>
                    </a:gs>
                    <a:gs pos="25000">
                      <a:srgbClr val="CF57FF"/>
                    </a:gs>
                    <a:gs pos="0">
                      <a:schemeClr val="tx1"/>
                    </a:gs>
                    <a:gs pos="100000">
                      <a:schemeClr val="tx1"/>
                    </a:gs>
                  </a:gsLst>
                  <a:lin ang="0" scaled="1"/>
                  <a:tileRect/>
                </a:gradFill>
                <a:effectLst>
                  <a:glow rad="228600">
                    <a:schemeClr val="tx1">
                      <a:alpha val="40000"/>
                    </a:schemeClr>
                  </a:glow>
                  <a:outerShdw blurRad="50800" dist="38100" dir="2700000" algn="tl" rotWithShape="0">
                    <a:schemeClr val="tx1">
                      <a:alpha val="40000"/>
                    </a:schemeClr>
                  </a:outerShdw>
                </a:effectLst>
                <a:latin typeface="Josefin Sans" pitchFamily="2" charset="0"/>
                <a:ea typeface="휴먼옛체" pitchFamily="18" charset="-127"/>
                <a:cs typeface="Rajdhani" panose="02000000000000000000" pitchFamily="2" charset="0"/>
              </a:rPr>
              <a:t>e</a:t>
            </a:r>
            <a:endParaRPr lang="ko-KR" altLang="en-US" sz="11300" b="1" dirty="0">
              <a:ln w="3175">
                <a:solidFill>
                  <a:srgbClr val="21EAFF"/>
                </a:solidFill>
              </a:ln>
              <a:gradFill flip="none" rotWithShape="1">
                <a:gsLst>
                  <a:gs pos="75000">
                    <a:srgbClr val="CF57FF"/>
                  </a:gs>
                  <a:gs pos="25000">
                    <a:srgbClr val="CF57FF"/>
                  </a:gs>
                  <a:gs pos="0">
                    <a:schemeClr val="tx1"/>
                  </a:gs>
                  <a:gs pos="100000">
                    <a:schemeClr val="tx1"/>
                  </a:gs>
                </a:gsLst>
                <a:lin ang="0" scaled="1"/>
                <a:tileRect/>
              </a:gradFill>
              <a:effectLst>
                <a:glow rad="228600">
                  <a:schemeClr val="tx1">
                    <a:alpha val="40000"/>
                  </a:schemeClr>
                </a:glow>
                <a:outerShdw blurRad="50800" dist="38100" dir="2700000" algn="tl" rotWithShape="0">
                  <a:schemeClr val="tx1">
                    <a:alpha val="40000"/>
                  </a:schemeClr>
                </a:outerShdw>
              </a:effectLst>
              <a:latin typeface="Josefin Sans" pitchFamily="2" charset="0"/>
              <a:ea typeface="휴먼옛체" pitchFamily="18" charset="-127"/>
              <a:cs typeface="Rajdhani" panose="02000000000000000000" pitchFamily="2" charset="0"/>
            </a:endParaRPr>
          </a:p>
        </p:txBody>
      </p:sp>
      <p:sp>
        <p:nvSpPr>
          <p:cNvPr id="41" name="e"/>
          <p:cNvSpPr txBox="1"/>
          <p:nvPr/>
        </p:nvSpPr>
        <p:spPr>
          <a:xfrm>
            <a:off x="-3203046" y="-289560"/>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21EAFF"/>
                  </a:solidFill>
                </a:ln>
                <a:gradFill flip="none" rotWithShape="1">
                  <a:gsLst>
                    <a:gs pos="75000">
                      <a:srgbClr val="CF57FF"/>
                    </a:gs>
                    <a:gs pos="25000">
                      <a:srgbClr val="CF57FF"/>
                    </a:gs>
                    <a:gs pos="0">
                      <a:schemeClr val="tx1"/>
                    </a:gs>
                    <a:gs pos="100000">
                      <a:schemeClr val="tx1"/>
                    </a:gs>
                  </a:gsLst>
                  <a:lin ang="0" scaled="1"/>
                  <a:tileRect/>
                </a:gradFill>
                <a:effectLst>
                  <a:glow rad="228600">
                    <a:schemeClr val="tx1">
                      <a:alpha val="40000"/>
                    </a:schemeClr>
                  </a:glow>
                  <a:outerShdw blurRad="50800" dist="38100" dir="2700000" algn="tl" rotWithShape="0">
                    <a:schemeClr val="tx1">
                      <a:alpha val="40000"/>
                    </a:schemeClr>
                  </a:outerShdw>
                </a:effectLst>
                <a:latin typeface="Josefin Sans" pitchFamily="2" charset="0"/>
                <a:ea typeface="휴먼옛체" pitchFamily="18" charset="-127"/>
                <a:cs typeface="Rajdhani" panose="02000000000000000000" pitchFamily="2" charset="0"/>
              </a:rPr>
              <a:t>e</a:t>
            </a:r>
            <a:endParaRPr lang="ko-KR" altLang="en-US" sz="11300" b="1" dirty="0">
              <a:ln w="3175">
                <a:solidFill>
                  <a:srgbClr val="21EAFF"/>
                </a:solidFill>
              </a:ln>
              <a:gradFill flip="none" rotWithShape="1">
                <a:gsLst>
                  <a:gs pos="75000">
                    <a:srgbClr val="CF57FF"/>
                  </a:gs>
                  <a:gs pos="25000">
                    <a:srgbClr val="CF57FF"/>
                  </a:gs>
                  <a:gs pos="0">
                    <a:schemeClr val="tx1"/>
                  </a:gs>
                  <a:gs pos="100000">
                    <a:schemeClr val="tx1"/>
                  </a:gs>
                </a:gsLst>
                <a:lin ang="0" scaled="1"/>
                <a:tileRect/>
              </a:gradFill>
              <a:effectLst>
                <a:glow rad="228600">
                  <a:schemeClr val="tx1">
                    <a:alpha val="40000"/>
                  </a:schemeClr>
                </a:glow>
                <a:outerShdw blurRad="50800" dist="38100" dir="2700000" algn="tl" rotWithShape="0">
                  <a:schemeClr val="tx1">
                    <a:alpha val="40000"/>
                  </a:schemeClr>
                </a:outerShdw>
              </a:effectLst>
              <a:latin typeface="Josefin Sans" pitchFamily="2" charset="0"/>
              <a:ea typeface="휴먼옛체" pitchFamily="18" charset="-127"/>
              <a:cs typeface="Rajdhani" panose="02000000000000000000" pitchFamily="2" charset="0"/>
            </a:endParaRPr>
          </a:p>
        </p:txBody>
      </p:sp>
      <p:sp>
        <p:nvSpPr>
          <p:cNvPr id="38" name="p"/>
          <p:cNvSpPr txBox="1"/>
          <p:nvPr/>
        </p:nvSpPr>
        <p:spPr>
          <a:xfrm>
            <a:off x="-2093279" y="6260368"/>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21EAFF"/>
                  </a:solidFill>
                </a:ln>
                <a:gradFill flip="none" rotWithShape="1">
                  <a:gsLst>
                    <a:gs pos="75000">
                      <a:srgbClr val="CF57FF"/>
                    </a:gs>
                    <a:gs pos="25000">
                      <a:srgbClr val="CF57FF"/>
                    </a:gs>
                    <a:gs pos="0">
                      <a:schemeClr val="tx1"/>
                    </a:gs>
                    <a:gs pos="100000">
                      <a:schemeClr val="tx1"/>
                    </a:gs>
                  </a:gsLst>
                  <a:lin ang="0" scaled="1"/>
                  <a:tileRect/>
                </a:gradFill>
                <a:effectLst>
                  <a:glow rad="228600">
                    <a:schemeClr val="tx1">
                      <a:alpha val="40000"/>
                    </a:schemeClr>
                  </a:glow>
                  <a:outerShdw blurRad="50800" dist="38100" dir="2700000" algn="tl" rotWithShape="0">
                    <a:schemeClr val="tx1">
                      <a:alpha val="40000"/>
                    </a:schemeClr>
                  </a:outerShdw>
                </a:effectLst>
                <a:latin typeface="Josefin Sans" pitchFamily="2" charset="0"/>
                <a:ea typeface="휴먼옛체" pitchFamily="18" charset="-127"/>
                <a:cs typeface="Rajdhani" panose="02000000000000000000" pitchFamily="2" charset="0"/>
              </a:rPr>
              <a:t>p</a:t>
            </a:r>
            <a:endParaRPr lang="ko-KR" altLang="en-US" sz="11300" b="1" dirty="0">
              <a:ln w="3175">
                <a:solidFill>
                  <a:srgbClr val="21EAFF"/>
                </a:solidFill>
              </a:ln>
              <a:gradFill flip="none" rotWithShape="1">
                <a:gsLst>
                  <a:gs pos="75000">
                    <a:srgbClr val="CF57FF"/>
                  </a:gs>
                  <a:gs pos="25000">
                    <a:srgbClr val="CF57FF"/>
                  </a:gs>
                  <a:gs pos="0">
                    <a:schemeClr val="tx1"/>
                  </a:gs>
                  <a:gs pos="100000">
                    <a:schemeClr val="tx1"/>
                  </a:gs>
                </a:gsLst>
                <a:lin ang="0" scaled="1"/>
                <a:tileRect/>
              </a:gradFill>
              <a:effectLst>
                <a:glow rad="228600">
                  <a:schemeClr val="tx1">
                    <a:alpha val="40000"/>
                  </a:schemeClr>
                </a:glow>
                <a:outerShdw blurRad="50800" dist="38100" dir="2700000" algn="tl" rotWithShape="0">
                  <a:schemeClr val="tx1">
                    <a:alpha val="40000"/>
                  </a:schemeClr>
                </a:outerShdw>
              </a:effectLst>
              <a:latin typeface="Josefin Sans" pitchFamily="2" charset="0"/>
              <a:ea typeface="휴먼옛체" pitchFamily="18" charset="-127"/>
              <a:cs typeface="Rajdhani" panose="02000000000000000000" pitchFamily="2" charset="0"/>
            </a:endParaRPr>
          </a:p>
        </p:txBody>
      </p:sp>
      <p:sp>
        <p:nvSpPr>
          <p:cNvPr id="40" name="s"/>
          <p:cNvSpPr txBox="1"/>
          <p:nvPr/>
        </p:nvSpPr>
        <p:spPr>
          <a:xfrm>
            <a:off x="-2394930" y="1347922"/>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21EAFF"/>
                  </a:solidFill>
                </a:ln>
                <a:gradFill flip="none" rotWithShape="1">
                  <a:gsLst>
                    <a:gs pos="75000">
                      <a:srgbClr val="CF57FF"/>
                    </a:gs>
                    <a:gs pos="25000">
                      <a:srgbClr val="CF57FF"/>
                    </a:gs>
                    <a:gs pos="0">
                      <a:schemeClr val="tx1"/>
                    </a:gs>
                    <a:gs pos="100000">
                      <a:schemeClr val="tx1"/>
                    </a:gs>
                  </a:gsLst>
                  <a:lin ang="0" scaled="1"/>
                  <a:tileRect/>
                </a:gradFill>
                <a:effectLst>
                  <a:glow rad="228600">
                    <a:schemeClr val="tx1">
                      <a:alpha val="40000"/>
                    </a:schemeClr>
                  </a:glow>
                  <a:outerShdw blurRad="50800" dist="38100" dir="2700000" algn="tl" rotWithShape="0">
                    <a:schemeClr val="tx1">
                      <a:alpha val="40000"/>
                    </a:schemeClr>
                  </a:outerShdw>
                </a:effectLst>
                <a:latin typeface="Josefin Sans" pitchFamily="2" charset="0"/>
                <a:ea typeface="휴먼옛체" pitchFamily="18" charset="-127"/>
                <a:cs typeface="Rajdhani" panose="02000000000000000000" pitchFamily="2" charset="0"/>
              </a:rPr>
              <a:t>s</a:t>
            </a:r>
            <a:endParaRPr lang="ko-KR" altLang="en-US" sz="11300" b="1" dirty="0">
              <a:ln w="3175">
                <a:solidFill>
                  <a:srgbClr val="21EAFF"/>
                </a:solidFill>
              </a:ln>
              <a:gradFill flip="none" rotWithShape="1">
                <a:gsLst>
                  <a:gs pos="75000">
                    <a:srgbClr val="CF57FF"/>
                  </a:gs>
                  <a:gs pos="25000">
                    <a:srgbClr val="CF57FF"/>
                  </a:gs>
                  <a:gs pos="0">
                    <a:schemeClr val="tx1"/>
                  </a:gs>
                  <a:gs pos="100000">
                    <a:schemeClr val="tx1"/>
                  </a:gs>
                </a:gsLst>
                <a:lin ang="0" scaled="1"/>
                <a:tileRect/>
              </a:gradFill>
              <a:effectLst>
                <a:glow rad="228600">
                  <a:schemeClr val="tx1">
                    <a:alpha val="40000"/>
                  </a:schemeClr>
                </a:glow>
                <a:outerShdw blurRad="50800" dist="38100" dir="2700000" algn="tl" rotWithShape="0">
                  <a:schemeClr val="tx1">
                    <a:alpha val="40000"/>
                  </a:schemeClr>
                </a:outerShdw>
              </a:effectLst>
              <a:latin typeface="Josefin Sans" pitchFamily="2" charset="0"/>
              <a:ea typeface="휴먼옛체" pitchFamily="18" charset="-127"/>
              <a:cs typeface="Rajdhani" panose="02000000000000000000" pitchFamily="2" charset="0"/>
            </a:endParaRPr>
          </a:p>
        </p:txBody>
      </p:sp>
      <p:pic>
        <p:nvPicPr>
          <p:cNvPr id="35" name="Board Marker (Sid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28133" y="3642399"/>
            <a:ext cx="5937014" cy="944802"/>
          </a:xfrm>
          <a:prstGeom prst="rect">
            <a:avLst/>
          </a:prstGeom>
        </p:spPr>
      </p:pic>
      <p:sp>
        <p:nvSpPr>
          <p:cNvPr id="8" name="Watermark"/>
          <p:cNvSpPr/>
          <p:nvPr/>
        </p:nvSpPr>
        <p:spPr>
          <a:xfrm>
            <a:off x="12395841" y="6560410"/>
            <a:ext cx="2000238" cy="1543041"/>
          </a:xfrm>
          <a:prstGeom prst="rect">
            <a:avLst/>
          </a:prstGeom>
          <a:blipFill dpi="0" rotWithShape="1">
            <a:blip r:embed="rId15" cstate="print">
              <a:alphaModFix amt="60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84283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nodeType="clickEffect">
                                  <p:stCondLst>
                                    <p:cond delay="0"/>
                                  </p:stCondLst>
                                  <p:childTnLst>
                                    <p:anim calcmode="lin" valueType="num">
                                      <p:cBhvr additive="base">
                                        <p:cTn id="6" dur="750"/>
                                        <p:tgtEl>
                                          <p:spTgt spid="29"/>
                                        </p:tgtEl>
                                        <p:attrNameLst>
                                          <p:attrName>ppt_x</p:attrName>
                                        </p:attrNameLst>
                                      </p:cBhvr>
                                      <p:tavLst>
                                        <p:tav tm="0">
                                          <p:val>
                                            <p:strVal val="ppt_x"/>
                                          </p:val>
                                        </p:tav>
                                        <p:tav tm="100000">
                                          <p:val>
                                            <p:strVal val="0-ppt_w/2"/>
                                          </p:val>
                                        </p:tav>
                                      </p:tavLst>
                                    </p:anim>
                                    <p:anim calcmode="lin" valueType="num">
                                      <p:cBhvr additive="base">
                                        <p:cTn id="7" dur="750"/>
                                        <p:tgtEl>
                                          <p:spTgt spid="29"/>
                                        </p:tgtEl>
                                        <p:attrNameLst>
                                          <p:attrName>ppt_y</p:attrName>
                                        </p:attrNameLst>
                                      </p:cBhvr>
                                      <p:tavLst>
                                        <p:tav tm="0">
                                          <p:val>
                                            <p:strVal val="ppt_y"/>
                                          </p:val>
                                        </p:tav>
                                        <p:tav tm="100000">
                                          <p:val>
                                            <p:strVal val="ppt_y"/>
                                          </p:val>
                                        </p:tav>
                                      </p:tavLst>
                                    </p:anim>
                                    <p:set>
                                      <p:cBhvr>
                                        <p:cTn id="8" dur="1" fill="hold">
                                          <p:stCondLst>
                                            <p:cond delay="749"/>
                                          </p:stCondLst>
                                        </p:cTn>
                                        <p:tgtEl>
                                          <p:spTgt spid="29"/>
                                        </p:tgtEl>
                                        <p:attrNameLst>
                                          <p:attrName>style.visibility</p:attrName>
                                        </p:attrNameLst>
                                      </p:cBhvr>
                                      <p:to>
                                        <p:strVal val="hidden"/>
                                      </p:to>
                                    </p:set>
                                  </p:childTnLst>
                                </p:cTn>
                              </p:par>
                              <p:par>
                                <p:cTn id="9" presetID="1" presetClass="mediacall" presetSubtype="0" fill="hold" nodeType="withEffect">
                                  <p:stCondLst>
                                    <p:cond delay="0"/>
                                  </p:stCondLst>
                                  <p:childTnLst>
                                    <p:cmd type="call" cmd="playFrom(0.0)">
                                      <p:cBhvr>
                                        <p:cTn id="10" dur="26540" fill="hold"/>
                                        <p:tgtEl>
                                          <p:spTgt spid="37"/>
                                        </p:tgtEl>
                                      </p:cBhvr>
                                    </p:cmd>
                                  </p:childTnLst>
                                </p:cTn>
                              </p:par>
                              <p:par>
                                <p:cTn id="11" presetID="2" presetClass="exit" presetSubtype="8" repeatCount="5000" fill="hold" nodeType="withEffect">
                                  <p:stCondLst>
                                    <p:cond delay="0"/>
                                  </p:stCondLst>
                                  <p:childTnLst>
                                    <p:anim calcmode="lin" valueType="num">
                                      <p:cBhvr additive="base">
                                        <p:cTn id="12" dur="1500"/>
                                        <p:tgtEl>
                                          <p:spTgt spid="31"/>
                                        </p:tgtEl>
                                        <p:attrNameLst>
                                          <p:attrName>ppt_x</p:attrName>
                                        </p:attrNameLst>
                                      </p:cBhvr>
                                      <p:tavLst>
                                        <p:tav tm="0">
                                          <p:val>
                                            <p:strVal val="ppt_x"/>
                                          </p:val>
                                        </p:tav>
                                        <p:tav tm="100000">
                                          <p:val>
                                            <p:strVal val="0-ppt_w/2"/>
                                          </p:val>
                                        </p:tav>
                                      </p:tavLst>
                                    </p:anim>
                                    <p:anim calcmode="lin" valueType="num">
                                      <p:cBhvr additive="base">
                                        <p:cTn id="13" dur="1500"/>
                                        <p:tgtEl>
                                          <p:spTgt spid="31"/>
                                        </p:tgtEl>
                                        <p:attrNameLst>
                                          <p:attrName>ppt_y</p:attrName>
                                        </p:attrNameLst>
                                      </p:cBhvr>
                                      <p:tavLst>
                                        <p:tav tm="0">
                                          <p:val>
                                            <p:strVal val="ppt_y"/>
                                          </p:val>
                                        </p:tav>
                                        <p:tav tm="100000">
                                          <p:val>
                                            <p:strVal val="ppt_y"/>
                                          </p:val>
                                        </p:tav>
                                      </p:tavLst>
                                    </p:anim>
                                    <p:set>
                                      <p:cBhvr>
                                        <p:cTn id="14" dur="1" fill="hold">
                                          <p:stCondLst>
                                            <p:cond delay="1499"/>
                                          </p:stCondLst>
                                        </p:cTn>
                                        <p:tgtEl>
                                          <p:spTgt spid="31"/>
                                        </p:tgtEl>
                                        <p:attrNameLst>
                                          <p:attrName>style.visibility</p:attrName>
                                        </p:attrNameLst>
                                      </p:cBhvr>
                                      <p:to>
                                        <p:strVal val="hidden"/>
                                      </p:to>
                                    </p:set>
                                  </p:childTnLst>
                                </p:cTn>
                              </p:par>
                              <p:par>
                                <p:cTn id="15" presetID="2" presetClass="exit" presetSubtype="8" repeatCount="5000" fill="hold" nodeType="withEffect">
                                  <p:stCondLst>
                                    <p:cond delay="750"/>
                                  </p:stCondLst>
                                  <p:childTnLst>
                                    <p:anim calcmode="lin" valueType="num">
                                      <p:cBhvr additive="base">
                                        <p:cTn id="16" dur="1500"/>
                                        <p:tgtEl>
                                          <p:spTgt spid="34"/>
                                        </p:tgtEl>
                                        <p:attrNameLst>
                                          <p:attrName>ppt_x</p:attrName>
                                        </p:attrNameLst>
                                      </p:cBhvr>
                                      <p:tavLst>
                                        <p:tav tm="0">
                                          <p:val>
                                            <p:strVal val="ppt_x"/>
                                          </p:val>
                                        </p:tav>
                                        <p:tav tm="100000">
                                          <p:val>
                                            <p:strVal val="0-ppt_w/2"/>
                                          </p:val>
                                        </p:tav>
                                      </p:tavLst>
                                    </p:anim>
                                    <p:anim calcmode="lin" valueType="num">
                                      <p:cBhvr additive="base">
                                        <p:cTn id="17" dur="1500"/>
                                        <p:tgtEl>
                                          <p:spTgt spid="34"/>
                                        </p:tgtEl>
                                        <p:attrNameLst>
                                          <p:attrName>ppt_y</p:attrName>
                                        </p:attrNameLst>
                                      </p:cBhvr>
                                      <p:tavLst>
                                        <p:tav tm="0">
                                          <p:val>
                                            <p:strVal val="ppt_y"/>
                                          </p:val>
                                        </p:tav>
                                        <p:tav tm="100000">
                                          <p:val>
                                            <p:strVal val="ppt_y"/>
                                          </p:val>
                                        </p:tav>
                                      </p:tavLst>
                                    </p:anim>
                                    <p:set>
                                      <p:cBhvr>
                                        <p:cTn id="18" dur="1" fill="hold">
                                          <p:stCondLst>
                                            <p:cond delay="1499"/>
                                          </p:stCondLst>
                                        </p:cTn>
                                        <p:tgtEl>
                                          <p:spTgt spid="34"/>
                                        </p:tgtEl>
                                        <p:attrNameLst>
                                          <p:attrName>style.visibility</p:attrName>
                                        </p:attrNameLst>
                                      </p:cBhvr>
                                      <p:to>
                                        <p:strVal val="hidden"/>
                                      </p:to>
                                    </p:set>
                                  </p:childTnLst>
                                </p:cTn>
                              </p:par>
                              <p:par>
                                <p:cTn id="19" presetID="2" presetClass="entr" presetSubtype="8" fill="hold" nodeType="withEffect">
                                  <p:stCondLst>
                                    <p:cond delay="75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fill="hold"/>
                                        <p:tgtEl>
                                          <p:spTgt spid="35"/>
                                        </p:tgtEl>
                                        <p:attrNameLst>
                                          <p:attrName>ppt_x</p:attrName>
                                        </p:attrNameLst>
                                      </p:cBhvr>
                                      <p:tavLst>
                                        <p:tav tm="0">
                                          <p:val>
                                            <p:strVal val="0-#ppt_w/2"/>
                                          </p:val>
                                        </p:tav>
                                        <p:tav tm="100000">
                                          <p:val>
                                            <p:strVal val="#ppt_x"/>
                                          </p:val>
                                        </p:tav>
                                      </p:tavLst>
                                    </p:anim>
                                    <p:anim calcmode="lin" valueType="num">
                                      <p:cBhvr additive="base">
                                        <p:cTn id="22" dur="500" fill="hold"/>
                                        <p:tgtEl>
                                          <p:spTgt spid="35"/>
                                        </p:tgtEl>
                                        <p:attrNameLst>
                                          <p:attrName>ppt_y</p:attrName>
                                        </p:attrNameLst>
                                      </p:cBhvr>
                                      <p:tavLst>
                                        <p:tav tm="0">
                                          <p:val>
                                            <p:strVal val="#ppt_y"/>
                                          </p:val>
                                        </p:tav>
                                        <p:tav tm="100000">
                                          <p:val>
                                            <p:strVal val="#ppt_y"/>
                                          </p:val>
                                        </p:tav>
                                      </p:tavLst>
                                    </p:anim>
                                  </p:childTnLst>
                                </p:cTn>
                              </p:par>
                              <p:par>
                                <p:cTn id="23" presetID="0" presetClass="path" presetSubtype="0" repeatCount="2000" fill="hold" nodeType="withEffect">
                                  <p:stCondLst>
                                    <p:cond delay="1250"/>
                                  </p:stCondLst>
                                  <p:childTnLst>
                                    <p:animMotion origin="layout" path="M -6.07639E-6 -2.59259E-6 L -6.07639E-6 0.02643 L -6.07639E-6 -0.02353 L -6.07639E-6 -2.59259E-6 Z " pathEditMode="relative" ptsTypes="AAAA">
                                      <p:cBhvr>
                                        <p:cTn id="24" dur="500" fill="hold"/>
                                        <p:tgtEl>
                                          <p:spTgt spid="35"/>
                                        </p:tgtEl>
                                        <p:attrNameLst>
                                          <p:attrName>ppt_x</p:attrName>
                                          <p:attrName>ppt_y</p:attrName>
                                        </p:attrNameLst>
                                      </p:cBhvr>
                                    </p:animMotion>
                                  </p:childTnLst>
                                </p:cTn>
                              </p:par>
                              <p:par>
                                <p:cTn id="25" presetID="0" presetClass="path" presetSubtype="0" accel="50000" decel="50000" fill="hold" nodeType="withEffect">
                                  <p:stCondLst>
                                    <p:cond delay="2000"/>
                                  </p:stCondLst>
                                  <p:childTnLst>
                                    <p:animMotion origin="layout" path="M 1.04167E-6 1.60494E-6 L 1.04167E-6 -0.2066 L 1.04167E-6 0.38542 L -0.00152 -0.41069 L 1.04167E-6 0.17592 L 1.04167E-6 1.60494E-6 Z " pathEditMode="relative" ptsTypes="AAAAAA">
                                      <p:cBhvr>
                                        <p:cTn id="26" dur="5000" fill="hold"/>
                                        <p:tgtEl>
                                          <p:spTgt spid="35"/>
                                        </p:tgtEl>
                                        <p:attrNameLst>
                                          <p:attrName>ppt_x</p:attrName>
                                          <p:attrName>ppt_y</p:attrName>
                                        </p:attrNameLst>
                                      </p:cBhvr>
                                    </p:animMotion>
                                  </p:childTnLst>
                                </p:cTn>
                              </p:par>
                              <p:par>
                                <p:cTn id="27" presetID="2" presetClass="entr" presetSubtype="2" fill="hold" grpId="2" nodeType="withEffect">
                                  <p:stCondLst>
                                    <p:cond delay="275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750" fill="hold"/>
                                        <p:tgtEl>
                                          <p:spTgt spid="40"/>
                                        </p:tgtEl>
                                        <p:attrNameLst>
                                          <p:attrName>ppt_x</p:attrName>
                                        </p:attrNameLst>
                                      </p:cBhvr>
                                      <p:tavLst>
                                        <p:tav tm="0">
                                          <p:val>
                                            <p:strVal val="1+#ppt_w/2"/>
                                          </p:val>
                                        </p:tav>
                                        <p:tav tm="100000">
                                          <p:val>
                                            <p:strVal val="#ppt_x"/>
                                          </p:val>
                                        </p:tav>
                                      </p:tavLst>
                                    </p:anim>
                                    <p:anim calcmode="lin" valueType="num">
                                      <p:cBhvr additive="base">
                                        <p:cTn id="30" dur="750" fill="hold"/>
                                        <p:tgtEl>
                                          <p:spTgt spid="40"/>
                                        </p:tgtEl>
                                        <p:attrNameLst>
                                          <p:attrName>ppt_y</p:attrName>
                                        </p:attrNameLst>
                                      </p:cBhvr>
                                      <p:tavLst>
                                        <p:tav tm="0">
                                          <p:val>
                                            <p:strVal val="#ppt_y"/>
                                          </p:val>
                                        </p:tav>
                                        <p:tav tm="100000">
                                          <p:val>
                                            <p:strVal val="#ppt_y"/>
                                          </p:val>
                                        </p:tav>
                                      </p:tavLst>
                                    </p:anim>
                                  </p:childTnLst>
                                </p:cTn>
                              </p:par>
                              <p:par>
                                <p:cTn id="31" presetID="1" presetClass="exit" presetSubtype="0" fill="hold" grpId="3" nodeType="withEffect">
                                  <p:stCondLst>
                                    <p:cond delay="3150"/>
                                  </p:stCondLst>
                                  <p:childTnLst>
                                    <p:set>
                                      <p:cBhvr>
                                        <p:cTn id="32" dur="1" fill="hold">
                                          <p:stCondLst>
                                            <p:cond delay="0"/>
                                          </p:stCondLst>
                                        </p:cTn>
                                        <p:tgtEl>
                                          <p:spTgt spid="40"/>
                                        </p:tgtEl>
                                        <p:attrNameLst>
                                          <p:attrName>style.visibility</p:attrName>
                                        </p:attrNameLst>
                                      </p:cBhvr>
                                      <p:to>
                                        <p:strVal val="hidden"/>
                                      </p:to>
                                    </p:set>
                                  </p:childTnLst>
                                </p:cTn>
                              </p:par>
                              <p:par>
                                <p:cTn id="33" presetID="2" presetClass="entr" presetSubtype="2" fill="hold" grpId="2" nodeType="withEffect">
                                  <p:stCondLst>
                                    <p:cond delay="350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750" fill="hold"/>
                                        <p:tgtEl>
                                          <p:spTgt spid="38"/>
                                        </p:tgtEl>
                                        <p:attrNameLst>
                                          <p:attrName>ppt_x</p:attrName>
                                        </p:attrNameLst>
                                      </p:cBhvr>
                                      <p:tavLst>
                                        <p:tav tm="0">
                                          <p:val>
                                            <p:strVal val="1+#ppt_w/2"/>
                                          </p:val>
                                        </p:tav>
                                        <p:tav tm="100000">
                                          <p:val>
                                            <p:strVal val="#ppt_x"/>
                                          </p:val>
                                        </p:tav>
                                      </p:tavLst>
                                    </p:anim>
                                    <p:anim calcmode="lin" valueType="num">
                                      <p:cBhvr additive="base">
                                        <p:cTn id="36" dur="750" fill="hold"/>
                                        <p:tgtEl>
                                          <p:spTgt spid="38"/>
                                        </p:tgtEl>
                                        <p:attrNameLst>
                                          <p:attrName>ppt_y</p:attrName>
                                        </p:attrNameLst>
                                      </p:cBhvr>
                                      <p:tavLst>
                                        <p:tav tm="0">
                                          <p:val>
                                            <p:strVal val="#ppt_y"/>
                                          </p:val>
                                        </p:tav>
                                        <p:tav tm="100000">
                                          <p:val>
                                            <p:strVal val="#ppt_y"/>
                                          </p:val>
                                        </p:tav>
                                      </p:tavLst>
                                    </p:anim>
                                  </p:childTnLst>
                                </p:cTn>
                              </p:par>
                              <p:par>
                                <p:cTn id="37" presetID="1" presetClass="exit" presetSubtype="0" fill="hold" grpId="3" nodeType="withEffect">
                                  <p:stCondLst>
                                    <p:cond delay="3950"/>
                                  </p:stCondLst>
                                  <p:childTnLst>
                                    <p:set>
                                      <p:cBhvr>
                                        <p:cTn id="38" dur="1" fill="hold">
                                          <p:stCondLst>
                                            <p:cond delay="0"/>
                                          </p:stCondLst>
                                        </p:cTn>
                                        <p:tgtEl>
                                          <p:spTgt spid="38"/>
                                        </p:tgtEl>
                                        <p:attrNameLst>
                                          <p:attrName>style.visibility</p:attrName>
                                        </p:attrNameLst>
                                      </p:cBhvr>
                                      <p:to>
                                        <p:strVal val="hidden"/>
                                      </p:to>
                                    </p:set>
                                  </p:childTnLst>
                                </p:cTn>
                              </p:par>
                              <p:par>
                                <p:cTn id="39" presetID="2" presetClass="entr" presetSubtype="2" fill="hold" grpId="2" nodeType="withEffect">
                                  <p:stCondLst>
                                    <p:cond delay="450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750" fill="hold"/>
                                        <p:tgtEl>
                                          <p:spTgt spid="41"/>
                                        </p:tgtEl>
                                        <p:attrNameLst>
                                          <p:attrName>ppt_x</p:attrName>
                                        </p:attrNameLst>
                                      </p:cBhvr>
                                      <p:tavLst>
                                        <p:tav tm="0">
                                          <p:val>
                                            <p:strVal val="1+#ppt_w/2"/>
                                          </p:val>
                                        </p:tav>
                                        <p:tav tm="100000">
                                          <p:val>
                                            <p:strVal val="#ppt_x"/>
                                          </p:val>
                                        </p:tav>
                                      </p:tavLst>
                                    </p:anim>
                                    <p:anim calcmode="lin" valueType="num">
                                      <p:cBhvr additive="base">
                                        <p:cTn id="42" dur="750" fill="hold"/>
                                        <p:tgtEl>
                                          <p:spTgt spid="41"/>
                                        </p:tgtEl>
                                        <p:attrNameLst>
                                          <p:attrName>ppt_y</p:attrName>
                                        </p:attrNameLst>
                                      </p:cBhvr>
                                      <p:tavLst>
                                        <p:tav tm="0">
                                          <p:val>
                                            <p:strVal val="#ppt_y"/>
                                          </p:val>
                                        </p:tav>
                                        <p:tav tm="100000">
                                          <p:val>
                                            <p:strVal val="#ppt_y"/>
                                          </p:val>
                                        </p:tav>
                                      </p:tavLst>
                                    </p:anim>
                                  </p:childTnLst>
                                </p:cTn>
                              </p:par>
                              <p:par>
                                <p:cTn id="43" presetID="1" presetClass="exit" presetSubtype="0" fill="hold" grpId="3" nodeType="withEffect">
                                  <p:stCondLst>
                                    <p:cond delay="4950"/>
                                  </p:stCondLst>
                                  <p:childTnLst>
                                    <p:set>
                                      <p:cBhvr>
                                        <p:cTn id="44" dur="1" fill="hold">
                                          <p:stCondLst>
                                            <p:cond delay="0"/>
                                          </p:stCondLst>
                                        </p:cTn>
                                        <p:tgtEl>
                                          <p:spTgt spid="41"/>
                                        </p:tgtEl>
                                        <p:attrNameLst>
                                          <p:attrName>style.visibility</p:attrName>
                                        </p:attrNameLst>
                                      </p:cBhvr>
                                      <p:to>
                                        <p:strVal val="hidden"/>
                                      </p:to>
                                    </p:set>
                                  </p:childTnLst>
                                </p:cTn>
                              </p:par>
                              <p:par>
                                <p:cTn id="45" presetID="2" presetClass="entr" presetSubtype="2" fill="hold" grpId="2" nodeType="withEffect">
                                  <p:stCondLst>
                                    <p:cond delay="525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750" fill="hold"/>
                                        <p:tgtEl>
                                          <p:spTgt spid="39"/>
                                        </p:tgtEl>
                                        <p:attrNameLst>
                                          <p:attrName>ppt_x</p:attrName>
                                        </p:attrNameLst>
                                      </p:cBhvr>
                                      <p:tavLst>
                                        <p:tav tm="0">
                                          <p:val>
                                            <p:strVal val="1+#ppt_w/2"/>
                                          </p:val>
                                        </p:tav>
                                        <p:tav tm="100000">
                                          <p:val>
                                            <p:strVal val="#ppt_x"/>
                                          </p:val>
                                        </p:tav>
                                      </p:tavLst>
                                    </p:anim>
                                    <p:anim calcmode="lin" valueType="num">
                                      <p:cBhvr additive="base">
                                        <p:cTn id="48" dur="750" fill="hold"/>
                                        <p:tgtEl>
                                          <p:spTgt spid="39"/>
                                        </p:tgtEl>
                                        <p:attrNameLst>
                                          <p:attrName>ppt_y</p:attrName>
                                        </p:attrNameLst>
                                      </p:cBhvr>
                                      <p:tavLst>
                                        <p:tav tm="0">
                                          <p:val>
                                            <p:strVal val="#ppt_y"/>
                                          </p:val>
                                        </p:tav>
                                        <p:tav tm="100000">
                                          <p:val>
                                            <p:strVal val="#ppt_y"/>
                                          </p:val>
                                        </p:tav>
                                      </p:tavLst>
                                    </p:anim>
                                  </p:childTnLst>
                                </p:cTn>
                              </p:par>
                              <p:par>
                                <p:cTn id="49" presetID="1" presetClass="exit" presetSubtype="0" fill="hold" grpId="3" nodeType="withEffect">
                                  <p:stCondLst>
                                    <p:cond delay="5700"/>
                                  </p:stCondLst>
                                  <p:childTnLst>
                                    <p:set>
                                      <p:cBhvr>
                                        <p:cTn id="50" dur="1" fill="hold">
                                          <p:stCondLst>
                                            <p:cond delay="0"/>
                                          </p:stCondLst>
                                        </p:cTn>
                                        <p:tgtEl>
                                          <p:spTgt spid="39"/>
                                        </p:tgtEl>
                                        <p:attrNameLst>
                                          <p:attrName>style.visibility</p:attrName>
                                        </p:attrNameLst>
                                      </p:cBhvr>
                                      <p:to>
                                        <p:strVal val="hidden"/>
                                      </p:to>
                                    </p:set>
                                  </p:childTnLst>
                                </p:cTn>
                              </p:par>
                              <p:par>
                                <p:cTn id="51" presetID="2" presetClass="entr" presetSubtype="2" fill="hold" grpId="0" nodeType="withEffect">
                                  <p:stCondLst>
                                    <p:cond delay="6250"/>
                                  </p:stCondLst>
                                  <p:childTnLst>
                                    <p:set>
                                      <p:cBhvr>
                                        <p:cTn id="52" dur="1" fill="hold">
                                          <p:stCondLst>
                                            <p:cond delay="0"/>
                                          </p:stCondLst>
                                        </p:cTn>
                                        <p:tgtEl>
                                          <p:spTgt spid="42"/>
                                        </p:tgtEl>
                                        <p:attrNameLst>
                                          <p:attrName>style.visibility</p:attrName>
                                        </p:attrNameLst>
                                      </p:cBhvr>
                                      <p:to>
                                        <p:strVal val="visible"/>
                                      </p:to>
                                    </p:set>
                                    <p:anim calcmode="lin" valueType="num">
                                      <p:cBhvr additive="base">
                                        <p:cTn id="53" dur="500" fill="hold"/>
                                        <p:tgtEl>
                                          <p:spTgt spid="42"/>
                                        </p:tgtEl>
                                        <p:attrNameLst>
                                          <p:attrName>ppt_x</p:attrName>
                                        </p:attrNameLst>
                                      </p:cBhvr>
                                      <p:tavLst>
                                        <p:tav tm="0">
                                          <p:val>
                                            <p:strVal val="1+#ppt_w/2"/>
                                          </p:val>
                                        </p:tav>
                                        <p:tav tm="100000">
                                          <p:val>
                                            <p:strVal val="#ppt_x"/>
                                          </p:val>
                                        </p:tav>
                                      </p:tavLst>
                                    </p:anim>
                                    <p:anim calcmode="lin" valueType="num">
                                      <p:cBhvr additive="base">
                                        <p:cTn id="54" dur="500" fill="hold"/>
                                        <p:tgtEl>
                                          <p:spTgt spid="42"/>
                                        </p:tgtEl>
                                        <p:attrNameLst>
                                          <p:attrName>ppt_y</p:attrName>
                                        </p:attrNameLst>
                                      </p:cBhvr>
                                      <p:tavLst>
                                        <p:tav tm="0">
                                          <p:val>
                                            <p:strVal val="#ppt_y"/>
                                          </p:val>
                                        </p:tav>
                                        <p:tav tm="100000">
                                          <p:val>
                                            <p:strVal val="#ppt_y"/>
                                          </p:val>
                                        </p:tav>
                                      </p:tavLst>
                                    </p:anim>
                                  </p:childTnLst>
                                </p:cTn>
                              </p:par>
                              <p:par>
                                <p:cTn id="55" presetID="1" presetClass="exit" presetSubtype="0" fill="hold" grpId="1" nodeType="withEffect">
                                  <p:stCondLst>
                                    <p:cond delay="6500"/>
                                  </p:stCondLst>
                                  <p:childTnLst>
                                    <p:set>
                                      <p:cBhvr>
                                        <p:cTn id="56" dur="1" fill="hold">
                                          <p:stCondLst>
                                            <p:cond delay="0"/>
                                          </p:stCondLst>
                                        </p:cTn>
                                        <p:tgtEl>
                                          <p:spTgt spid="42"/>
                                        </p:tgtEl>
                                        <p:attrNameLst>
                                          <p:attrName>style.visibility</p:attrName>
                                        </p:attrNameLst>
                                      </p:cBhvr>
                                      <p:to>
                                        <p:strVal val="hidden"/>
                                      </p:to>
                                    </p:set>
                                  </p:childTnLst>
                                </p:cTn>
                              </p:par>
                              <p:par>
                                <p:cTn id="57" presetID="2" presetClass="entr" presetSubtype="2" fill="hold" nodeType="withEffect">
                                  <p:stCondLst>
                                    <p:cond delay="750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750" fill="hold"/>
                                        <p:tgtEl>
                                          <p:spTgt spid="14"/>
                                        </p:tgtEl>
                                        <p:attrNameLst>
                                          <p:attrName>ppt_x</p:attrName>
                                        </p:attrNameLst>
                                      </p:cBhvr>
                                      <p:tavLst>
                                        <p:tav tm="0">
                                          <p:val>
                                            <p:strVal val="1+#ppt_w/2"/>
                                          </p:val>
                                        </p:tav>
                                        <p:tav tm="100000">
                                          <p:val>
                                            <p:strVal val="#ppt_x"/>
                                          </p:val>
                                        </p:tav>
                                      </p:tavLst>
                                    </p:anim>
                                    <p:anim calcmode="lin" valueType="num">
                                      <p:cBhvr additive="base">
                                        <p:cTn id="60" dur="750" fill="hold"/>
                                        <p:tgtEl>
                                          <p:spTgt spid="14"/>
                                        </p:tgtEl>
                                        <p:attrNameLst>
                                          <p:attrName>ppt_y</p:attrName>
                                        </p:attrNameLst>
                                      </p:cBhvr>
                                      <p:tavLst>
                                        <p:tav tm="0">
                                          <p:val>
                                            <p:strVal val="#ppt_y"/>
                                          </p:val>
                                        </p:tav>
                                        <p:tav tm="100000">
                                          <p:val>
                                            <p:strVal val="#ppt_y"/>
                                          </p:val>
                                        </p:tav>
                                      </p:tavLst>
                                    </p:anim>
                                  </p:childTnLst>
                                </p:cTn>
                              </p:par>
                              <p:par>
                                <p:cTn id="61" presetID="63" presetClass="path" presetSubtype="0" accel="50000" decel="50000" fill="hold" nodeType="withEffect">
                                  <p:stCondLst>
                                    <p:cond delay="8000"/>
                                  </p:stCondLst>
                                  <p:childTnLst>
                                    <p:animMotion origin="layout" path="M 3.26389E-6 0 L 0.08029 0.01292 " pathEditMode="relative" rAng="0" ptsTypes="AA">
                                      <p:cBhvr>
                                        <p:cTn id="62" dur="250" fill="hold"/>
                                        <p:tgtEl>
                                          <p:spTgt spid="35"/>
                                        </p:tgtEl>
                                        <p:attrNameLst>
                                          <p:attrName>ppt_x</p:attrName>
                                          <p:attrName>ppt_y</p:attrName>
                                        </p:attrNameLst>
                                      </p:cBhvr>
                                      <p:rCtr x="4015" y="637"/>
                                    </p:animMotion>
                                  </p:childTnLst>
                                </p:cTn>
                              </p:par>
                              <p:par>
                                <p:cTn id="63" presetID="6" presetClass="emph" presetSubtype="0" fill="hold" nodeType="withEffect">
                                  <p:stCondLst>
                                    <p:cond delay="8250"/>
                                  </p:stCondLst>
                                  <p:childTnLst>
                                    <p:animScale>
                                      <p:cBhvr>
                                        <p:cTn id="64" dur="1000" fill="hold"/>
                                        <p:tgtEl>
                                          <p:spTgt spid="14"/>
                                        </p:tgtEl>
                                      </p:cBhvr>
                                      <p:by x="600000" y="600000"/>
                                    </p:animScale>
                                  </p:childTnLst>
                                </p:cTn>
                              </p:par>
                              <p:par>
                                <p:cTn id="65" presetID="1" presetClass="exit" presetSubtype="0" fill="hold" nodeType="withEffect">
                                  <p:stCondLst>
                                    <p:cond delay="8250"/>
                                  </p:stCondLst>
                                  <p:childTnLst>
                                    <p:set>
                                      <p:cBhvr>
                                        <p:cTn id="66" dur="1" fill="hold">
                                          <p:stCondLst>
                                            <p:cond delay="0"/>
                                          </p:stCondLst>
                                        </p:cTn>
                                        <p:tgtEl>
                                          <p:spTgt spid="35"/>
                                        </p:tgtEl>
                                        <p:attrNameLst>
                                          <p:attrName>style.visibility</p:attrName>
                                        </p:attrNameLst>
                                      </p:cBhvr>
                                      <p:to>
                                        <p:strVal val="hidden"/>
                                      </p:to>
                                    </p:set>
                                  </p:childTnLst>
                                </p:cTn>
                              </p:par>
                              <p:par>
                                <p:cTn id="67" presetID="1" presetClass="entr" presetSubtype="0" fill="hold" nodeType="withEffect">
                                  <p:stCondLst>
                                    <p:cond delay="8250"/>
                                  </p:stCondLst>
                                  <p:childTnLst>
                                    <p:set>
                                      <p:cBhvr>
                                        <p:cTn id="68" dur="1" fill="hold">
                                          <p:stCondLst>
                                            <p:cond delay="0"/>
                                          </p:stCondLst>
                                        </p:cTn>
                                        <p:tgtEl>
                                          <p:spTgt spid="23"/>
                                        </p:tgtEl>
                                        <p:attrNameLst>
                                          <p:attrName>style.visibility</p:attrName>
                                        </p:attrNameLst>
                                      </p:cBhvr>
                                      <p:to>
                                        <p:strVal val="visible"/>
                                      </p:to>
                                    </p:set>
                                  </p:childTnLst>
                                </p:cTn>
                              </p:par>
                              <p:par>
                                <p:cTn id="69" presetID="10" presetClass="entr" presetSubtype="0" fill="hold" nodeType="withEffect">
                                  <p:stCondLst>
                                    <p:cond delay="825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250"/>
                                        <p:tgtEl>
                                          <p:spTgt spid="25"/>
                                        </p:tgtEl>
                                      </p:cBhvr>
                                    </p:animEffect>
                                  </p:childTnLst>
                                </p:cTn>
                              </p:par>
                              <p:par>
                                <p:cTn id="72" presetID="0" presetClass="path" presetSubtype="0" repeatCount="4000" fill="hold" nodeType="withEffect">
                                  <p:stCondLst>
                                    <p:cond delay="8250"/>
                                  </p:stCondLst>
                                  <p:childTnLst>
                                    <p:animMotion origin="layout" path="M 0 -3.08642E-7 L 0.01584 -0.00116 L -0.00868 -0.00116 L 0 -3.08642E-7 Z " pathEditMode="relative" rAng="0" ptsTypes="AAAA">
                                      <p:cBhvr>
                                        <p:cTn id="73" dur="500" fill="hold"/>
                                        <p:tgtEl>
                                          <p:spTgt spid="23"/>
                                        </p:tgtEl>
                                        <p:attrNameLst>
                                          <p:attrName>ppt_x</p:attrName>
                                          <p:attrName>ppt_y</p:attrName>
                                        </p:attrNameLst>
                                      </p:cBhvr>
                                      <p:rCtr x="358" y="-58"/>
                                    </p:animMotion>
                                  </p:childTnLst>
                                </p:cTn>
                              </p:par>
                              <p:par>
                                <p:cTn id="74" presetID="6" presetClass="emph" presetSubtype="0" fill="hold" nodeType="withEffect">
                                  <p:stCondLst>
                                    <p:cond delay="8250"/>
                                  </p:stCondLst>
                                  <p:childTnLst>
                                    <p:animScale>
                                      <p:cBhvr>
                                        <p:cTn id="75" dur="750" fill="hold"/>
                                        <p:tgtEl>
                                          <p:spTgt spid="25"/>
                                        </p:tgtEl>
                                      </p:cBhvr>
                                      <p:by x="600000" y="600000"/>
                                    </p:animScale>
                                  </p:childTnLst>
                                </p:cTn>
                              </p:par>
                              <p:par>
                                <p:cTn id="76" presetID="53" presetClass="entr" presetSubtype="16" fill="hold" nodeType="withEffect">
                                  <p:stCondLst>
                                    <p:cond delay="8250"/>
                                  </p:stCondLst>
                                  <p:childTnLst>
                                    <p:set>
                                      <p:cBhvr>
                                        <p:cTn id="77" dur="1" fill="hold">
                                          <p:stCondLst>
                                            <p:cond delay="0"/>
                                          </p:stCondLst>
                                        </p:cTn>
                                        <p:tgtEl>
                                          <p:spTgt spid="26"/>
                                        </p:tgtEl>
                                        <p:attrNameLst>
                                          <p:attrName>style.visibility</p:attrName>
                                        </p:attrNameLst>
                                      </p:cBhvr>
                                      <p:to>
                                        <p:strVal val="visible"/>
                                      </p:to>
                                    </p:set>
                                    <p:anim calcmode="lin" valueType="num">
                                      <p:cBhvr>
                                        <p:cTn id="78" dur="750" fill="hold"/>
                                        <p:tgtEl>
                                          <p:spTgt spid="26"/>
                                        </p:tgtEl>
                                        <p:attrNameLst>
                                          <p:attrName>ppt_w</p:attrName>
                                        </p:attrNameLst>
                                      </p:cBhvr>
                                      <p:tavLst>
                                        <p:tav tm="0">
                                          <p:val>
                                            <p:fltVal val="0"/>
                                          </p:val>
                                        </p:tav>
                                        <p:tav tm="100000">
                                          <p:val>
                                            <p:strVal val="#ppt_w"/>
                                          </p:val>
                                        </p:tav>
                                      </p:tavLst>
                                    </p:anim>
                                    <p:anim calcmode="lin" valueType="num">
                                      <p:cBhvr>
                                        <p:cTn id="79" dur="750" fill="hold"/>
                                        <p:tgtEl>
                                          <p:spTgt spid="26"/>
                                        </p:tgtEl>
                                        <p:attrNameLst>
                                          <p:attrName>ppt_h</p:attrName>
                                        </p:attrNameLst>
                                      </p:cBhvr>
                                      <p:tavLst>
                                        <p:tav tm="0">
                                          <p:val>
                                            <p:fltVal val="0"/>
                                          </p:val>
                                        </p:tav>
                                        <p:tav tm="100000">
                                          <p:val>
                                            <p:strVal val="#ppt_h"/>
                                          </p:val>
                                        </p:tav>
                                      </p:tavLst>
                                    </p:anim>
                                    <p:animEffect transition="in" filter="fade">
                                      <p:cBhvr>
                                        <p:cTn id="80" dur="750"/>
                                        <p:tgtEl>
                                          <p:spTgt spid="26"/>
                                        </p:tgtEl>
                                      </p:cBhvr>
                                    </p:animEffect>
                                  </p:childTnLst>
                                </p:cTn>
                              </p:par>
                              <p:par>
                                <p:cTn id="81" presetID="6" presetClass="emph" presetSubtype="0" fill="hold" nodeType="withEffect">
                                  <p:stCondLst>
                                    <p:cond delay="9000"/>
                                  </p:stCondLst>
                                  <p:childTnLst>
                                    <p:animScale>
                                      <p:cBhvr>
                                        <p:cTn id="82" dur="1000" fill="hold"/>
                                        <p:tgtEl>
                                          <p:spTgt spid="26"/>
                                        </p:tgtEl>
                                      </p:cBhvr>
                                      <p:by x="600000" y="600000"/>
                                    </p:animScale>
                                  </p:childTnLst>
                                </p:cTn>
                              </p:par>
                              <p:par>
                                <p:cTn id="83" presetID="10" presetClass="entr" presetSubtype="0" fill="hold" nodeType="withEffect">
                                  <p:stCondLst>
                                    <p:cond delay="900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250"/>
                                        <p:tgtEl>
                                          <p:spTgt spid="27"/>
                                        </p:tgtEl>
                                      </p:cBhvr>
                                    </p:animEffect>
                                  </p:childTnLst>
                                </p:cTn>
                              </p:par>
                              <p:par>
                                <p:cTn id="86" presetID="6" presetClass="emph" presetSubtype="0" fill="hold" nodeType="withEffect">
                                  <p:stCondLst>
                                    <p:cond delay="9000"/>
                                  </p:stCondLst>
                                  <p:childTnLst>
                                    <p:animScale>
                                      <p:cBhvr>
                                        <p:cTn id="87" dur="750" fill="hold"/>
                                        <p:tgtEl>
                                          <p:spTgt spid="27"/>
                                        </p:tgtEl>
                                      </p:cBhvr>
                                      <p:by x="600000" y="600000"/>
                                    </p:animScale>
                                  </p:childTnLst>
                                </p:cTn>
                              </p:par>
                              <p:par>
                                <p:cTn id="88" presetID="53" presetClass="entr" presetSubtype="16" fill="hold" nodeType="withEffect">
                                  <p:stCondLst>
                                    <p:cond delay="9000"/>
                                  </p:stCondLst>
                                  <p:childTnLst>
                                    <p:set>
                                      <p:cBhvr>
                                        <p:cTn id="89" dur="1" fill="hold">
                                          <p:stCondLst>
                                            <p:cond delay="0"/>
                                          </p:stCondLst>
                                        </p:cTn>
                                        <p:tgtEl>
                                          <p:spTgt spid="28"/>
                                        </p:tgtEl>
                                        <p:attrNameLst>
                                          <p:attrName>style.visibility</p:attrName>
                                        </p:attrNameLst>
                                      </p:cBhvr>
                                      <p:to>
                                        <p:strVal val="visible"/>
                                      </p:to>
                                    </p:set>
                                    <p:anim calcmode="lin" valueType="num">
                                      <p:cBhvr>
                                        <p:cTn id="90" dur="750" fill="hold"/>
                                        <p:tgtEl>
                                          <p:spTgt spid="28"/>
                                        </p:tgtEl>
                                        <p:attrNameLst>
                                          <p:attrName>ppt_w</p:attrName>
                                        </p:attrNameLst>
                                      </p:cBhvr>
                                      <p:tavLst>
                                        <p:tav tm="0">
                                          <p:val>
                                            <p:fltVal val="0"/>
                                          </p:val>
                                        </p:tav>
                                        <p:tav tm="100000">
                                          <p:val>
                                            <p:strVal val="#ppt_w"/>
                                          </p:val>
                                        </p:tav>
                                      </p:tavLst>
                                    </p:anim>
                                    <p:anim calcmode="lin" valueType="num">
                                      <p:cBhvr>
                                        <p:cTn id="91" dur="750" fill="hold"/>
                                        <p:tgtEl>
                                          <p:spTgt spid="28"/>
                                        </p:tgtEl>
                                        <p:attrNameLst>
                                          <p:attrName>ppt_h</p:attrName>
                                        </p:attrNameLst>
                                      </p:cBhvr>
                                      <p:tavLst>
                                        <p:tav tm="0">
                                          <p:val>
                                            <p:fltVal val="0"/>
                                          </p:val>
                                        </p:tav>
                                        <p:tav tm="100000">
                                          <p:val>
                                            <p:strVal val="#ppt_h"/>
                                          </p:val>
                                        </p:tav>
                                      </p:tavLst>
                                    </p:anim>
                                    <p:animEffect transition="in" filter="fade">
                                      <p:cBhvr>
                                        <p:cTn id="92" dur="750"/>
                                        <p:tgtEl>
                                          <p:spTgt spid="28"/>
                                        </p:tgtEl>
                                      </p:cBhvr>
                                    </p:animEffect>
                                  </p:childTnLst>
                                </p:cTn>
                              </p:par>
                              <p:par>
                                <p:cTn id="93" presetID="6" presetClass="emph" presetSubtype="0" fill="hold" nodeType="withEffect">
                                  <p:stCondLst>
                                    <p:cond delay="9750"/>
                                  </p:stCondLst>
                                  <p:childTnLst>
                                    <p:animScale>
                                      <p:cBhvr>
                                        <p:cTn id="94" dur="1000" fill="hold"/>
                                        <p:tgtEl>
                                          <p:spTgt spid="28"/>
                                        </p:tgtEl>
                                      </p:cBhvr>
                                      <p:by x="600000" y="600000"/>
                                    </p:animScale>
                                  </p:childTnLst>
                                </p:cTn>
                              </p:par>
                              <p:par>
                                <p:cTn id="95" presetID="10" presetClass="entr" presetSubtype="0" fill="hold" nodeType="withEffect">
                                  <p:stCondLst>
                                    <p:cond delay="9750"/>
                                  </p:stCondLst>
                                  <p:childTnLst>
                                    <p:set>
                                      <p:cBhvr>
                                        <p:cTn id="96" dur="1" fill="hold">
                                          <p:stCondLst>
                                            <p:cond delay="0"/>
                                          </p:stCondLst>
                                        </p:cTn>
                                        <p:tgtEl>
                                          <p:spTgt spid="15"/>
                                        </p:tgtEl>
                                        <p:attrNameLst>
                                          <p:attrName>style.visibility</p:attrName>
                                        </p:attrNameLst>
                                      </p:cBhvr>
                                      <p:to>
                                        <p:strVal val="visible"/>
                                      </p:to>
                                    </p:set>
                                    <p:animEffect transition="in" filter="fade">
                                      <p:cBhvr>
                                        <p:cTn id="97" dur="250"/>
                                        <p:tgtEl>
                                          <p:spTgt spid="15"/>
                                        </p:tgtEl>
                                      </p:cBhvr>
                                    </p:animEffect>
                                  </p:childTnLst>
                                </p:cTn>
                              </p:par>
                              <p:par>
                                <p:cTn id="98" presetID="53" presetClass="entr" presetSubtype="16" fill="hold" nodeType="withEffect">
                                  <p:stCondLst>
                                    <p:cond delay="9750"/>
                                  </p:stCondLst>
                                  <p:childTnLst>
                                    <p:set>
                                      <p:cBhvr>
                                        <p:cTn id="99" dur="1" fill="hold">
                                          <p:stCondLst>
                                            <p:cond delay="0"/>
                                          </p:stCondLst>
                                        </p:cTn>
                                        <p:tgtEl>
                                          <p:spTgt spid="4"/>
                                        </p:tgtEl>
                                        <p:attrNameLst>
                                          <p:attrName>style.visibility</p:attrName>
                                        </p:attrNameLst>
                                      </p:cBhvr>
                                      <p:to>
                                        <p:strVal val="visible"/>
                                      </p:to>
                                    </p:set>
                                    <p:anim calcmode="lin" valueType="num">
                                      <p:cBhvr>
                                        <p:cTn id="100" dur="750" fill="hold"/>
                                        <p:tgtEl>
                                          <p:spTgt spid="4"/>
                                        </p:tgtEl>
                                        <p:attrNameLst>
                                          <p:attrName>ppt_w</p:attrName>
                                        </p:attrNameLst>
                                      </p:cBhvr>
                                      <p:tavLst>
                                        <p:tav tm="0">
                                          <p:val>
                                            <p:fltVal val="0"/>
                                          </p:val>
                                        </p:tav>
                                        <p:tav tm="100000">
                                          <p:val>
                                            <p:strVal val="#ppt_w"/>
                                          </p:val>
                                        </p:tav>
                                      </p:tavLst>
                                    </p:anim>
                                    <p:anim calcmode="lin" valueType="num">
                                      <p:cBhvr>
                                        <p:cTn id="101" dur="750" fill="hold"/>
                                        <p:tgtEl>
                                          <p:spTgt spid="4"/>
                                        </p:tgtEl>
                                        <p:attrNameLst>
                                          <p:attrName>ppt_h</p:attrName>
                                        </p:attrNameLst>
                                      </p:cBhvr>
                                      <p:tavLst>
                                        <p:tav tm="0">
                                          <p:val>
                                            <p:fltVal val="0"/>
                                          </p:val>
                                        </p:tav>
                                        <p:tav tm="100000">
                                          <p:val>
                                            <p:strVal val="#ppt_h"/>
                                          </p:val>
                                        </p:tav>
                                      </p:tavLst>
                                    </p:anim>
                                    <p:animEffect transition="in" filter="fade">
                                      <p:cBhvr>
                                        <p:cTn id="102" dur="750"/>
                                        <p:tgtEl>
                                          <p:spTgt spid="4"/>
                                        </p:tgtEl>
                                      </p:cBhvr>
                                    </p:animEffect>
                                  </p:childTnLst>
                                </p:cTn>
                              </p:par>
                              <p:par>
                                <p:cTn id="103" presetID="6" presetClass="emph" presetSubtype="0" fill="hold" nodeType="withEffect">
                                  <p:stCondLst>
                                    <p:cond delay="9750"/>
                                  </p:stCondLst>
                                  <p:childTnLst>
                                    <p:animScale>
                                      <p:cBhvr>
                                        <p:cTn id="104" dur="750" fill="hold"/>
                                        <p:tgtEl>
                                          <p:spTgt spid="15"/>
                                        </p:tgtEl>
                                      </p:cBhvr>
                                      <p:by x="600000" y="600000"/>
                                    </p:animScale>
                                  </p:childTnLst>
                                </p:cTn>
                              </p:par>
                              <p:par>
                                <p:cTn id="105" presetID="53" presetClass="entr" presetSubtype="16" fill="hold" nodeType="withEffect">
                                  <p:stCondLst>
                                    <p:cond delay="10500"/>
                                  </p:stCondLst>
                                  <p:childTnLst>
                                    <p:set>
                                      <p:cBhvr>
                                        <p:cTn id="106" dur="1" fill="hold">
                                          <p:stCondLst>
                                            <p:cond delay="0"/>
                                          </p:stCondLst>
                                        </p:cTn>
                                        <p:tgtEl>
                                          <p:spTgt spid="2"/>
                                        </p:tgtEl>
                                        <p:attrNameLst>
                                          <p:attrName>style.visibility</p:attrName>
                                        </p:attrNameLst>
                                      </p:cBhvr>
                                      <p:to>
                                        <p:strVal val="visible"/>
                                      </p:to>
                                    </p:set>
                                    <p:anim calcmode="lin" valueType="num">
                                      <p:cBhvr>
                                        <p:cTn id="107" dur="250" fill="hold"/>
                                        <p:tgtEl>
                                          <p:spTgt spid="2"/>
                                        </p:tgtEl>
                                        <p:attrNameLst>
                                          <p:attrName>ppt_w</p:attrName>
                                        </p:attrNameLst>
                                      </p:cBhvr>
                                      <p:tavLst>
                                        <p:tav tm="0">
                                          <p:val>
                                            <p:fltVal val="0"/>
                                          </p:val>
                                        </p:tav>
                                        <p:tav tm="100000">
                                          <p:val>
                                            <p:strVal val="#ppt_w"/>
                                          </p:val>
                                        </p:tav>
                                      </p:tavLst>
                                    </p:anim>
                                    <p:anim calcmode="lin" valueType="num">
                                      <p:cBhvr>
                                        <p:cTn id="108" dur="250" fill="hold"/>
                                        <p:tgtEl>
                                          <p:spTgt spid="2"/>
                                        </p:tgtEl>
                                        <p:attrNameLst>
                                          <p:attrName>ppt_h</p:attrName>
                                        </p:attrNameLst>
                                      </p:cBhvr>
                                      <p:tavLst>
                                        <p:tav tm="0">
                                          <p:val>
                                            <p:fltVal val="0"/>
                                          </p:val>
                                        </p:tav>
                                        <p:tav tm="100000">
                                          <p:val>
                                            <p:strVal val="#ppt_h"/>
                                          </p:val>
                                        </p:tav>
                                      </p:tavLst>
                                    </p:anim>
                                    <p:animEffect transition="in" filter="fade">
                                      <p:cBhvr>
                                        <p:cTn id="109" dur="250"/>
                                        <p:tgtEl>
                                          <p:spTgt spid="2"/>
                                        </p:tgtEl>
                                      </p:cBhvr>
                                    </p:animEffect>
                                  </p:childTnLst>
                                </p:cTn>
                              </p:par>
                              <p:par>
                                <p:cTn id="110" presetID="32" presetClass="emph" presetSubtype="0" fill="hold" nodeType="withEffect">
                                  <p:stCondLst>
                                    <p:cond delay="10500"/>
                                  </p:stCondLst>
                                  <p:childTnLst>
                                    <p:animRot by="120000">
                                      <p:cBhvr>
                                        <p:cTn id="111" dur="25" fill="hold">
                                          <p:stCondLst>
                                            <p:cond delay="0"/>
                                          </p:stCondLst>
                                        </p:cTn>
                                        <p:tgtEl>
                                          <p:spTgt spid="2"/>
                                        </p:tgtEl>
                                        <p:attrNameLst>
                                          <p:attrName>r</p:attrName>
                                        </p:attrNameLst>
                                      </p:cBhvr>
                                    </p:animRot>
                                    <p:animRot by="-240000">
                                      <p:cBhvr>
                                        <p:cTn id="112" dur="50" fill="hold">
                                          <p:stCondLst>
                                            <p:cond delay="50"/>
                                          </p:stCondLst>
                                        </p:cTn>
                                        <p:tgtEl>
                                          <p:spTgt spid="2"/>
                                        </p:tgtEl>
                                        <p:attrNameLst>
                                          <p:attrName>r</p:attrName>
                                        </p:attrNameLst>
                                      </p:cBhvr>
                                    </p:animRot>
                                    <p:animRot by="240000">
                                      <p:cBhvr>
                                        <p:cTn id="113" dur="50" fill="hold">
                                          <p:stCondLst>
                                            <p:cond delay="100"/>
                                          </p:stCondLst>
                                        </p:cTn>
                                        <p:tgtEl>
                                          <p:spTgt spid="2"/>
                                        </p:tgtEl>
                                        <p:attrNameLst>
                                          <p:attrName>r</p:attrName>
                                        </p:attrNameLst>
                                      </p:cBhvr>
                                    </p:animRot>
                                    <p:animRot by="-240000">
                                      <p:cBhvr>
                                        <p:cTn id="114" dur="50" fill="hold">
                                          <p:stCondLst>
                                            <p:cond delay="150"/>
                                          </p:stCondLst>
                                        </p:cTn>
                                        <p:tgtEl>
                                          <p:spTgt spid="2"/>
                                        </p:tgtEl>
                                        <p:attrNameLst>
                                          <p:attrName>r</p:attrName>
                                        </p:attrNameLst>
                                      </p:cBhvr>
                                    </p:animRot>
                                    <p:animRot by="120000">
                                      <p:cBhvr>
                                        <p:cTn id="115" dur="50" fill="hold">
                                          <p:stCondLst>
                                            <p:cond delay="200"/>
                                          </p:stCondLst>
                                        </p:cTn>
                                        <p:tgtEl>
                                          <p:spTgt spid="2"/>
                                        </p:tgtEl>
                                        <p:attrNameLst>
                                          <p:attrName>r</p:attrName>
                                        </p:attrNameLst>
                                      </p:cBhvr>
                                    </p:animRot>
                                  </p:childTnLst>
                                </p:cTn>
                              </p:par>
                              <p:par>
                                <p:cTn id="116" presetID="35" presetClass="path" presetSubtype="0" fill="hold" nodeType="withEffect">
                                  <p:stCondLst>
                                    <p:cond delay="10500"/>
                                  </p:stCondLst>
                                  <p:childTnLst>
                                    <p:animMotion origin="layout" path="M 0 2.96296E-6 L -0.23351 0.08931 " pathEditMode="relative" rAng="0" ptsTypes="AA">
                                      <p:cBhvr>
                                        <p:cTn id="117" dur="500" fill="hold"/>
                                        <p:tgtEl>
                                          <p:spTgt spid="23"/>
                                        </p:tgtEl>
                                        <p:attrNameLst>
                                          <p:attrName>ppt_x</p:attrName>
                                          <p:attrName>ppt_y</p:attrName>
                                        </p:attrNameLst>
                                      </p:cBhvr>
                                      <p:rCtr x="-11675" y="4456"/>
                                    </p:animMotion>
                                  </p:childTnLst>
                                </p:cTn>
                              </p:par>
                              <p:par>
                                <p:cTn id="118" presetID="2" presetClass="exit" presetSubtype="2" fill="hold" nodeType="withEffect">
                                  <p:stCondLst>
                                    <p:cond delay="11000"/>
                                  </p:stCondLst>
                                  <p:childTnLst>
                                    <p:anim calcmode="lin" valueType="num">
                                      <p:cBhvr additive="base">
                                        <p:cTn id="119" dur="1000"/>
                                        <p:tgtEl>
                                          <p:spTgt spid="23"/>
                                        </p:tgtEl>
                                        <p:attrNameLst>
                                          <p:attrName>ppt_x</p:attrName>
                                        </p:attrNameLst>
                                      </p:cBhvr>
                                      <p:tavLst>
                                        <p:tav tm="0">
                                          <p:val>
                                            <p:strVal val="ppt_x"/>
                                          </p:val>
                                        </p:tav>
                                        <p:tav tm="100000">
                                          <p:val>
                                            <p:strVal val="1+ppt_w/2"/>
                                          </p:val>
                                        </p:tav>
                                      </p:tavLst>
                                    </p:anim>
                                    <p:anim calcmode="lin" valueType="num">
                                      <p:cBhvr additive="base">
                                        <p:cTn id="120" dur="1000"/>
                                        <p:tgtEl>
                                          <p:spTgt spid="23"/>
                                        </p:tgtEl>
                                        <p:attrNameLst>
                                          <p:attrName>ppt_y</p:attrName>
                                        </p:attrNameLst>
                                      </p:cBhvr>
                                      <p:tavLst>
                                        <p:tav tm="0">
                                          <p:val>
                                            <p:strVal val="ppt_y"/>
                                          </p:val>
                                        </p:tav>
                                        <p:tav tm="100000">
                                          <p:val>
                                            <p:strVal val="ppt_y"/>
                                          </p:val>
                                        </p:tav>
                                      </p:tavLst>
                                    </p:anim>
                                    <p:set>
                                      <p:cBhvr>
                                        <p:cTn id="121" dur="1" fill="hold">
                                          <p:stCondLst>
                                            <p:cond delay="999"/>
                                          </p:stCondLst>
                                        </p:cTn>
                                        <p:tgtEl>
                                          <p:spTgt spid="23"/>
                                        </p:tgtEl>
                                        <p:attrNameLst>
                                          <p:attrName>style.visibility</p:attrName>
                                        </p:attrNameLst>
                                      </p:cBhvr>
                                      <p:to>
                                        <p:strVal val="hidden"/>
                                      </p:to>
                                    </p:set>
                                  </p:childTnLst>
                                </p:cTn>
                              </p:par>
                              <p:par>
                                <p:cTn id="122" presetID="32" presetClass="emph" presetSubtype="0" fill="hold" nodeType="withEffect">
                                  <p:stCondLst>
                                    <p:cond delay="11000"/>
                                  </p:stCondLst>
                                  <p:childTnLst>
                                    <p:animRot by="120000">
                                      <p:cBhvr>
                                        <p:cTn id="123" dur="50" fill="hold">
                                          <p:stCondLst>
                                            <p:cond delay="0"/>
                                          </p:stCondLst>
                                        </p:cTn>
                                        <p:tgtEl>
                                          <p:spTgt spid="23"/>
                                        </p:tgtEl>
                                        <p:attrNameLst>
                                          <p:attrName>r</p:attrName>
                                        </p:attrNameLst>
                                      </p:cBhvr>
                                    </p:animRot>
                                    <p:animRot by="-240000">
                                      <p:cBhvr>
                                        <p:cTn id="124" dur="100" fill="hold">
                                          <p:stCondLst>
                                            <p:cond delay="100"/>
                                          </p:stCondLst>
                                        </p:cTn>
                                        <p:tgtEl>
                                          <p:spTgt spid="23"/>
                                        </p:tgtEl>
                                        <p:attrNameLst>
                                          <p:attrName>r</p:attrName>
                                        </p:attrNameLst>
                                      </p:cBhvr>
                                    </p:animRot>
                                    <p:animRot by="240000">
                                      <p:cBhvr>
                                        <p:cTn id="125" dur="100" fill="hold">
                                          <p:stCondLst>
                                            <p:cond delay="200"/>
                                          </p:stCondLst>
                                        </p:cTn>
                                        <p:tgtEl>
                                          <p:spTgt spid="23"/>
                                        </p:tgtEl>
                                        <p:attrNameLst>
                                          <p:attrName>r</p:attrName>
                                        </p:attrNameLst>
                                      </p:cBhvr>
                                    </p:animRot>
                                    <p:animRot by="-240000">
                                      <p:cBhvr>
                                        <p:cTn id="126" dur="100" fill="hold">
                                          <p:stCondLst>
                                            <p:cond delay="300"/>
                                          </p:stCondLst>
                                        </p:cTn>
                                        <p:tgtEl>
                                          <p:spTgt spid="23"/>
                                        </p:tgtEl>
                                        <p:attrNameLst>
                                          <p:attrName>r</p:attrName>
                                        </p:attrNameLst>
                                      </p:cBhvr>
                                    </p:animRot>
                                    <p:animRot by="120000">
                                      <p:cBhvr>
                                        <p:cTn id="127" dur="100" fill="hold">
                                          <p:stCondLst>
                                            <p:cond delay="400"/>
                                          </p:stCondLst>
                                        </p:cTn>
                                        <p:tgtEl>
                                          <p:spTgt spid="23"/>
                                        </p:tgtEl>
                                        <p:attrNameLst>
                                          <p:attrName>r</p:attrName>
                                        </p:attrNameLst>
                                      </p:cBhvr>
                                    </p:animRot>
                                  </p:childTnLst>
                                </p:cTn>
                              </p:par>
                              <p:par>
                                <p:cTn id="128" presetID="22" presetClass="entr" presetSubtype="8" fill="hold" nodeType="withEffect">
                                  <p:stCondLst>
                                    <p:cond delay="11000"/>
                                  </p:stCondLst>
                                  <p:childTnLst>
                                    <p:set>
                                      <p:cBhvr>
                                        <p:cTn id="129" dur="1" fill="hold">
                                          <p:stCondLst>
                                            <p:cond delay="0"/>
                                          </p:stCondLst>
                                        </p:cTn>
                                        <p:tgtEl>
                                          <p:spTgt spid="5"/>
                                        </p:tgtEl>
                                        <p:attrNameLst>
                                          <p:attrName>style.visibility</p:attrName>
                                        </p:attrNameLst>
                                      </p:cBhvr>
                                      <p:to>
                                        <p:strVal val="visible"/>
                                      </p:to>
                                    </p:set>
                                    <p:animEffect transition="in" filter="wipe(left)">
                                      <p:cBhvr>
                                        <p:cTn id="130" dur="750"/>
                                        <p:tgtEl>
                                          <p:spTgt spid="5"/>
                                        </p:tgtEl>
                                      </p:cBhvr>
                                    </p:animEffect>
                                  </p:childTnLst>
                                </p:cTn>
                              </p:par>
                              <p:par>
                                <p:cTn id="131" presetID="10" presetClass="entr" presetSubtype="0" fill="hold" grpId="0" nodeType="withEffect">
                                  <p:stCondLst>
                                    <p:cond delay="12000"/>
                                  </p:stCondLst>
                                  <p:childTnLst>
                                    <p:set>
                                      <p:cBhvr>
                                        <p:cTn id="132" dur="1" fill="hold">
                                          <p:stCondLst>
                                            <p:cond delay="0"/>
                                          </p:stCondLst>
                                        </p:cTn>
                                        <p:tgtEl>
                                          <p:spTgt spid="8"/>
                                        </p:tgtEl>
                                        <p:attrNameLst>
                                          <p:attrName>style.visibility</p:attrName>
                                        </p:attrNameLst>
                                      </p:cBhvr>
                                      <p:to>
                                        <p:strVal val="visible"/>
                                      </p:to>
                                    </p:set>
                                    <p:animEffect transition="in" filter="fade">
                                      <p:cBhvr>
                                        <p:cTn id="1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4" fill="hold" display="0">
                  <p:stCondLst>
                    <p:cond delay="indefinite"/>
                  </p:stCondLst>
                  <p:endCondLst>
                    <p:cond evt="onStopAudio" delay="0">
                      <p:tgtEl>
                        <p:sldTgt/>
                      </p:tgtEl>
                    </p:cond>
                  </p:endCondLst>
                </p:cTn>
                <p:tgtEl>
                  <p:spTgt spid="37"/>
                </p:tgtEl>
              </p:cMediaNode>
            </p:audio>
          </p:childTnLst>
        </p:cTn>
      </p:par>
    </p:tnLst>
    <p:bldLst>
      <p:bldP spid="42" grpId="0"/>
      <p:bldP spid="42" grpId="1"/>
      <p:bldP spid="39" grpId="2"/>
      <p:bldP spid="39" grpId="3"/>
      <p:bldP spid="41" grpId="2"/>
      <p:bldP spid="41" grpId="3"/>
      <p:bldP spid="38" grpId="2"/>
      <p:bldP spid="38" grpId="3"/>
      <p:bldP spid="40" grpId="2"/>
      <p:bldP spid="40" grpId="3"/>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screen assembly 2.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263537" y="8426440"/>
            <a:ext cx="487363" cy="487363"/>
          </a:xfrm>
          <a:prstGeom prst="rect">
            <a:avLst/>
          </a:prstGeom>
        </p:spPr>
      </p:pic>
      <p:pic>
        <p:nvPicPr>
          <p:cNvPr id="3" name="Diamond Ace- Too Soon (Level 1).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219759" y="8602916"/>
            <a:ext cx="487363" cy="487363"/>
          </a:xfrm>
          <a:prstGeom prst="rect">
            <a:avLst/>
          </a:prstGeom>
        </p:spPr>
      </p:pic>
      <p:pic>
        <p:nvPicPr>
          <p:cNvPr id="12" name="Background"/>
          <p:cNvPicPr>
            <a:picLocks/>
          </p:cNvPicPr>
          <p:nvPr/>
        </p:nvPicPr>
        <p:blipFill>
          <a:blip r:embed="rId9">
            <a:extLst>
              <a:ext uri="{28A0092B-C50C-407E-A947-70E740481C1C}">
                <a14:useLocalDpi xmlns:a14="http://schemas.microsoft.com/office/drawing/2010/main" val="0"/>
              </a:ext>
            </a:extLst>
          </a:blip>
          <a:stretch>
            <a:fillRect/>
          </a:stretch>
        </p:blipFill>
        <p:spPr>
          <a:xfrm flipH="1">
            <a:off x="174" y="1383"/>
            <a:ext cx="14630051" cy="8226832"/>
          </a:xfrm>
          <a:prstGeom prst="rect">
            <a:avLst/>
          </a:prstGeom>
        </p:spPr>
      </p:pic>
      <p:pic>
        <p:nvPicPr>
          <p:cNvPr id="4" name="Blur Lines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2394217" y="30006"/>
            <a:ext cx="12344400" cy="8229600"/>
          </a:xfrm>
          <a:prstGeom prst="rect">
            <a:avLst/>
          </a:prstGeom>
        </p:spPr>
      </p:pic>
      <p:pic>
        <p:nvPicPr>
          <p:cNvPr id="6" name="Blur Lines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2394217" y="30006"/>
            <a:ext cx="12344400" cy="8229600"/>
          </a:xfrm>
          <a:prstGeom prst="rect">
            <a:avLst/>
          </a:prstGeom>
        </p:spPr>
      </p:pic>
      <p:sp>
        <p:nvSpPr>
          <p:cNvPr id="23" name="Letter 6"/>
          <p:cNvSpPr txBox="1"/>
          <p:nvPr/>
        </p:nvSpPr>
        <p:spPr>
          <a:xfrm>
            <a:off x="-2425410" y="6564671"/>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rPr>
              <a:t>6</a:t>
            </a:r>
            <a:endParaRPr lang="ko-KR" altLang="en-US" sz="11300" b="1" dirty="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endParaRPr>
          </a:p>
        </p:txBody>
      </p:sp>
      <p:sp>
        <p:nvSpPr>
          <p:cNvPr id="21" name="Letter 5"/>
          <p:cNvSpPr txBox="1"/>
          <p:nvPr/>
        </p:nvSpPr>
        <p:spPr>
          <a:xfrm>
            <a:off x="-3529621" y="5228260"/>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rPr>
              <a:t>5</a:t>
            </a:r>
            <a:endParaRPr lang="ko-KR" altLang="en-US" sz="11300" b="1" dirty="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endParaRPr>
          </a:p>
        </p:txBody>
      </p:sp>
      <p:sp>
        <p:nvSpPr>
          <p:cNvPr id="10" name="Letter 4"/>
          <p:cNvSpPr txBox="1"/>
          <p:nvPr/>
        </p:nvSpPr>
        <p:spPr>
          <a:xfrm>
            <a:off x="-2393728" y="3891849"/>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rPr>
              <a:t>4</a:t>
            </a:r>
            <a:endParaRPr lang="ko-KR" altLang="en-US" sz="11300" b="1" dirty="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endParaRPr>
          </a:p>
        </p:txBody>
      </p:sp>
      <p:sp>
        <p:nvSpPr>
          <p:cNvPr id="8" name="Letter 3"/>
          <p:cNvSpPr txBox="1"/>
          <p:nvPr/>
        </p:nvSpPr>
        <p:spPr>
          <a:xfrm>
            <a:off x="-3509251" y="2555438"/>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rPr>
              <a:t>3</a:t>
            </a:r>
            <a:endParaRPr lang="ko-KR" altLang="en-US" sz="11300" b="1" dirty="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endParaRPr>
          </a:p>
        </p:txBody>
      </p:sp>
      <p:sp>
        <p:nvSpPr>
          <p:cNvPr id="9" name="Letter 2"/>
          <p:cNvSpPr txBox="1"/>
          <p:nvPr/>
        </p:nvSpPr>
        <p:spPr>
          <a:xfrm>
            <a:off x="-2394930" y="1219027"/>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rPr>
              <a:t>2</a:t>
            </a:r>
            <a:endParaRPr lang="ko-KR" altLang="en-US" sz="11300" b="1" dirty="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endParaRPr>
          </a:p>
        </p:txBody>
      </p:sp>
      <p:sp>
        <p:nvSpPr>
          <p:cNvPr id="11" name="Letter 1"/>
          <p:cNvSpPr txBox="1"/>
          <p:nvPr/>
        </p:nvSpPr>
        <p:spPr>
          <a:xfrm>
            <a:off x="-3203046" y="-117384"/>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rPr>
              <a:t>1</a:t>
            </a:r>
            <a:endParaRPr lang="ko-KR" altLang="en-US" sz="11300" b="1" dirty="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endParaRPr>
          </a:p>
        </p:txBody>
      </p:sp>
      <p:sp>
        <p:nvSpPr>
          <p:cNvPr id="14" name="Frame Piece 6"/>
          <p:cNvSpPr/>
          <p:nvPr/>
        </p:nvSpPr>
        <p:spPr>
          <a:xfrm>
            <a:off x="6462195" y="6079742"/>
            <a:ext cx="925013" cy="969858"/>
          </a:xfrm>
          <a:prstGeom prst="triangle">
            <a:avLst>
              <a:gd name="adj" fmla="val 100000"/>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ame Piece 5"/>
          <p:cNvSpPr/>
          <p:nvPr/>
        </p:nvSpPr>
        <p:spPr>
          <a:xfrm rot="10800000">
            <a:off x="7507219" y="1180003"/>
            <a:ext cx="895701" cy="983434"/>
          </a:xfrm>
          <a:prstGeom prst="triangle">
            <a:avLst>
              <a:gd name="adj" fmla="val 100000"/>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ame Piece 4"/>
          <p:cNvSpPr/>
          <p:nvPr/>
        </p:nvSpPr>
        <p:spPr>
          <a:xfrm>
            <a:off x="3410813" y="3126938"/>
            <a:ext cx="5000972" cy="3922662"/>
          </a:xfrm>
          <a:prstGeom prst="homePlate">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ame Piece 3"/>
          <p:cNvSpPr/>
          <p:nvPr/>
        </p:nvSpPr>
        <p:spPr>
          <a:xfrm rot="10800000">
            <a:off x="6453334" y="1180006"/>
            <a:ext cx="4766254" cy="3917125"/>
          </a:xfrm>
          <a:prstGeom prst="homePlate">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ame Piece 2"/>
          <p:cNvSpPr/>
          <p:nvPr/>
        </p:nvSpPr>
        <p:spPr>
          <a:xfrm flipH="1">
            <a:off x="7378346" y="5088269"/>
            <a:ext cx="3841236" cy="1961331"/>
          </a:xfrm>
          <a:prstGeom prst="snip1Rect">
            <a:avLst>
              <a:gd name="adj" fmla="val 50000"/>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ame Piece 1"/>
          <p:cNvSpPr/>
          <p:nvPr/>
        </p:nvSpPr>
        <p:spPr>
          <a:xfrm rot="10800000" flipH="1">
            <a:off x="3410813" y="1180001"/>
            <a:ext cx="4105268" cy="1955798"/>
          </a:xfrm>
          <a:prstGeom prst="snip1Rect">
            <a:avLst>
              <a:gd name="adj" fmla="val 50000"/>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creen'"/>
          <p:cNvSpPr/>
          <p:nvPr/>
        </p:nvSpPr>
        <p:spPr>
          <a:xfrm>
            <a:off x="3504384" y="1261120"/>
            <a:ext cx="7621634" cy="5716225"/>
          </a:xfrm>
          <a:prstGeom prst="rect">
            <a:avLst/>
          </a:prstGeom>
          <a:gradFill flip="none" rotWithShape="1">
            <a:gsLst>
              <a:gs pos="61000">
                <a:srgbClr val="E5E6FF"/>
              </a:gs>
              <a:gs pos="44000">
                <a:schemeClr val="bg1">
                  <a:alpha val="98000"/>
                </a:schemeClr>
              </a:gs>
              <a:gs pos="79000">
                <a:srgbClr val="C0C1F8"/>
              </a:gs>
              <a:gs pos="100000">
                <a:srgbClr val="8282E6"/>
              </a:gs>
            </a:gsLst>
            <a:path path="circle">
              <a:fillToRect l="50000" t="50000" r="50000" b="50000"/>
            </a:path>
            <a:tileRect/>
          </a:gradFill>
          <a:ln>
            <a:noFill/>
          </a:ln>
          <a:effectLst>
            <a:glow rad="850900">
              <a:srgbClr val="CF57FF">
                <a:alpha val="3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nswer"/>
          <p:cNvSpPr txBox="1"/>
          <p:nvPr/>
        </p:nvSpPr>
        <p:spPr>
          <a:xfrm>
            <a:off x="3622876" y="2868306"/>
            <a:ext cx="7361499" cy="2492990"/>
          </a:xfrm>
          <a:prstGeom prst="rect">
            <a:avLst/>
          </a:prstGeom>
          <a:noFill/>
        </p:spPr>
        <p:txBody>
          <a:bodyPr wrap="square" rtlCol="0" anchor="ctr">
            <a:spAutoFit/>
            <a:scene3d>
              <a:camera prst="orthographicFront"/>
              <a:lightRig rig="threePt" dir="t"/>
            </a:scene3d>
            <a:sp3d extrusionH="57150">
              <a:bevelT w="88900" h="114300"/>
            </a:sp3d>
          </a:bodyPr>
          <a:lstStyle/>
          <a:p>
            <a:pPr algn="ctr" latinLnBrk="0"/>
            <a:r>
              <a:rPr lang="en-US" sz="15600" dirty="0" smtClean="0">
                <a:effectLst>
                  <a:glow rad="317500">
                    <a:srgbClr val="CF57FF">
                      <a:alpha val="25000"/>
                    </a:srgbClr>
                  </a:glow>
                  <a:outerShdw blurRad="50800" dist="50800" dir="5400000" algn="ctr" rotWithShape="0">
                    <a:srgbClr val="CF57FF"/>
                  </a:outerShdw>
                </a:effectLst>
                <a:latin typeface="Josefin Sans" pitchFamily="2" charset="0"/>
              </a:rPr>
              <a:t>answer</a:t>
            </a:r>
            <a:endParaRPr lang="en-US" sz="15600" dirty="0">
              <a:effectLst>
                <a:glow rad="317500">
                  <a:srgbClr val="CF57FF">
                    <a:alpha val="25000"/>
                  </a:srgbClr>
                </a:glow>
                <a:outerShdw blurRad="50800" dist="50800" dir="5400000" algn="ctr" rotWithShape="0">
                  <a:srgbClr val="CF57FF"/>
                </a:outerShdw>
              </a:effectLst>
              <a:latin typeface="Josefin Sans" pitchFamily="2" charset="0"/>
            </a:endParaRPr>
          </a:p>
        </p:txBody>
      </p:sp>
    </p:spTree>
    <p:extLst>
      <p:ext uri="{BB962C8B-B14F-4D97-AF65-F5344CB8AC3E}">
        <p14:creationId xmlns:p14="http://schemas.microsoft.com/office/powerpoint/2010/main" val="152867062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623" fill="hold"/>
                                        <p:tgtEl>
                                          <p:spTgt spid="3"/>
                                        </p:tgtEl>
                                      </p:cBhvr>
                                    </p:cmd>
                                  </p:childTnLst>
                                </p:cTn>
                              </p:par>
                              <p:par>
                                <p:cTn id="7" presetID="2" presetClass="entr" presetSubtype="2" repeatCount="indefinite" fill="hold" nodeType="withEffect">
                                  <p:stCondLst>
                                    <p:cond delay="0"/>
                                  </p:stCondLst>
                                  <p:endCondLst>
                                    <p:cond evt="onNext" delay="0">
                                      <p:tgtEl>
                                        <p:sldTgt/>
                                      </p:tgtEl>
                                    </p:cond>
                                  </p:end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760" fill="hold"/>
                                        <p:tgtEl>
                                          <p:spTgt spid="4"/>
                                        </p:tgtEl>
                                        <p:attrNameLst>
                                          <p:attrName>ppt_x</p:attrName>
                                        </p:attrNameLst>
                                      </p:cBhvr>
                                      <p:tavLst>
                                        <p:tav tm="0">
                                          <p:val>
                                            <p:strVal val="1+#ppt_w/2"/>
                                          </p:val>
                                        </p:tav>
                                        <p:tav tm="100000">
                                          <p:val>
                                            <p:strVal val="#ppt_x"/>
                                          </p:val>
                                        </p:tav>
                                      </p:tavLst>
                                    </p:anim>
                                    <p:anim calcmode="lin" valueType="num">
                                      <p:cBhvr additive="base">
                                        <p:cTn id="10" dur="760" fill="hold"/>
                                        <p:tgtEl>
                                          <p:spTgt spid="4"/>
                                        </p:tgtEl>
                                        <p:attrNameLst>
                                          <p:attrName>ppt_y</p:attrName>
                                        </p:attrNameLst>
                                      </p:cBhvr>
                                      <p:tavLst>
                                        <p:tav tm="0">
                                          <p:val>
                                            <p:strVal val="#ppt_y"/>
                                          </p:val>
                                        </p:tav>
                                        <p:tav tm="100000">
                                          <p:val>
                                            <p:strVal val="#ppt_y"/>
                                          </p:val>
                                        </p:tav>
                                      </p:tavLst>
                                    </p:anim>
                                  </p:childTnLst>
                                </p:cTn>
                              </p:par>
                              <p:par>
                                <p:cTn id="11" presetID="2" presetClass="entr" presetSubtype="2" repeatCount="indefinite" fill="hold" nodeType="withEffect">
                                  <p:stCondLst>
                                    <p:cond delay="380"/>
                                  </p:stCondLst>
                                  <p:endCondLst>
                                    <p:cond evt="onNext" delay="0">
                                      <p:tgtEl>
                                        <p:sldTgt/>
                                      </p:tgtEl>
                                    </p:cond>
                                  </p:end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760" fill="hold"/>
                                        <p:tgtEl>
                                          <p:spTgt spid="6"/>
                                        </p:tgtEl>
                                        <p:attrNameLst>
                                          <p:attrName>ppt_x</p:attrName>
                                        </p:attrNameLst>
                                      </p:cBhvr>
                                      <p:tavLst>
                                        <p:tav tm="0">
                                          <p:val>
                                            <p:strVal val="1+#ppt_w/2"/>
                                          </p:val>
                                        </p:tav>
                                        <p:tav tm="100000">
                                          <p:val>
                                            <p:strVal val="#ppt_x"/>
                                          </p:val>
                                        </p:tav>
                                      </p:tavLst>
                                    </p:anim>
                                    <p:anim calcmode="lin" valueType="num">
                                      <p:cBhvr additive="base">
                                        <p:cTn id="14" dur="760" fill="hold"/>
                                        <p:tgtEl>
                                          <p:spTgt spid="6"/>
                                        </p:tgtEl>
                                        <p:attrNameLst>
                                          <p:attrName>ppt_y</p:attrName>
                                        </p:attrNameLst>
                                      </p:cBhvr>
                                      <p:tavLst>
                                        <p:tav tm="0">
                                          <p:val>
                                            <p:strVal val="#ppt_y"/>
                                          </p:val>
                                        </p:tav>
                                        <p:tav tm="100000">
                                          <p:val>
                                            <p:strVal val="#ppt_y"/>
                                          </p:val>
                                        </p:tav>
                                      </p:tavLst>
                                    </p:anim>
                                  </p:childTnLst>
                                </p:cTn>
                              </p:par>
                              <p:par>
                                <p:cTn id="15" presetID="40" presetClass="path" presetSubtype="0" repeatCount="indefinite" accel="50000" decel="50000" fill="hold" grpId="0" nodeType="withEffect">
                                  <p:stCondLst>
                                    <p:cond delay="0"/>
                                  </p:stCondLst>
                                  <p:childTnLst>
                                    <p:animMotion origin="layout" path="M -2.98611E-6 4.19753E-6 C 0.01574 -0.01891 0.03635 -0.03704 0.07683 -0.03704 C 0.12283 -0.03704 0.13824 -0.01891 0.15321 4.19753E-6 C 0.17372 0.02102 0.18924 0.04205 0.24035 0.04205 C 0.28635 0.04205 0.30198 0.02102 0.32259 4.19753E-6 C 0.33258 -0.01891 0.35319 -0.03704 0.39909 -0.03704 C 0.44032 -0.03704 0.46029 -0.01891 0.47591 4.19753E-6 C 0.49143 0.02102 0.51194 0.04205 0.55805 0.04205 C 0.60363 0.04205 0.63965 4.19753E-6 0.63965 0.00019 C 0.65517 -0.01891 0.67014 -0.03704 0.71626 -0.03704 C 0.76248 -0.03704 0.778 -0.01891 0.79297 4.19753E-6 C 0.81348 0.02102 0.8291 0.04205 0.88032 0.04205 C 0.92622 0.04205 0.94184 0.02102 0.95682 4.19753E-6 C 0.97743 -0.01891 0.99295 -0.03704 1.03907 -0.03704 C 1.08008 -0.03704 1.10015 -0.01891 1.11567 4.19753E-6 C 1.13119 0.02102 1.1518 0.04205 1.19792 0.04205 C 1.24338 0.04205 1.25901 0.02102 1.27973 4.19753E-6 " pathEditMode="relative" rAng="0" ptsTypes="fffffffffffffffff">
                                      <p:cBhvr>
                                        <p:cTn id="16" dur="1250" fill="hold"/>
                                        <p:tgtEl>
                                          <p:spTgt spid="11"/>
                                        </p:tgtEl>
                                        <p:attrNameLst>
                                          <p:attrName>ppt_x</p:attrName>
                                          <p:attrName>ppt_y</p:attrName>
                                        </p:attrNameLst>
                                      </p:cBhvr>
                                      <p:rCtr x="63987" y="251"/>
                                    </p:animMotion>
                                  </p:childTnLst>
                                </p:cTn>
                              </p:par>
                              <p:par>
                                <p:cTn id="17" presetID="40" presetClass="path" presetSubtype="0" repeatCount="indefinite" accel="50000" decel="50000" fill="hold" grpId="0" nodeType="withEffect">
                                  <p:stCondLst>
                                    <p:cond delay="0"/>
                                  </p:stCondLst>
                                  <p:childTnLst>
                                    <p:animMotion origin="layout" path="M -3.02083E-6 9.87654E-7 C 0.01574 -0.01891 0.03635 -0.03704 0.07661 -0.03704 C 0.12251 -0.03704 0.13813 -0.01891 0.15321 9.87654E-7 C 0.17372 0.02103 0.18924 0.04205 0.24035 0.04205 C 0.28635 0.04205 0.30198 0.02103 0.32259 9.87654E-7 C 0.33258 -0.01891 0.35319 -0.03704 0.39909 -0.03704 C 0.44032 -0.03704 0.46029 -0.01891 0.47591 9.87654E-7 C 0.49143 0.02103 0.51194 0.04205 0.55805 0.04205 C 0.60363 0.04205 0.63965 9.87654E-7 0.63965 0.00019 C 0.65517 -0.01891 0.67014 -0.03704 0.71626 -0.03704 C 0.76248 -0.03704 0.778 -0.01891 0.79297 9.87654E-7 C 0.81348 0.02103 0.8291 0.04205 0.88032 0.04205 C 0.92622 0.04205 0.94184 0.02103 0.95682 9.87654E-7 C 0.97743 -0.01891 0.99295 -0.03704 1.03907 -0.03704 C 1.08008 -0.03704 1.10015 -0.01891 1.11567 9.87654E-7 C 1.13119 0.02103 1.1518 0.04205 1.19792 0.04205 C 1.24338 0.04205 1.25901 0.02103 1.27973 9.87654E-7 " pathEditMode="relative" rAng="0" ptsTypes="fffffffffffffffff">
                                      <p:cBhvr>
                                        <p:cTn id="18" dur="2000" fill="hold"/>
                                        <p:tgtEl>
                                          <p:spTgt spid="9"/>
                                        </p:tgtEl>
                                        <p:attrNameLst>
                                          <p:attrName>ppt_x</p:attrName>
                                          <p:attrName>ppt_y</p:attrName>
                                        </p:attrNameLst>
                                      </p:cBhvr>
                                      <p:rCtr x="63987" y="251"/>
                                    </p:animMotion>
                                  </p:childTnLst>
                                </p:cTn>
                              </p:par>
                              <p:par>
                                <p:cTn id="19" presetID="40" presetClass="path" presetSubtype="0" repeatCount="indefinite" accel="50000" decel="50000" fill="hold" grpId="0" nodeType="withEffect">
                                  <p:stCondLst>
                                    <p:cond delay="0"/>
                                  </p:stCondLst>
                                  <p:childTnLst>
                                    <p:animMotion origin="layout" path="M -1.14583E-6 6.79012E-7 C 0.01573 -0.0189 0.03635 -0.03704 0.07682 -0.03704 C 0.12283 -0.03704 0.13856 -0.0189 0.15332 6.79012E-7 C 0.17372 0.02103 0.18924 0.04205 0.24034 0.04205 C 0.28635 0.04205 0.30198 0.02103 0.32259 6.79012E-7 C 0.33257 -0.0189 0.35319 -0.03704 0.39909 -0.03704 C 0.44032 -0.03704 0.46029 -0.0189 0.47591 6.79012E-7 C 0.49143 0.02103 0.51194 0.04205 0.55805 0.04205 C 0.60363 0.04205 0.63965 6.79012E-7 0.63965 0.00019 C 0.65517 -0.0189 0.67014 -0.03704 0.71626 -0.03704 C 0.76248 -0.03704 0.778 -0.0189 0.79297 6.79012E-7 C 0.81348 0.02103 0.8291 0.04205 0.88032 0.04205 C 0.92622 0.04205 0.94184 0.02103 0.95682 6.79012E-7 C 0.97743 -0.0189 0.99295 -0.03704 1.03906 -0.03704 C 1.08008 -0.03704 1.10015 -0.0189 1.11567 6.79012E-7 C 1.13119 0.02103 1.1518 0.04205 1.19792 0.04205 C 1.24338 0.04205 1.25901 0.02103 1.27973 6.79012E-7 " pathEditMode="relative" rAng="0" ptsTypes="fffffffffffffffff">
                                      <p:cBhvr>
                                        <p:cTn id="20" dur="2500" fill="hold"/>
                                        <p:tgtEl>
                                          <p:spTgt spid="8"/>
                                        </p:tgtEl>
                                        <p:attrNameLst>
                                          <p:attrName>ppt_x</p:attrName>
                                          <p:attrName>ppt_y</p:attrName>
                                        </p:attrNameLst>
                                      </p:cBhvr>
                                      <p:rCtr x="63987" y="251"/>
                                    </p:animMotion>
                                  </p:childTnLst>
                                </p:cTn>
                              </p:par>
                              <p:par>
                                <p:cTn id="21" presetID="40" presetClass="path" presetSubtype="0" repeatCount="indefinite" accel="50000" decel="50000" grpId="0" nodeType="withEffect">
                                  <p:stCondLst>
                                    <p:cond delay="0"/>
                                  </p:stCondLst>
                                  <p:childTnLst>
                                    <p:animMotion origin="layout" path="M -1.52778E-6 -2.53086E-6 C 0.01574 -0.0189 0.03635 -0.03703 0.07661 -0.03703 C 0.12251 -0.03703 0.13813 -0.0189 0.15321 -2.53086E-6 C 0.17372 0.02103 0.18924 0.04206 0.24034 0.04206 C 0.28635 0.04206 0.30198 0.02103 0.32259 -2.53086E-6 C 0.33258 -0.0189 0.35319 -0.03703 0.39909 -0.03703 C 0.44032 -0.03703 0.46029 -0.0189 0.47591 -2.53086E-6 C 0.49143 0.02103 0.51194 0.04206 0.55805 0.04206 C 0.60363 0.04206 0.63965 -2.53086E-6 0.63965 0.0002 C 0.65517 -0.0189 0.67014 -0.03703 0.71626 -0.03703 C 0.76248 -0.03703 0.778 -0.0189 0.79297 -2.53086E-6 C 0.81348 0.02103 0.8291 0.04206 0.88032 0.04206 C 0.92622 0.04206 0.94184 0.02103 0.95682 -2.53086E-6 C 0.97743 -0.0189 0.99295 -0.03703 1.03906 -0.03703 C 1.08008 -0.03703 1.10015 -0.0189 1.11567 -2.53086E-6 C 1.13119 0.02103 1.1518 0.04206 1.19792 0.04206 C 1.24338 0.04206 1.25901 0.02103 1.27973 -2.53086E-6 " pathEditMode="relative" rAng="0" ptsTypes="fffffffffffffffff">
                                      <p:cBhvr>
                                        <p:cTn id="22" dur="1500" fill="hold"/>
                                        <p:tgtEl>
                                          <p:spTgt spid="10"/>
                                        </p:tgtEl>
                                        <p:attrNameLst>
                                          <p:attrName>ppt_x</p:attrName>
                                          <p:attrName>ppt_y</p:attrName>
                                        </p:attrNameLst>
                                      </p:cBhvr>
                                      <p:rCtr x="63987" y="251"/>
                                    </p:animMotion>
                                  </p:childTnLst>
                                </p:cTn>
                              </p:par>
                              <p:par>
                                <p:cTn id="23" presetID="40" presetClass="path" presetSubtype="0" repeatCount="indefinite" accel="50000" decel="50000" fill="hold" grpId="0" nodeType="withEffect">
                                  <p:stCondLst>
                                    <p:cond delay="0"/>
                                  </p:stCondLst>
                                  <p:childTnLst>
                                    <p:animMotion origin="layout" path="M 9.375E-7 4.25926E-6 C 0.01573 -0.01891 0.03635 -0.03704 0.07682 -0.03704 C 0.12283 -0.03704 0.13856 -0.01891 0.15332 4.25926E-6 C 0.17372 0.02102 0.18924 0.04205 0.24034 0.04205 C 0.28635 0.04205 0.30197 0.02102 0.32259 4.25926E-6 C 0.33257 -0.01891 0.35319 -0.03704 0.39909 -0.03704 C 0.44032 -0.03704 0.46029 -0.01891 0.47591 4.25926E-6 C 0.49143 0.02102 0.51193 0.04205 0.55805 0.04205 C 0.60362 0.04205 0.63965 4.25926E-6 0.63965 0.00019 C 0.65516 -0.01891 0.67014 -0.03704 0.71625 -0.03704 C 0.76248 -0.03704 0.77799 -0.01891 0.79297 4.25926E-6 C 0.81348 0.02102 0.8291 0.04205 0.88032 0.04205 C 0.92621 0.04205 0.94184 0.02102 0.95681 4.25926E-6 C 0.97743 -0.01891 0.99295 -0.03704 1.03906 -0.03704 C 1.08008 -0.03704 1.10015 -0.01891 1.11567 4.25926E-6 C 1.13118 0.02102 1.1518 0.04205 1.19792 0.04205 C 1.24338 0.04205 1.25901 0.02102 1.27973 4.25926E-6 " pathEditMode="relative" rAng="0" ptsTypes="fffffffffffffffff">
                                      <p:cBhvr>
                                        <p:cTn id="24" dur="2250" fill="hold"/>
                                        <p:tgtEl>
                                          <p:spTgt spid="21"/>
                                        </p:tgtEl>
                                        <p:attrNameLst>
                                          <p:attrName>ppt_x</p:attrName>
                                          <p:attrName>ppt_y</p:attrName>
                                        </p:attrNameLst>
                                      </p:cBhvr>
                                      <p:rCtr x="63987" y="251"/>
                                    </p:animMotion>
                                  </p:childTnLst>
                                </p:cTn>
                              </p:par>
                              <p:par>
                                <p:cTn id="25" presetID="40" presetClass="path" presetSubtype="0" repeatCount="indefinite" accel="50000" decel="50000" fill="hold" grpId="0" nodeType="withEffect">
                                  <p:stCondLst>
                                    <p:cond delay="0"/>
                                  </p:stCondLst>
                                  <p:childTnLst>
                                    <p:animMotion origin="layout" path="M -3.02083E-6 9.87654E-7 C 0.01574 -0.01891 0.03635 -0.03704 0.07661 -0.03704 C 0.12251 -0.03704 0.13813 -0.01891 0.15321 9.87654E-7 C 0.17372 0.02103 0.18924 0.04205 0.24035 0.04205 C 0.28635 0.04205 0.30198 0.02103 0.32259 9.87654E-7 C 0.33258 -0.01891 0.35319 -0.03704 0.39909 -0.03704 C 0.44032 -0.03704 0.46029 -0.01891 0.47591 9.87654E-7 C 0.49143 0.02103 0.51194 0.04205 0.55805 0.04205 C 0.60363 0.04205 0.63965 9.87654E-7 0.63965 0.00019 C 0.65517 -0.01891 0.67014 -0.03704 0.71626 -0.03704 C 0.76248 -0.03704 0.778 -0.01891 0.79297 9.87654E-7 C 0.81348 0.02103 0.8291 0.04205 0.88032 0.04205 C 0.92622 0.04205 0.94184 0.02103 0.95682 9.87654E-7 C 0.97743 -0.01891 0.99295 -0.03704 1.03907 -0.03704 C 1.08008 -0.03704 1.10015 -0.01891 1.11567 9.87654E-7 C 1.13119 0.02103 1.1518 0.04205 1.19792 0.04205 C 1.24338 0.04205 1.25901 0.02103 1.27973 9.87654E-7 " pathEditMode="relative" rAng="0" ptsTypes="fffffffffffffffff">
                                      <p:cBhvr>
                                        <p:cTn id="26" dur="1750" fill="hold"/>
                                        <p:tgtEl>
                                          <p:spTgt spid="23"/>
                                        </p:tgtEl>
                                        <p:attrNameLst>
                                          <p:attrName>ppt_x</p:attrName>
                                          <p:attrName>ppt_y</p:attrName>
                                        </p:attrNameLst>
                                      </p:cBhvr>
                                      <p:rCtr x="63987" y="251"/>
                                    </p:animMotion>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4"/>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6"/>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11"/>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9"/>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8"/>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10"/>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21"/>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23"/>
                                        </p:tgtEl>
                                        <p:attrNameLst>
                                          <p:attrName>style.visibility</p:attrName>
                                        </p:attrNameLst>
                                      </p:cBhvr>
                                      <p:to>
                                        <p:strVal val="hidden"/>
                                      </p:to>
                                    </p:set>
                                  </p:childTnLst>
                                </p:cTn>
                              </p:par>
                              <p:par>
                                <p:cTn id="45" presetID="1" presetClass="mediacall" presetSubtype="0" fill="hold" nodeType="withEffect">
                                  <p:stCondLst>
                                    <p:cond delay="200"/>
                                  </p:stCondLst>
                                  <p:childTnLst>
                                    <p:cmd type="call" cmd="playFrom(0.0)">
                                      <p:cBhvr>
                                        <p:cTn id="46" dur="1584" fill="hold"/>
                                        <p:tgtEl>
                                          <p:spTgt spid="13"/>
                                        </p:tgtEl>
                                      </p:cBhvr>
                                    </p:cmd>
                                  </p:childTnLst>
                                </p:cTn>
                              </p:par>
                              <p:par>
                                <p:cTn id="47" presetID="2" presetClass="entr" presetSubtype="9"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250" fill="hold"/>
                                        <p:tgtEl>
                                          <p:spTgt spid="19"/>
                                        </p:tgtEl>
                                        <p:attrNameLst>
                                          <p:attrName>ppt_x</p:attrName>
                                        </p:attrNameLst>
                                      </p:cBhvr>
                                      <p:tavLst>
                                        <p:tav tm="0">
                                          <p:val>
                                            <p:strVal val="0-#ppt_w/2"/>
                                          </p:val>
                                        </p:tav>
                                        <p:tav tm="100000">
                                          <p:val>
                                            <p:strVal val="#ppt_x"/>
                                          </p:val>
                                        </p:tav>
                                      </p:tavLst>
                                    </p:anim>
                                    <p:anim calcmode="lin" valueType="num">
                                      <p:cBhvr additive="base">
                                        <p:cTn id="50" dur="250" fill="hold"/>
                                        <p:tgtEl>
                                          <p:spTgt spid="19"/>
                                        </p:tgtEl>
                                        <p:attrNameLst>
                                          <p:attrName>ppt_y</p:attrName>
                                        </p:attrNameLst>
                                      </p:cBhvr>
                                      <p:tavLst>
                                        <p:tav tm="0">
                                          <p:val>
                                            <p:strVal val="0-#ppt_h/2"/>
                                          </p:val>
                                        </p:tav>
                                        <p:tav tm="100000">
                                          <p:val>
                                            <p:strVal val="#ppt_y"/>
                                          </p:val>
                                        </p:tav>
                                      </p:tavLst>
                                    </p:anim>
                                  </p:childTnLst>
                                </p:cTn>
                              </p:par>
                              <p:par>
                                <p:cTn id="51" presetID="2" presetClass="entr" presetSubtype="6" fill="hold" grpId="0" nodeType="withEffect">
                                  <p:stCondLst>
                                    <p:cond delay="20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250" fill="hold"/>
                                        <p:tgtEl>
                                          <p:spTgt spid="18"/>
                                        </p:tgtEl>
                                        <p:attrNameLst>
                                          <p:attrName>ppt_x</p:attrName>
                                        </p:attrNameLst>
                                      </p:cBhvr>
                                      <p:tavLst>
                                        <p:tav tm="0">
                                          <p:val>
                                            <p:strVal val="1+#ppt_w/2"/>
                                          </p:val>
                                        </p:tav>
                                        <p:tav tm="100000">
                                          <p:val>
                                            <p:strVal val="#ppt_x"/>
                                          </p:val>
                                        </p:tav>
                                      </p:tavLst>
                                    </p:anim>
                                    <p:anim calcmode="lin" valueType="num">
                                      <p:cBhvr additive="base">
                                        <p:cTn id="54" dur="250" fill="hold"/>
                                        <p:tgtEl>
                                          <p:spTgt spid="18"/>
                                        </p:tgtEl>
                                        <p:attrNameLst>
                                          <p:attrName>ppt_y</p:attrName>
                                        </p:attrNameLst>
                                      </p:cBhvr>
                                      <p:tavLst>
                                        <p:tav tm="0">
                                          <p:val>
                                            <p:strVal val="1+#ppt_h/2"/>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250" fill="hold"/>
                                        <p:tgtEl>
                                          <p:spTgt spid="17"/>
                                        </p:tgtEl>
                                        <p:attrNameLst>
                                          <p:attrName>ppt_x</p:attrName>
                                        </p:attrNameLst>
                                      </p:cBhvr>
                                      <p:tavLst>
                                        <p:tav tm="0">
                                          <p:val>
                                            <p:strVal val="1+#ppt_w/2"/>
                                          </p:val>
                                        </p:tav>
                                        <p:tav tm="100000">
                                          <p:val>
                                            <p:strVal val="#ppt_x"/>
                                          </p:val>
                                        </p:tav>
                                      </p:tavLst>
                                    </p:anim>
                                    <p:anim calcmode="lin" valueType="num">
                                      <p:cBhvr additive="base">
                                        <p:cTn id="58" dur="250" fill="hold"/>
                                        <p:tgtEl>
                                          <p:spTgt spid="17"/>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32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250" fill="hold"/>
                                        <p:tgtEl>
                                          <p:spTgt spid="16"/>
                                        </p:tgtEl>
                                        <p:attrNameLst>
                                          <p:attrName>ppt_x</p:attrName>
                                        </p:attrNameLst>
                                      </p:cBhvr>
                                      <p:tavLst>
                                        <p:tav tm="0">
                                          <p:val>
                                            <p:strVal val="0-#ppt_w/2"/>
                                          </p:val>
                                        </p:tav>
                                        <p:tav tm="100000">
                                          <p:val>
                                            <p:strVal val="#ppt_x"/>
                                          </p:val>
                                        </p:tav>
                                      </p:tavLst>
                                    </p:anim>
                                    <p:anim calcmode="lin" valueType="num">
                                      <p:cBhvr additive="base">
                                        <p:cTn id="62" dur="250" fill="hold"/>
                                        <p:tgtEl>
                                          <p:spTgt spid="16"/>
                                        </p:tgtEl>
                                        <p:attrNameLst>
                                          <p:attrName>ppt_y</p:attrName>
                                        </p:attrNameLst>
                                      </p:cBhvr>
                                      <p:tavLst>
                                        <p:tav tm="0">
                                          <p:val>
                                            <p:strVal val="#ppt_y"/>
                                          </p:val>
                                        </p:tav>
                                        <p:tav tm="100000">
                                          <p:val>
                                            <p:strVal val="#ppt_y"/>
                                          </p:val>
                                        </p:tav>
                                      </p:tavLst>
                                    </p:anim>
                                  </p:childTnLst>
                                </p:cTn>
                              </p:par>
                              <p:par>
                                <p:cTn id="63" presetID="2" presetClass="entr" presetSubtype="1" fill="hold" grpId="0" nodeType="withEffect">
                                  <p:stCondLst>
                                    <p:cond delay="45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200" fill="hold"/>
                                        <p:tgtEl>
                                          <p:spTgt spid="15"/>
                                        </p:tgtEl>
                                        <p:attrNameLst>
                                          <p:attrName>ppt_x</p:attrName>
                                        </p:attrNameLst>
                                      </p:cBhvr>
                                      <p:tavLst>
                                        <p:tav tm="0">
                                          <p:val>
                                            <p:strVal val="#ppt_x"/>
                                          </p:val>
                                        </p:tav>
                                        <p:tav tm="100000">
                                          <p:val>
                                            <p:strVal val="#ppt_x"/>
                                          </p:val>
                                        </p:tav>
                                      </p:tavLst>
                                    </p:anim>
                                    <p:anim calcmode="lin" valueType="num">
                                      <p:cBhvr additive="base">
                                        <p:cTn id="66" dur="200" fill="hold"/>
                                        <p:tgtEl>
                                          <p:spTgt spid="15"/>
                                        </p:tgtEl>
                                        <p:attrNameLst>
                                          <p:attrName>ppt_y</p:attrName>
                                        </p:attrNameLst>
                                      </p:cBhvr>
                                      <p:tavLst>
                                        <p:tav tm="0">
                                          <p:val>
                                            <p:strVal val="0-#ppt_h/2"/>
                                          </p:val>
                                        </p:tav>
                                        <p:tav tm="100000">
                                          <p:val>
                                            <p:strVal val="#ppt_y"/>
                                          </p:val>
                                        </p:tav>
                                      </p:tavLst>
                                    </p:anim>
                                  </p:childTnLst>
                                </p:cTn>
                              </p:par>
                              <p:par>
                                <p:cTn id="67" presetID="2" presetClass="entr" presetSubtype="4" fill="hold" grpId="0" nodeType="withEffect">
                                  <p:stCondLst>
                                    <p:cond delay="45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200" fill="hold"/>
                                        <p:tgtEl>
                                          <p:spTgt spid="14"/>
                                        </p:tgtEl>
                                        <p:attrNameLst>
                                          <p:attrName>ppt_x</p:attrName>
                                        </p:attrNameLst>
                                      </p:cBhvr>
                                      <p:tavLst>
                                        <p:tav tm="0">
                                          <p:val>
                                            <p:strVal val="#ppt_x"/>
                                          </p:val>
                                        </p:tav>
                                        <p:tav tm="100000">
                                          <p:val>
                                            <p:strVal val="#ppt_x"/>
                                          </p:val>
                                        </p:tav>
                                      </p:tavLst>
                                    </p:anim>
                                    <p:anim calcmode="lin" valueType="num">
                                      <p:cBhvr additive="base">
                                        <p:cTn id="70" dur="200" fill="hold"/>
                                        <p:tgtEl>
                                          <p:spTgt spid="14"/>
                                        </p:tgtEl>
                                        <p:attrNameLst>
                                          <p:attrName>ppt_y</p:attrName>
                                        </p:attrNameLst>
                                      </p:cBhvr>
                                      <p:tavLst>
                                        <p:tav tm="0">
                                          <p:val>
                                            <p:strVal val="1+#ppt_h/2"/>
                                          </p:val>
                                        </p:tav>
                                        <p:tav tm="100000">
                                          <p:val>
                                            <p:strVal val="#ppt_y"/>
                                          </p:val>
                                        </p:tav>
                                      </p:tavLst>
                                    </p:anim>
                                  </p:childTnLst>
                                </p:cTn>
                              </p:par>
                              <p:par>
                                <p:cTn id="71" presetID="10" presetClass="entr" presetSubtype="0" fill="hold" grpId="0" nodeType="withEffect">
                                  <p:stCondLst>
                                    <p:cond delay="90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250"/>
                                        <p:tgtEl>
                                          <p:spTgt spid="20"/>
                                        </p:tgtEl>
                                      </p:cBhvr>
                                    </p:animEffect>
                                  </p:childTnLst>
                                </p:cTn>
                              </p:par>
                              <p:par>
                                <p:cTn id="74" presetID="10" presetClass="entr" presetSubtype="0" fill="hold" grpId="0" nodeType="withEffect">
                                  <p:stCondLst>
                                    <p:cond delay="100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77" repeatCount="indefinite" fill="hold" display="0">
                  <p:stCondLst>
                    <p:cond delay="indefinite"/>
                  </p:stCondLst>
                  <p:endCondLst>
                    <p:cond evt="onStopAudio" delay="0">
                      <p:tgtEl>
                        <p:sldTgt/>
                      </p:tgtEl>
                    </p:cond>
                    <p:cond evt="onNext" delay="0">
                      <p:tgtEl>
                        <p:sldTgt/>
                      </p:tgtEl>
                    </p:cond>
                  </p:endCondLst>
                </p:cTn>
                <p:tgtEl>
                  <p:spTgt spid="3"/>
                </p:tgtEl>
              </p:cMediaNode>
            </p:audio>
            <p:audio>
              <p:cMediaNode vol="80000">
                <p:cTn id="78" fill="hold" display="0">
                  <p:stCondLst>
                    <p:cond delay="indefinite"/>
                  </p:stCondLst>
                  <p:endCondLst>
                    <p:cond evt="onStopAudio" delay="0">
                      <p:tgtEl>
                        <p:sldTgt/>
                      </p:tgtEl>
                    </p:cond>
                  </p:endCondLst>
                </p:cTn>
                <p:tgtEl>
                  <p:spTgt spid="13"/>
                </p:tgtEl>
              </p:cMediaNode>
            </p:audio>
          </p:childTnLst>
        </p:cTn>
      </p:par>
    </p:tnLst>
    <p:bldLst>
      <p:bldP spid="23" grpId="0"/>
      <p:bldP spid="23" grpId="1"/>
      <p:bldP spid="21" grpId="0"/>
      <p:bldP spid="21" grpId="1"/>
      <p:bldP spid="10" grpId="0"/>
      <p:bldP spid="10" grpId="1"/>
      <p:bldP spid="8" grpId="0"/>
      <p:bldP spid="8" grpId="1"/>
      <p:bldP spid="9" grpId="0"/>
      <p:bldP spid="9" grpId="1"/>
      <p:bldP spid="11" grpId="0"/>
      <p:bldP spid="11" grpId="1"/>
      <p:bldP spid="14" grpId="0" animBg="1"/>
      <p:bldP spid="15" grpId="0" animBg="1"/>
      <p:bldP spid="16" grpId="0" animBg="1"/>
      <p:bldP spid="17" grpId="0" animBg="1"/>
      <p:bldP spid="18" grpId="0" animBg="1"/>
      <p:bldP spid="19" grpId="0" animBg="1"/>
      <p:bldP spid="20" grpId="0" animBg="1"/>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ackgroun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 y="1285"/>
            <a:ext cx="14630396" cy="8227027"/>
          </a:xfrm>
          <a:prstGeom prst="rect">
            <a:avLst/>
          </a:prstGeom>
        </p:spPr>
      </p:pic>
      <p:pic>
        <p:nvPicPr>
          <p:cNvPr id="5" name="Text- Level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93046" y="2164466"/>
            <a:ext cx="11125243" cy="4085540"/>
          </a:xfrm>
          <a:prstGeom prst="rect">
            <a:avLst/>
          </a:prstGeom>
        </p:spPr>
      </p:pic>
      <p:pic>
        <p:nvPicPr>
          <p:cNvPr id="6" name="deep whoosh data (kinoton CC0, beman87 CCBY3.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071519" y="8554085"/>
            <a:ext cx="487363" cy="487363"/>
          </a:xfrm>
          <a:prstGeom prst="rect">
            <a:avLst/>
          </a:prstGeom>
        </p:spPr>
      </p:pic>
    </p:spTree>
    <p:extLst>
      <p:ext uri="{BB962C8B-B14F-4D97-AF65-F5344CB8AC3E}">
        <p14:creationId xmlns:p14="http://schemas.microsoft.com/office/powerpoint/2010/main" val="646831696"/>
      </p:ext>
    </p:extLst>
  </p:cSld>
  <p:clrMapOvr>
    <a:masterClrMapping/>
  </p:clrMapOvr>
  <mc:AlternateContent xmlns:mc="http://schemas.openxmlformats.org/markup-compatibility/2006" xmlns:p14="http://schemas.microsoft.com/office/powerpoint/2010/main">
    <mc:Choice Requires="p14">
      <p:transition spd="slow" p14:dur="2000">
        <p14:glitter dir="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68" fill="hold"/>
                                        <p:tgtEl>
                                          <p:spTgt spid="6"/>
                                        </p:tgtEl>
                                      </p:cBhvr>
                                    </p:cmd>
                                  </p:childTnLst>
                                </p:cTn>
                              </p:par>
                              <p:par>
                                <p:cTn id="7" presetID="2" presetClass="entr" presetSubtype="8" fill="hold" nodeType="withEffect">
                                  <p:stCondLst>
                                    <p:cond delay="75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350" fill="hold"/>
                                        <p:tgtEl>
                                          <p:spTgt spid="5"/>
                                        </p:tgtEl>
                                        <p:attrNameLst>
                                          <p:attrName>ppt_x</p:attrName>
                                        </p:attrNameLst>
                                      </p:cBhvr>
                                      <p:tavLst>
                                        <p:tav tm="0">
                                          <p:val>
                                            <p:strVal val="0-#ppt_w/2"/>
                                          </p:val>
                                        </p:tav>
                                        <p:tav tm="100000">
                                          <p:val>
                                            <p:strVal val="#ppt_x"/>
                                          </p:val>
                                        </p:tav>
                                      </p:tavLst>
                                    </p:anim>
                                    <p:anim calcmode="lin" valueType="num">
                                      <p:cBhvr additive="base">
                                        <p:cTn id="10" dur="350" fill="hold"/>
                                        <p:tgtEl>
                                          <p:spTgt spid="5"/>
                                        </p:tgtEl>
                                        <p:attrNameLst>
                                          <p:attrName>ppt_y</p:attrName>
                                        </p:attrNameLst>
                                      </p:cBhvr>
                                      <p:tavLst>
                                        <p:tav tm="0">
                                          <p:val>
                                            <p:strVal val="#ppt_y"/>
                                          </p:val>
                                        </p:tav>
                                        <p:tav tm="100000">
                                          <p:val>
                                            <p:strVal val="#ppt_y"/>
                                          </p:val>
                                        </p:tav>
                                      </p:tavLst>
                                    </p:anim>
                                  </p:childTnLst>
                                </p:cTn>
                              </p:par>
                              <p:par>
                                <p:cTn id="11" presetID="32" presetClass="emph" presetSubtype="0" fill="hold" nodeType="withEffect">
                                  <p:stCondLst>
                                    <p:cond delay="1050"/>
                                  </p:stCondLst>
                                  <p:childTnLst>
                                    <p:animRot by="120000">
                                      <p:cBhvr>
                                        <p:cTn id="12" dur="50" fill="hold">
                                          <p:stCondLst>
                                            <p:cond delay="0"/>
                                          </p:stCondLst>
                                        </p:cTn>
                                        <p:tgtEl>
                                          <p:spTgt spid="5"/>
                                        </p:tgtEl>
                                        <p:attrNameLst>
                                          <p:attrName>r</p:attrName>
                                        </p:attrNameLst>
                                      </p:cBhvr>
                                    </p:animRot>
                                    <p:animRot by="-240000">
                                      <p:cBhvr>
                                        <p:cTn id="13" dur="100" fill="hold">
                                          <p:stCondLst>
                                            <p:cond delay="100"/>
                                          </p:stCondLst>
                                        </p:cTn>
                                        <p:tgtEl>
                                          <p:spTgt spid="5"/>
                                        </p:tgtEl>
                                        <p:attrNameLst>
                                          <p:attrName>r</p:attrName>
                                        </p:attrNameLst>
                                      </p:cBhvr>
                                    </p:animRot>
                                    <p:animRot by="240000">
                                      <p:cBhvr>
                                        <p:cTn id="14" dur="100" fill="hold">
                                          <p:stCondLst>
                                            <p:cond delay="200"/>
                                          </p:stCondLst>
                                        </p:cTn>
                                        <p:tgtEl>
                                          <p:spTgt spid="5"/>
                                        </p:tgtEl>
                                        <p:attrNameLst>
                                          <p:attrName>r</p:attrName>
                                        </p:attrNameLst>
                                      </p:cBhvr>
                                    </p:animRot>
                                    <p:animRot by="-240000">
                                      <p:cBhvr>
                                        <p:cTn id="15" dur="100" fill="hold">
                                          <p:stCondLst>
                                            <p:cond delay="300"/>
                                          </p:stCondLst>
                                        </p:cTn>
                                        <p:tgtEl>
                                          <p:spTgt spid="5"/>
                                        </p:tgtEl>
                                        <p:attrNameLst>
                                          <p:attrName>r</p:attrName>
                                        </p:attrNameLst>
                                      </p:cBhvr>
                                    </p:animRot>
                                    <p:animRot by="120000">
                                      <p:cBhvr>
                                        <p:cTn id="16" dur="100" fill="hold">
                                          <p:stCondLst>
                                            <p:cond delay="4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Joe Crotty - Glitcher (Level 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3896" y="8426440"/>
            <a:ext cx="487363" cy="487363"/>
          </a:xfrm>
          <a:prstGeom prst="rect">
            <a:avLst/>
          </a:prstGeom>
        </p:spPr>
      </p:pic>
      <p:pic>
        <p:nvPicPr>
          <p:cNvPr id="23" name="screen assembly 2.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7387208" y="10666720"/>
            <a:ext cx="487363" cy="487363"/>
          </a:xfrm>
          <a:prstGeom prst="rect">
            <a:avLst/>
          </a:prstGeom>
        </p:spPr>
      </p:pic>
      <p:pic>
        <p:nvPicPr>
          <p:cNvPr id="12" name="Background"/>
          <p:cNvPicPr>
            <a:picLocks/>
          </p:cNvPicPr>
          <p:nvPr/>
        </p:nvPicPr>
        <p:blipFill>
          <a:blip r:embed="rId8">
            <a:extLst>
              <a:ext uri="{28A0092B-C50C-407E-A947-70E740481C1C}">
                <a14:useLocalDpi xmlns:a14="http://schemas.microsoft.com/office/drawing/2010/main" val="0"/>
              </a:ext>
            </a:extLst>
          </a:blip>
          <a:stretch>
            <a:fillRect/>
          </a:stretch>
        </p:blipFill>
        <p:spPr>
          <a:xfrm flipH="1">
            <a:off x="174" y="1383"/>
            <a:ext cx="14630051" cy="8226832"/>
          </a:xfrm>
          <a:prstGeom prst="rect">
            <a:avLst/>
          </a:prstGeom>
        </p:spPr>
      </p:pic>
      <p:sp>
        <p:nvSpPr>
          <p:cNvPr id="32" name="Letter 7"/>
          <p:cNvSpPr txBox="1"/>
          <p:nvPr/>
        </p:nvSpPr>
        <p:spPr>
          <a:xfrm>
            <a:off x="4053629" y="8403580"/>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chemeClr val="tx1"/>
                  </a:solidFill>
                </a:ln>
                <a:gradFill flip="none" rotWithShape="1">
                  <a:gsLst>
                    <a:gs pos="75000">
                      <a:schemeClr val="bg1"/>
                    </a:gs>
                    <a:gs pos="25000">
                      <a:schemeClr val="bg1"/>
                    </a:gs>
                    <a:gs pos="0">
                      <a:srgbClr val="21EAFF"/>
                    </a:gs>
                    <a:gs pos="100000">
                      <a:srgbClr val="21EAFF"/>
                    </a:gs>
                  </a:gsLst>
                  <a:lin ang="0" scaled="1"/>
                  <a:tileRect/>
                </a:gradFill>
                <a:effectLst>
                  <a:glow rad="228600">
                    <a:schemeClr val="accent5">
                      <a:lumMod val="50000"/>
                      <a:alpha val="40000"/>
                    </a:schemeClr>
                  </a:glow>
                  <a:outerShdw blurRad="50800" dist="38100" dir="2700000" algn="tl" rotWithShape="0">
                    <a:schemeClr val="accent5">
                      <a:lumMod val="50000"/>
                      <a:alpha val="40000"/>
                    </a:schemeClr>
                  </a:outerShdw>
                </a:effectLst>
                <a:latin typeface="Josefin Sans" pitchFamily="2" charset="0"/>
                <a:ea typeface="휴먼옛체" pitchFamily="18" charset="-127"/>
                <a:cs typeface="Rajdhani" panose="02000000000000000000" pitchFamily="2" charset="0"/>
              </a:rPr>
              <a:t>7</a:t>
            </a:r>
            <a:endParaRPr lang="ko-KR" altLang="en-US" sz="11300" b="1" dirty="0">
              <a:ln w="3175">
                <a:solidFill>
                  <a:schemeClr val="tx1"/>
                </a:solidFill>
              </a:ln>
              <a:gradFill flip="none" rotWithShape="1">
                <a:gsLst>
                  <a:gs pos="75000">
                    <a:schemeClr val="bg1"/>
                  </a:gs>
                  <a:gs pos="25000">
                    <a:schemeClr val="bg1"/>
                  </a:gs>
                  <a:gs pos="0">
                    <a:srgbClr val="21EAFF"/>
                  </a:gs>
                  <a:gs pos="100000">
                    <a:srgbClr val="21EAFF"/>
                  </a:gs>
                </a:gsLst>
                <a:lin ang="0" scaled="1"/>
                <a:tileRect/>
              </a:gradFill>
              <a:effectLst>
                <a:glow rad="228600">
                  <a:schemeClr val="accent5">
                    <a:lumMod val="50000"/>
                    <a:alpha val="40000"/>
                  </a:schemeClr>
                </a:glow>
                <a:outerShdw blurRad="50800" dist="38100" dir="2700000" algn="tl" rotWithShape="0">
                  <a:schemeClr val="accent5">
                    <a:lumMod val="50000"/>
                    <a:alpha val="40000"/>
                  </a:schemeClr>
                </a:outerShdw>
              </a:effectLst>
              <a:latin typeface="Josefin Sans" pitchFamily="2" charset="0"/>
              <a:ea typeface="휴먼옛체" pitchFamily="18" charset="-127"/>
              <a:cs typeface="Rajdhani" panose="02000000000000000000" pitchFamily="2" charset="0"/>
            </a:endParaRPr>
          </a:p>
        </p:txBody>
      </p:sp>
      <p:sp>
        <p:nvSpPr>
          <p:cNvPr id="22" name="Letter 6"/>
          <p:cNvSpPr txBox="1"/>
          <p:nvPr/>
        </p:nvSpPr>
        <p:spPr>
          <a:xfrm>
            <a:off x="11079269" y="8429052"/>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chemeClr val="tx1"/>
                  </a:solidFill>
                </a:ln>
                <a:gradFill flip="none" rotWithShape="1">
                  <a:gsLst>
                    <a:gs pos="75000">
                      <a:schemeClr val="bg1"/>
                    </a:gs>
                    <a:gs pos="25000">
                      <a:schemeClr val="bg1"/>
                    </a:gs>
                    <a:gs pos="0">
                      <a:srgbClr val="21EAFF"/>
                    </a:gs>
                    <a:gs pos="100000">
                      <a:srgbClr val="21EAFF"/>
                    </a:gs>
                  </a:gsLst>
                  <a:lin ang="0" scaled="1"/>
                  <a:tileRect/>
                </a:gradFill>
                <a:effectLst>
                  <a:glow rad="228600">
                    <a:schemeClr val="accent5">
                      <a:lumMod val="50000"/>
                      <a:alpha val="40000"/>
                    </a:schemeClr>
                  </a:glow>
                  <a:outerShdw blurRad="50800" dist="38100" dir="2700000" algn="tl" rotWithShape="0">
                    <a:schemeClr val="accent5">
                      <a:lumMod val="50000"/>
                      <a:alpha val="40000"/>
                    </a:schemeClr>
                  </a:outerShdw>
                </a:effectLst>
                <a:latin typeface="Josefin Sans" pitchFamily="2" charset="0"/>
                <a:ea typeface="휴먼옛체" pitchFamily="18" charset="-127"/>
                <a:cs typeface="Rajdhani" panose="02000000000000000000" pitchFamily="2" charset="0"/>
              </a:rPr>
              <a:t>6</a:t>
            </a:r>
            <a:endParaRPr lang="ko-KR" altLang="en-US" sz="11300" b="1" dirty="0">
              <a:ln w="3175">
                <a:solidFill>
                  <a:schemeClr val="tx1"/>
                </a:solidFill>
              </a:ln>
              <a:gradFill flip="none" rotWithShape="1">
                <a:gsLst>
                  <a:gs pos="75000">
                    <a:schemeClr val="bg1"/>
                  </a:gs>
                  <a:gs pos="25000">
                    <a:schemeClr val="bg1"/>
                  </a:gs>
                  <a:gs pos="0">
                    <a:srgbClr val="21EAFF"/>
                  </a:gs>
                  <a:gs pos="100000">
                    <a:srgbClr val="21EAFF"/>
                  </a:gs>
                </a:gsLst>
                <a:lin ang="0" scaled="1"/>
                <a:tileRect/>
              </a:gradFill>
              <a:effectLst>
                <a:glow rad="228600">
                  <a:schemeClr val="accent5">
                    <a:lumMod val="50000"/>
                    <a:alpha val="40000"/>
                  </a:schemeClr>
                </a:glow>
                <a:outerShdw blurRad="50800" dist="38100" dir="2700000" algn="tl" rotWithShape="0">
                  <a:schemeClr val="accent5">
                    <a:lumMod val="50000"/>
                    <a:alpha val="40000"/>
                  </a:schemeClr>
                </a:outerShdw>
              </a:effectLst>
              <a:latin typeface="Josefin Sans" pitchFamily="2" charset="0"/>
              <a:ea typeface="휴먼옛체" pitchFamily="18" charset="-127"/>
              <a:cs typeface="Rajdhani" panose="02000000000000000000" pitchFamily="2" charset="0"/>
            </a:endParaRPr>
          </a:p>
        </p:txBody>
      </p:sp>
      <p:sp>
        <p:nvSpPr>
          <p:cNvPr id="21" name="Letter 5"/>
          <p:cNvSpPr txBox="1"/>
          <p:nvPr/>
        </p:nvSpPr>
        <p:spPr>
          <a:xfrm>
            <a:off x="8000789" y="-2047168"/>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chemeClr val="tx1"/>
                  </a:solidFill>
                </a:ln>
                <a:gradFill flip="none" rotWithShape="1">
                  <a:gsLst>
                    <a:gs pos="75000">
                      <a:schemeClr val="bg1"/>
                    </a:gs>
                    <a:gs pos="25000">
                      <a:schemeClr val="bg1"/>
                    </a:gs>
                    <a:gs pos="0">
                      <a:srgbClr val="21EAFF"/>
                    </a:gs>
                    <a:gs pos="100000">
                      <a:srgbClr val="21EAFF"/>
                    </a:gs>
                  </a:gsLst>
                  <a:lin ang="0" scaled="1"/>
                  <a:tileRect/>
                </a:gradFill>
                <a:effectLst>
                  <a:glow rad="228600">
                    <a:schemeClr val="accent5">
                      <a:lumMod val="50000"/>
                      <a:alpha val="40000"/>
                    </a:schemeClr>
                  </a:glow>
                  <a:outerShdw blurRad="50800" dist="38100" dir="2700000" algn="tl" rotWithShape="0">
                    <a:schemeClr val="accent5">
                      <a:lumMod val="50000"/>
                      <a:alpha val="40000"/>
                    </a:schemeClr>
                  </a:outerShdw>
                </a:effectLst>
                <a:latin typeface="Josefin Sans" pitchFamily="2" charset="0"/>
                <a:ea typeface="휴먼옛체" pitchFamily="18" charset="-127"/>
                <a:cs typeface="Rajdhani" panose="02000000000000000000" pitchFamily="2" charset="0"/>
              </a:rPr>
              <a:t>5</a:t>
            </a:r>
            <a:endParaRPr lang="ko-KR" altLang="en-US" sz="11300" b="1" dirty="0">
              <a:ln w="3175">
                <a:solidFill>
                  <a:schemeClr val="tx1"/>
                </a:solidFill>
              </a:ln>
              <a:gradFill flip="none" rotWithShape="1">
                <a:gsLst>
                  <a:gs pos="75000">
                    <a:schemeClr val="bg1"/>
                  </a:gs>
                  <a:gs pos="25000">
                    <a:schemeClr val="bg1"/>
                  </a:gs>
                  <a:gs pos="0">
                    <a:srgbClr val="21EAFF"/>
                  </a:gs>
                  <a:gs pos="100000">
                    <a:srgbClr val="21EAFF"/>
                  </a:gs>
                </a:gsLst>
                <a:lin ang="0" scaled="1"/>
                <a:tileRect/>
              </a:gradFill>
              <a:effectLst>
                <a:glow rad="228600">
                  <a:schemeClr val="accent5">
                    <a:lumMod val="50000"/>
                    <a:alpha val="40000"/>
                  </a:schemeClr>
                </a:glow>
                <a:outerShdw blurRad="50800" dist="38100" dir="2700000" algn="tl" rotWithShape="0">
                  <a:schemeClr val="accent5">
                    <a:lumMod val="50000"/>
                    <a:alpha val="40000"/>
                  </a:schemeClr>
                </a:outerShdw>
              </a:effectLst>
              <a:latin typeface="Josefin Sans" pitchFamily="2" charset="0"/>
              <a:ea typeface="휴먼옛체" pitchFamily="18" charset="-127"/>
              <a:cs typeface="Rajdhani" panose="02000000000000000000" pitchFamily="2" charset="0"/>
            </a:endParaRPr>
          </a:p>
        </p:txBody>
      </p:sp>
      <p:sp>
        <p:nvSpPr>
          <p:cNvPr id="10" name="Letter 4"/>
          <p:cNvSpPr txBox="1"/>
          <p:nvPr/>
        </p:nvSpPr>
        <p:spPr>
          <a:xfrm>
            <a:off x="-2393728" y="5851257"/>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chemeClr val="tx1"/>
                  </a:solidFill>
                </a:ln>
                <a:gradFill flip="none" rotWithShape="1">
                  <a:gsLst>
                    <a:gs pos="75000">
                      <a:schemeClr val="bg1"/>
                    </a:gs>
                    <a:gs pos="25000">
                      <a:schemeClr val="bg1"/>
                    </a:gs>
                    <a:gs pos="0">
                      <a:srgbClr val="21EAFF"/>
                    </a:gs>
                    <a:gs pos="100000">
                      <a:srgbClr val="21EAFF"/>
                    </a:gs>
                  </a:gsLst>
                  <a:lin ang="0" scaled="1"/>
                  <a:tileRect/>
                </a:gradFill>
                <a:effectLst>
                  <a:glow rad="228600">
                    <a:schemeClr val="accent5">
                      <a:lumMod val="50000"/>
                      <a:alpha val="40000"/>
                    </a:schemeClr>
                  </a:glow>
                  <a:outerShdw blurRad="50800" dist="38100" dir="2700000" algn="tl" rotWithShape="0">
                    <a:schemeClr val="accent5">
                      <a:lumMod val="50000"/>
                      <a:alpha val="40000"/>
                    </a:schemeClr>
                  </a:outerShdw>
                </a:effectLst>
                <a:latin typeface="Josefin Sans" pitchFamily="2" charset="0"/>
                <a:ea typeface="휴먼옛체" pitchFamily="18" charset="-127"/>
                <a:cs typeface="Rajdhani" panose="02000000000000000000" pitchFamily="2" charset="0"/>
              </a:rPr>
              <a:t>4</a:t>
            </a:r>
            <a:endParaRPr lang="ko-KR" altLang="en-US" sz="11300" b="1" dirty="0">
              <a:ln w="3175">
                <a:solidFill>
                  <a:schemeClr val="tx1"/>
                </a:solidFill>
              </a:ln>
              <a:gradFill flip="none" rotWithShape="1">
                <a:gsLst>
                  <a:gs pos="75000">
                    <a:schemeClr val="bg1"/>
                  </a:gs>
                  <a:gs pos="25000">
                    <a:schemeClr val="bg1"/>
                  </a:gs>
                  <a:gs pos="0">
                    <a:srgbClr val="21EAFF"/>
                  </a:gs>
                  <a:gs pos="100000">
                    <a:srgbClr val="21EAFF"/>
                  </a:gs>
                </a:gsLst>
                <a:lin ang="0" scaled="1"/>
                <a:tileRect/>
              </a:gradFill>
              <a:effectLst>
                <a:glow rad="228600">
                  <a:schemeClr val="accent5">
                    <a:lumMod val="50000"/>
                    <a:alpha val="40000"/>
                  </a:schemeClr>
                </a:glow>
                <a:outerShdw blurRad="50800" dist="38100" dir="2700000" algn="tl" rotWithShape="0">
                  <a:schemeClr val="accent5">
                    <a:lumMod val="50000"/>
                    <a:alpha val="40000"/>
                  </a:schemeClr>
                </a:outerShdw>
              </a:effectLst>
              <a:latin typeface="Josefin Sans" pitchFamily="2" charset="0"/>
              <a:ea typeface="휴먼옛체" pitchFamily="18" charset="-127"/>
              <a:cs typeface="Rajdhani" panose="02000000000000000000" pitchFamily="2" charset="0"/>
            </a:endParaRPr>
          </a:p>
        </p:txBody>
      </p:sp>
      <p:sp>
        <p:nvSpPr>
          <p:cNvPr id="8" name="Letter 3"/>
          <p:cNvSpPr txBox="1"/>
          <p:nvPr/>
        </p:nvSpPr>
        <p:spPr>
          <a:xfrm>
            <a:off x="-3509251" y="3815990"/>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chemeClr val="tx1"/>
                  </a:solidFill>
                </a:ln>
                <a:gradFill flip="none" rotWithShape="1">
                  <a:gsLst>
                    <a:gs pos="75000">
                      <a:schemeClr val="bg1"/>
                    </a:gs>
                    <a:gs pos="25000">
                      <a:schemeClr val="bg1"/>
                    </a:gs>
                    <a:gs pos="0">
                      <a:srgbClr val="21EAFF"/>
                    </a:gs>
                    <a:gs pos="100000">
                      <a:srgbClr val="21EAFF"/>
                    </a:gs>
                  </a:gsLst>
                  <a:lin ang="0" scaled="1"/>
                  <a:tileRect/>
                </a:gradFill>
                <a:effectLst>
                  <a:glow rad="228600">
                    <a:schemeClr val="accent5">
                      <a:lumMod val="50000"/>
                      <a:alpha val="40000"/>
                    </a:schemeClr>
                  </a:glow>
                  <a:outerShdw blurRad="50800" dist="38100" dir="2700000" algn="tl" rotWithShape="0">
                    <a:schemeClr val="accent5">
                      <a:lumMod val="50000"/>
                      <a:alpha val="40000"/>
                    </a:schemeClr>
                  </a:outerShdw>
                </a:effectLst>
                <a:latin typeface="Josefin Sans" pitchFamily="2" charset="0"/>
                <a:ea typeface="휴먼옛체" pitchFamily="18" charset="-127"/>
                <a:cs typeface="Rajdhani" panose="02000000000000000000" pitchFamily="2" charset="0"/>
              </a:rPr>
              <a:t>3</a:t>
            </a:r>
            <a:endParaRPr lang="ko-KR" altLang="en-US" sz="11300" b="1" dirty="0">
              <a:ln w="3175">
                <a:solidFill>
                  <a:schemeClr val="tx1"/>
                </a:solidFill>
              </a:ln>
              <a:gradFill flip="none" rotWithShape="1">
                <a:gsLst>
                  <a:gs pos="75000">
                    <a:schemeClr val="bg1"/>
                  </a:gs>
                  <a:gs pos="25000">
                    <a:schemeClr val="bg1"/>
                  </a:gs>
                  <a:gs pos="0">
                    <a:srgbClr val="21EAFF"/>
                  </a:gs>
                  <a:gs pos="100000">
                    <a:srgbClr val="21EAFF"/>
                  </a:gs>
                </a:gsLst>
                <a:lin ang="0" scaled="1"/>
                <a:tileRect/>
              </a:gradFill>
              <a:effectLst>
                <a:glow rad="228600">
                  <a:schemeClr val="accent5">
                    <a:lumMod val="50000"/>
                    <a:alpha val="40000"/>
                  </a:schemeClr>
                </a:glow>
                <a:outerShdw blurRad="50800" dist="38100" dir="2700000" algn="tl" rotWithShape="0">
                  <a:schemeClr val="accent5">
                    <a:lumMod val="50000"/>
                    <a:alpha val="40000"/>
                  </a:schemeClr>
                </a:outerShdw>
              </a:effectLst>
              <a:latin typeface="Josefin Sans" pitchFamily="2" charset="0"/>
              <a:ea typeface="휴먼옛체" pitchFamily="18" charset="-127"/>
              <a:cs typeface="Rajdhani" panose="02000000000000000000" pitchFamily="2" charset="0"/>
            </a:endParaRPr>
          </a:p>
        </p:txBody>
      </p:sp>
      <p:sp>
        <p:nvSpPr>
          <p:cNvPr id="9" name="Letter 2"/>
          <p:cNvSpPr txBox="1"/>
          <p:nvPr/>
        </p:nvSpPr>
        <p:spPr>
          <a:xfrm>
            <a:off x="-2394930" y="2192203"/>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chemeClr val="tx1"/>
                  </a:solidFill>
                </a:ln>
                <a:gradFill flip="none" rotWithShape="1">
                  <a:gsLst>
                    <a:gs pos="75000">
                      <a:schemeClr val="bg1"/>
                    </a:gs>
                    <a:gs pos="25000">
                      <a:schemeClr val="bg1"/>
                    </a:gs>
                    <a:gs pos="0">
                      <a:srgbClr val="21EAFF"/>
                    </a:gs>
                    <a:gs pos="100000">
                      <a:srgbClr val="21EAFF"/>
                    </a:gs>
                  </a:gsLst>
                  <a:lin ang="0" scaled="1"/>
                  <a:tileRect/>
                </a:gradFill>
                <a:effectLst>
                  <a:glow rad="228600">
                    <a:schemeClr val="accent5">
                      <a:lumMod val="50000"/>
                      <a:alpha val="40000"/>
                    </a:schemeClr>
                  </a:glow>
                  <a:outerShdw blurRad="50800" dist="38100" dir="2700000" algn="tl" rotWithShape="0">
                    <a:schemeClr val="accent5">
                      <a:lumMod val="50000"/>
                      <a:alpha val="40000"/>
                    </a:schemeClr>
                  </a:outerShdw>
                </a:effectLst>
                <a:latin typeface="Josefin Sans" pitchFamily="2" charset="0"/>
                <a:ea typeface="휴먼옛체" pitchFamily="18" charset="-127"/>
                <a:cs typeface="Rajdhani" panose="02000000000000000000" pitchFamily="2" charset="0"/>
              </a:rPr>
              <a:t>2</a:t>
            </a:r>
            <a:endParaRPr lang="ko-KR" altLang="en-US" sz="11300" b="1" dirty="0">
              <a:ln w="3175">
                <a:solidFill>
                  <a:schemeClr val="tx1"/>
                </a:solidFill>
              </a:ln>
              <a:gradFill flip="none" rotWithShape="1">
                <a:gsLst>
                  <a:gs pos="75000">
                    <a:schemeClr val="bg1"/>
                  </a:gs>
                  <a:gs pos="25000">
                    <a:schemeClr val="bg1"/>
                  </a:gs>
                  <a:gs pos="0">
                    <a:srgbClr val="21EAFF"/>
                  </a:gs>
                  <a:gs pos="100000">
                    <a:srgbClr val="21EAFF"/>
                  </a:gs>
                </a:gsLst>
                <a:lin ang="0" scaled="1"/>
                <a:tileRect/>
              </a:gradFill>
              <a:effectLst>
                <a:glow rad="228600">
                  <a:schemeClr val="accent5">
                    <a:lumMod val="50000"/>
                    <a:alpha val="40000"/>
                  </a:schemeClr>
                </a:glow>
                <a:outerShdw blurRad="50800" dist="38100" dir="2700000" algn="tl" rotWithShape="0">
                  <a:schemeClr val="accent5">
                    <a:lumMod val="50000"/>
                    <a:alpha val="40000"/>
                  </a:schemeClr>
                </a:outerShdw>
              </a:effectLst>
              <a:latin typeface="Josefin Sans" pitchFamily="2" charset="0"/>
              <a:ea typeface="휴먼옛체" pitchFamily="18" charset="-127"/>
              <a:cs typeface="Rajdhani" panose="02000000000000000000" pitchFamily="2" charset="0"/>
            </a:endParaRPr>
          </a:p>
        </p:txBody>
      </p:sp>
      <p:sp>
        <p:nvSpPr>
          <p:cNvPr id="11" name="Letter 1"/>
          <p:cNvSpPr txBox="1"/>
          <p:nvPr/>
        </p:nvSpPr>
        <p:spPr>
          <a:xfrm>
            <a:off x="-3203046" y="-388620"/>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chemeClr val="tx1"/>
                  </a:solidFill>
                </a:ln>
                <a:gradFill flip="none" rotWithShape="1">
                  <a:gsLst>
                    <a:gs pos="75000">
                      <a:schemeClr val="bg1"/>
                    </a:gs>
                    <a:gs pos="25000">
                      <a:schemeClr val="bg1"/>
                    </a:gs>
                    <a:gs pos="0">
                      <a:srgbClr val="21EAFF"/>
                    </a:gs>
                    <a:gs pos="100000">
                      <a:srgbClr val="21EAFF"/>
                    </a:gs>
                  </a:gsLst>
                  <a:lin ang="0" scaled="1"/>
                  <a:tileRect/>
                </a:gradFill>
                <a:effectLst>
                  <a:glow rad="228600">
                    <a:schemeClr val="accent5">
                      <a:lumMod val="50000"/>
                      <a:alpha val="40000"/>
                    </a:schemeClr>
                  </a:glow>
                  <a:outerShdw blurRad="50800" dist="38100" dir="2700000" algn="tl" rotWithShape="0">
                    <a:schemeClr val="accent5">
                      <a:lumMod val="50000"/>
                      <a:alpha val="40000"/>
                    </a:schemeClr>
                  </a:outerShdw>
                </a:effectLst>
                <a:latin typeface="Josefin Sans" pitchFamily="2" charset="0"/>
                <a:ea typeface="휴먼옛체" pitchFamily="18" charset="-127"/>
                <a:cs typeface="Rajdhani" panose="02000000000000000000" pitchFamily="2" charset="0"/>
              </a:rPr>
              <a:t>1</a:t>
            </a:r>
            <a:endParaRPr lang="ko-KR" altLang="en-US" sz="11300" b="1" dirty="0">
              <a:ln w="3175">
                <a:solidFill>
                  <a:schemeClr val="tx1"/>
                </a:solidFill>
              </a:ln>
              <a:gradFill flip="none" rotWithShape="1">
                <a:gsLst>
                  <a:gs pos="75000">
                    <a:schemeClr val="bg1"/>
                  </a:gs>
                  <a:gs pos="25000">
                    <a:schemeClr val="bg1"/>
                  </a:gs>
                  <a:gs pos="0">
                    <a:srgbClr val="21EAFF"/>
                  </a:gs>
                  <a:gs pos="100000">
                    <a:srgbClr val="21EAFF"/>
                  </a:gs>
                </a:gsLst>
                <a:lin ang="0" scaled="1"/>
                <a:tileRect/>
              </a:gradFill>
              <a:effectLst>
                <a:glow rad="228600">
                  <a:schemeClr val="accent5">
                    <a:lumMod val="50000"/>
                    <a:alpha val="40000"/>
                  </a:schemeClr>
                </a:glow>
                <a:outerShdw blurRad="50800" dist="38100" dir="2700000" algn="tl" rotWithShape="0">
                  <a:schemeClr val="accent5">
                    <a:lumMod val="50000"/>
                    <a:alpha val="40000"/>
                  </a:schemeClr>
                </a:outerShdw>
              </a:effectLst>
              <a:latin typeface="Josefin Sans" pitchFamily="2" charset="0"/>
              <a:ea typeface="휴먼옛체" pitchFamily="18" charset="-127"/>
              <a:cs typeface="Rajdhani" panose="02000000000000000000" pitchFamily="2" charset="0"/>
            </a:endParaRPr>
          </a:p>
        </p:txBody>
      </p:sp>
      <p:sp>
        <p:nvSpPr>
          <p:cNvPr id="24" name="Frame Piece 6"/>
          <p:cNvSpPr/>
          <p:nvPr/>
        </p:nvSpPr>
        <p:spPr>
          <a:xfrm>
            <a:off x="6462195" y="6079742"/>
            <a:ext cx="925013" cy="969858"/>
          </a:xfrm>
          <a:prstGeom prst="triangle">
            <a:avLst>
              <a:gd name="adj" fmla="val 100000"/>
            </a:avLst>
          </a:prstGeom>
          <a:blipFill dpi="0" rotWithShape="1">
            <a:blip r:embed="rId9"/>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ame Piece 5"/>
          <p:cNvSpPr/>
          <p:nvPr/>
        </p:nvSpPr>
        <p:spPr>
          <a:xfrm rot="10800000">
            <a:off x="7507219" y="1180003"/>
            <a:ext cx="895701" cy="983434"/>
          </a:xfrm>
          <a:prstGeom prst="triangle">
            <a:avLst>
              <a:gd name="adj" fmla="val 100000"/>
            </a:avLst>
          </a:prstGeom>
          <a:blipFill dpi="0" rotWithShape="1">
            <a:blip r:embed="rId9"/>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ame Piece 4"/>
          <p:cNvSpPr/>
          <p:nvPr/>
        </p:nvSpPr>
        <p:spPr>
          <a:xfrm>
            <a:off x="3410813" y="3126938"/>
            <a:ext cx="5000972" cy="3922662"/>
          </a:xfrm>
          <a:prstGeom prst="homePlate">
            <a:avLst/>
          </a:prstGeom>
          <a:blipFill dpi="0" rotWithShape="1">
            <a:blip r:embed="rId9"/>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ame Piece 3"/>
          <p:cNvSpPr/>
          <p:nvPr/>
        </p:nvSpPr>
        <p:spPr>
          <a:xfrm rot="10800000">
            <a:off x="6453334" y="1180006"/>
            <a:ext cx="4766254" cy="3917125"/>
          </a:xfrm>
          <a:prstGeom prst="homePlate">
            <a:avLst/>
          </a:prstGeom>
          <a:blipFill dpi="0" rotWithShape="1">
            <a:blip r:embed="rId9"/>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ame Piece 2"/>
          <p:cNvSpPr/>
          <p:nvPr/>
        </p:nvSpPr>
        <p:spPr>
          <a:xfrm flipH="1">
            <a:off x="7378346" y="5088269"/>
            <a:ext cx="3841236" cy="1961331"/>
          </a:xfrm>
          <a:prstGeom prst="snip1Rect">
            <a:avLst>
              <a:gd name="adj" fmla="val 50000"/>
            </a:avLst>
          </a:prstGeom>
          <a:blipFill dpi="0" rotWithShape="1">
            <a:blip r:embed="rId9"/>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ame Piece 1"/>
          <p:cNvSpPr/>
          <p:nvPr/>
        </p:nvSpPr>
        <p:spPr>
          <a:xfrm rot="10800000" flipH="1">
            <a:off x="3410813" y="1180001"/>
            <a:ext cx="4105268" cy="1955798"/>
          </a:xfrm>
          <a:prstGeom prst="snip1Rect">
            <a:avLst>
              <a:gd name="adj" fmla="val 50000"/>
            </a:avLst>
          </a:prstGeom>
          <a:blipFill dpi="0" rotWithShape="1">
            <a:blip r:embed="rId9"/>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creen'"/>
          <p:cNvSpPr/>
          <p:nvPr/>
        </p:nvSpPr>
        <p:spPr>
          <a:xfrm>
            <a:off x="3504384" y="1261120"/>
            <a:ext cx="7621634" cy="5716225"/>
          </a:xfrm>
          <a:prstGeom prst="rect">
            <a:avLst/>
          </a:prstGeom>
          <a:gradFill flip="none" rotWithShape="1">
            <a:gsLst>
              <a:gs pos="61000">
                <a:srgbClr val="E5E6FF"/>
              </a:gs>
              <a:gs pos="44000">
                <a:schemeClr val="bg1">
                  <a:alpha val="98000"/>
                </a:schemeClr>
              </a:gs>
              <a:gs pos="79000">
                <a:srgbClr val="C0C1F8"/>
              </a:gs>
              <a:gs pos="100000">
                <a:srgbClr val="8282E6"/>
              </a:gs>
            </a:gsLst>
            <a:path path="circle">
              <a:fillToRect l="50000" t="50000" r="50000" b="50000"/>
            </a:path>
            <a:tileRect/>
          </a:gradFill>
          <a:ln>
            <a:noFill/>
          </a:ln>
          <a:effectLst>
            <a:glow rad="850900">
              <a:srgbClr val="21EAFF">
                <a:alpha val="3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nswer"/>
          <p:cNvSpPr txBox="1"/>
          <p:nvPr/>
        </p:nvSpPr>
        <p:spPr>
          <a:xfrm>
            <a:off x="3622876" y="2868306"/>
            <a:ext cx="7361499" cy="2492990"/>
          </a:xfrm>
          <a:prstGeom prst="rect">
            <a:avLst/>
          </a:prstGeom>
          <a:noFill/>
        </p:spPr>
        <p:txBody>
          <a:bodyPr wrap="square" rtlCol="0" anchor="ctr">
            <a:spAutoFit/>
            <a:scene3d>
              <a:camera prst="orthographicFront"/>
              <a:lightRig rig="threePt" dir="t"/>
            </a:scene3d>
            <a:sp3d extrusionH="57150">
              <a:bevelT w="88900" h="114300"/>
            </a:sp3d>
          </a:bodyPr>
          <a:lstStyle/>
          <a:p>
            <a:pPr algn="ctr" latinLnBrk="0"/>
            <a:r>
              <a:rPr lang="en-US" sz="15600" dirty="0" smtClean="0">
                <a:effectLst>
                  <a:glow rad="317500">
                    <a:srgbClr val="21EAFF">
                      <a:alpha val="25000"/>
                    </a:srgbClr>
                  </a:glow>
                  <a:outerShdw blurRad="50800" dist="50800" dir="5400000" algn="ctr" rotWithShape="0">
                    <a:srgbClr val="00B050"/>
                  </a:outerShdw>
                </a:effectLst>
                <a:latin typeface="Josefin Sans" pitchFamily="2" charset="0"/>
              </a:rPr>
              <a:t>answer</a:t>
            </a:r>
            <a:endParaRPr lang="en-US" sz="15600" dirty="0">
              <a:effectLst>
                <a:glow rad="317500">
                  <a:srgbClr val="21EAFF">
                    <a:alpha val="25000"/>
                  </a:srgbClr>
                </a:glow>
                <a:outerShdw blurRad="50800" dist="50800" dir="5400000" algn="ctr" rotWithShape="0">
                  <a:srgbClr val="00B050"/>
                </a:outerShdw>
              </a:effectLst>
              <a:latin typeface="Josefin Sans" pitchFamily="2" charset="0"/>
            </a:endParaRPr>
          </a:p>
        </p:txBody>
      </p:sp>
    </p:spTree>
    <p:extLst>
      <p:ext uri="{BB962C8B-B14F-4D97-AF65-F5344CB8AC3E}">
        <p14:creationId xmlns:p14="http://schemas.microsoft.com/office/powerpoint/2010/main" val="2706008570"/>
      </p:ext>
    </p:extLst>
  </p:cSld>
  <p:clrMapOvr>
    <a:masterClrMapping/>
  </p:clrMapOvr>
  <mc:AlternateContent xmlns:mc="http://schemas.openxmlformats.org/markup-compatibility/2006" xmlns:p14="http://schemas.microsoft.com/office/powerpoint/2010/main">
    <mc:Choice Requires="p14">
      <p:transition spd="slow" p14:dur="2000">
        <p14:glitter dir="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746" fill="hold"/>
                                        <p:tgtEl>
                                          <p:spTgt spid="3"/>
                                        </p:tgtEl>
                                      </p:cBhvr>
                                    </p:cmd>
                                  </p:childTnLst>
                                </p:cTn>
                              </p:par>
                              <p:par>
                                <p:cTn id="7" presetID="0" presetClass="path" presetSubtype="0" repeatCount="indefinite" fill="hold" grpId="2" nodeType="withEffect">
                                  <p:stCondLst>
                                    <p:cond delay="400"/>
                                  </p:stCondLst>
                                  <p:childTnLst>
                                    <p:animMotion origin="layout" path="M 0 0 L 0.52181 0.0027 L 0.52181 0.29996 L 1.27181 0.29996 " pathEditMode="relative" ptsTypes="AAAA">
                                      <p:cBhvr>
                                        <p:cTn id="8" dur="2000" fill="hold"/>
                                        <p:tgtEl>
                                          <p:spTgt spid="11"/>
                                        </p:tgtEl>
                                        <p:attrNameLst>
                                          <p:attrName>ppt_x</p:attrName>
                                          <p:attrName>ppt_y</p:attrName>
                                        </p:attrNameLst>
                                      </p:cBhvr>
                                    </p:animMotion>
                                  </p:childTnLst>
                                </p:cTn>
                              </p:par>
                              <p:par>
                                <p:cTn id="9" presetID="0" presetClass="path" presetSubtype="0" repeatCount="indefinite" fill="hold" grpId="2" nodeType="withEffect">
                                  <p:stCondLst>
                                    <p:cond delay="750"/>
                                  </p:stCondLst>
                                  <p:childTnLst>
                                    <p:animMotion origin="layout" path="M 0 0 L 0.17339 -0.00289 L 0.17502 -0.23051 L 1.21094 -0.23341 " pathEditMode="relative" ptsTypes="AAAA">
                                      <p:cBhvr>
                                        <p:cTn id="10" dur="2000" fill="hold"/>
                                        <p:tgtEl>
                                          <p:spTgt spid="9"/>
                                        </p:tgtEl>
                                        <p:attrNameLst>
                                          <p:attrName>ppt_x</p:attrName>
                                          <p:attrName>ppt_y</p:attrName>
                                        </p:attrNameLst>
                                      </p:cBhvr>
                                    </p:animMotion>
                                  </p:childTnLst>
                                </p:cTn>
                              </p:par>
                              <p:par>
                                <p:cTn id="11" presetID="0" presetClass="path" presetSubtype="0" repeatCount="indefinite" fill="hold" grpId="2" nodeType="withEffect">
                                  <p:stCondLst>
                                    <p:cond delay="250"/>
                                  </p:stCondLst>
                                  <p:childTnLst>
                                    <p:animMotion origin="layout" path="M 0 0 L 1.27658 0.00019 " pathEditMode="relative" ptsTypes="AA">
                                      <p:cBhvr>
                                        <p:cTn id="12" dur="2000" fill="hold"/>
                                        <p:tgtEl>
                                          <p:spTgt spid="8"/>
                                        </p:tgtEl>
                                        <p:attrNameLst>
                                          <p:attrName>ppt_x</p:attrName>
                                          <p:attrName>ppt_y</p:attrName>
                                        </p:attrNameLst>
                                      </p:cBhvr>
                                    </p:animMotion>
                                  </p:childTnLst>
                                </p:cTn>
                              </p:par>
                              <p:par>
                                <p:cTn id="13" presetID="0" presetClass="path" presetSubtype="0" repeatCount="indefinite" fill="hold" grpId="2" nodeType="withEffect">
                                  <p:stCondLst>
                                    <p:cond delay="800"/>
                                  </p:stCondLst>
                                  <p:childTnLst>
                                    <p:animMotion origin="layout" path="M 0 0 L 0.125 0 L 0.12652 0.13059 L 0.79688 0.13059 L 0.7984 -0.08044 L 1.2015 -0.08044 " pathEditMode="relative" ptsTypes="AAAAAA">
                                      <p:cBhvr>
                                        <p:cTn id="14" dur="2000" fill="hold"/>
                                        <p:tgtEl>
                                          <p:spTgt spid="10"/>
                                        </p:tgtEl>
                                        <p:attrNameLst>
                                          <p:attrName>ppt_x</p:attrName>
                                          <p:attrName>ppt_y</p:attrName>
                                        </p:attrNameLst>
                                      </p:cBhvr>
                                    </p:animMotion>
                                  </p:childTnLst>
                                </p:cTn>
                              </p:par>
                              <p:par>
                                <p:cTn id="15" presetID="0" presetClass="path" presetSubtype="0" repeatCount="indefinite" fill="hold" grpId="2" nodeType="withEffect">
                                  <p:stCondLst>
                                    <p:cond delay="0"/>
                                  </p:stCondLst>
                                  <p:endCondLst>
                                    <p:cond evt="onNext" delay="0">
                                      <p:tgtEl>
                                        <p:sldTgt/>
                                      </p:tgtEl>
                                    </p:cond>
                                  </p:endCondLst>
                                  <p:childTnLst>
                                    <p:animMotion origin="layout" path="M 0 0 L 0.00314 0.94734 L 0.48437 0.94734 " pathEditMode="relative" ptsTypes="AAA">
                                      <p:cBhvr>
                                        <p:cTn id="16" dur="2000" fill="hold"/>
                                        <p:tgtEl>
                                          <p:spTgt spid="21"/>
                                        </p:tgtEl>
                                        <p:attrNameLst>
                                          <p:attrName>ppt_x</p:attrName>
                                          <p:attrName>ppt_y</p:attrName>
                                        </p:attrNameLst>
                                      </p:cBhvr>
                                    </p:animMotion>
                                  </p:childTnLst>
                                </p:cTn>
                              </p:par>
                              <p:par>
                                <p:cTn id="17" presetID="0" presetClass="path" presetSubtype="0" repeatCount="indefinite" fill="hold" grpId="2" nodeType="withEffect">
                                  <p:stCondLst>
                                    <p:cond delay="500"/>
                                  </p:stCondLst>
                                  <p:childTnLst>
                                    <p:animMotion origin="layout" path="M 0 0 L -0.00314 -0.86111 L -0.58745 -0.85822 L -0.58745 -0.45544 L -0.97504 -0.45544 " pathEditMode="relative" ptsTypes="AAAAA">
                                      <p:cBhvr>
                                        <p:cTn id="18" dur="2000" fill="hold"/>
                                        <p:tgtEl>
                                          <p:spTgt spid="22"/>
                                        </p:tgtEl>
                                        <p:attrNameLst>
                                          <p:attrName>ppt_x</p:attrName>
                                          <p:attrName>ppt_y</p:attrName>
                                        </p:attrNameLst>
                                      </p:cBhvr>
                                    </p:animMotion>
                                  </p:childTnLst>
                                </p:cTn>
                              </p:par>
                              <p:par>
                                <p:cTn id="19" presetID="0" presetClass="path" presetSubtype="0" repeatCount="indefinite" fill="hold" grpId="2" nodeType="withEffect">
                                  <p:stCondLst>
                                    <p:cond delay="600"/>
                                  </p:stCondLst>
                                  <p:childTnLst>
                                    <p:animMotion origin="layout" path="M 0 0 L 0 -0.48341 L 0.75315 -0.48611 " pathEditMode="relative" ptsTypes="AAA">
                                      <p:cBhvr>
                                        <p:cTn id="20" dur="2000" fill="hold"/>
                                        <p:tgtEl>
                                          <p:spTgt spid="32"/>
                                        </p:tgtEl>
                                        <p:attrNameLst>
                                          <p:attrName>ppt_x</p:attrName>
                                          <p:attrName>ppt_y</p:attrName>
                                        </p:attrNameLst>
                                      </p:cBhvr>
                                    </p:animMotion>
                                  </p:childTnLst>
                                </p:cTn>
                              </p:par>
                            </p:childTnLst>
                          </p:cTn>
                        </p:par>
                      </p:childTnLst>
                    </p:cTn>
                  </p:par>
                  <p:par>
                    <p:cTn id="21" fill="hold">
                      <p:stCondLst>
                        <p:cond delay="indefinite"/>
                      </p:stCondLst>
                      <p:childTnLst>
                        <p:par>
                          <p:cTn id="22" fill="hold">
                            <p:stCondLst>
                              <p:cond delay="0"/>
                            </p:stCondLst>
                            <p:childTnLst>
                              <p:par>
                                <p:cTn id="23" presetID="1" presetClass="mediacall" presetSubtype="0" fill="hold" nodeType="clickEffect">
                                  <p:stCondLst>
                                    <p:cond delay="200"/>
                                  </p:stCondLst>
                                  <p:childTnLst>
                                    <p:cmd type="call" cmd="playFrom(0.0)">
                                      <p:cBhvr>
                                        <p:cTn id="24" dur="1584" fill="hold"/>
                                        <p:tgtEl>
                                          <p:spTgt spid="23"/>
                                        </p:tgtEl>
                                      </p:cBhvr>
                                    </p:cmd>
                                  </p:childTnLst>
                                </p:cTn>
                              </p:par>
                              <p:par>
                                <p:cTn id="25" presetID="1" presetClass="exit" presetSubtype="0" fill="hold" grpId="1" nodeType="withEffect">
                                  <p:stCondLst>
                                    <p:cond delay="0"/>
                                  </p:stCondLst>
                                  <p:childTnLst>
                                    <p:set>
                                      <p:cBhvr>
                                        <p:cTn id="26" dur="1" fill="hold">
                                          <p:stCondLst>
                                            <p:cond delay="0"/>
                                          </p:stCondLst>
                                        </p:cTn>
                                        <p:tgtEl>
                                          <p:spTgt spid="11"/>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9"/>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8"/>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10"/>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21"/>
                                        </p:tgtEl>
                                        <p:attrNameLst>
                                          <p:attrName>style.visibility</p:attrName>
                                        </p:attrNameLst>
                                      </p:cBhvr>
                                      <p:to>
                                        <p:strVal val="hidden"/>
                                      </p:to>
                                    </p:set>
                                  </p:childTnLst>
                                </p:cTn>
                              </p:par>
                              <p:par>
                                <p:cTn id="35" presetID="2" presetClass="entr" presetSubtype="9"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250" fill="hold"/>
                                        <p:tgtEl>
                                          <p:spTgt spid="29"/>
                                        </p:tgtEl>
                                        <p:attrNameLst>
                                          <p:attrName>ppt_x</p:attrName>
                                        </p:attrNameLst>
                                      </p:cBhvr>
                                      <p:tavLst>
                                        <p:tav tm="0">
                                          <p:val>
                                            <p:strVal val="0-#ppt_w/2"/>
                                          </p:val>
                                        </p:tav>
                                        <p:tav tm="100000">
                                          <p:val>
                                            <p:strVal val="#ppt_x"/>
                                          </p:val>
                                        </p:tav>
                                      </p:tavLst>
                                    </p:anim>
                                    <p:anim calcmode="lin" valueType="num">
                                      <p:cBhvr additive="base">
                                        <p:cTn id="38" dur="250" fill="hold"/>
                                        <p:tgtEl>
                                          <p:spTgt spid="29"/>
                                        </p:tgtEl>
                                        <p:attrNameLst>
                                          <p:attrName>ppt_y</p:attrName>
                                        </p:attrNameLst>
                                      </p:cBhvr>
                                      <p:tavLst>
                                        <p:tav tm="0">
                                          <p:val>
                                            <p:strVal val="0-#ppt_h/2"/>
                                          </p:val>
                                        </p:tav>
                                        <p:tav tm="100000">
                                          <p:val>
                                            <p:strVal val="#ppt_y"/>
                                          </p:val>
                                        </p:tav>
                                      </p:tavLst>
                                    </p:anim>
                                  </p:childTnLst>
                                </p:cTn>
                              </p:par>
                              <p:par>
                                <p:cTn id="39" presetID="2" presetClass="entr" presetSubtype="6" fill="hold" grpId="0" nodeType="withEffect">
                                  <p:stCondLst>
                                    <p:cond delay="20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250" fill="hold"/>
                                        <p:tgtEl>
                                          <p:spTgt spid="28"/>
                                        </p:tgtEl>
                                        <p:attrNameLst>
                                          <p:attrName>ppt_x</p:attrName>
                                        </p:attrNameLst>
                                      </p:cBhvr>
                                      <p:tavLst>
                                        <p:tav tm="0">
                                          <p:val>
                                            <p:strVal val="1+#ppt_w/2"/>
                                          </p:val>
                                        </p:tav>
                                        <p:tav tm="100000">
                                          <p:val>
                                            <p:strVal val="#ppt_x"/>
                                          </p:val>
                                        </p:tav>
                                      </p:tavLst>
                                    </p:anim>
                                    <p:anim calcmode="lin" valueType="num">
                                      <p:cBhvr additive="base">
                                        <p:cTn id="42" dur="250" fill="hold"/>
                                        <p:tgtEl>
                                          <p:spTgt spid="28"/>
                                        </p:tgtEl>
                                        <p:attrNameLst>
                                          <p:attrName>ppt_y</p:attrName>
                                        </p:attrNameLst>
                                      </p:cBhvr>
                                      <p:tavLst>
                                        <p:tav tm="0">
                                          <p:val>
                                            <p:strVal val="1+#ppt_h/2"/>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250" fill="hold"/>
                                        <p:tgtEl>
                                          <p:spTgt spid="27"/>
                                        </p:tgtEl>
                                        <p:attrNameLst>
                                          <p:attrName>ppt_x</p:attrName>
                                        </p:attrNameLst>
                                      </p:cBhvr>
                                      <p:tavLst>
                                        <p:tav tm="0">
                                          <p:val>
                                            <p:strVal val="1+#ppt_w/2"/>
                                          </p:val>
                                        </p:tav>
                                        <p:tav tm="100000">
                                          <p:val>
                                            <p:strVal val="#ppt_x"/>
                                          </p:val>
                                        </p:tav>
                                      </p:tavLst>
                                    </p:anim>
                                    <p:anim calcmode="lin" valueType="num">
                                      <p:cBhvr additive="base">
                                        <p:cTn id="46" dur="250" fill="hold"/>
                                        <p:tgtEl>
                                          <p:spTgt spid="27"/>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32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250" fill="hold"/>
                                        <p:tgtEl>
                                          <p:spTgt spid="26"/>
                                        </p:tgtEl>
                                        <p:attrNameLst>
                                          <p:attrName>ppt_x</p:attrName>
                                        </p:attrNameLst>
                                      </p:cBhvr>
                                      <p:tavLst>
                                        <p:tav tm="0">
                                          <p:val>
                                            <p:strVal val="0-#ppt_w/2"/>
                                          </p:val>
                                        </p:tav>
                                        <p:tav tm="100000">
                                          <p:val>
                                            <p:strVal val="#ppt_x"/>
                                          </p:val>
                                        </p:tav>
                                      </p:tavLst>
                                    </p:anim>
                                    <p:anim calcmode="lin" valueType="num">
                                      <p:cBhvr additive="base">
                                        <p:cTn id="50" dur="250" fill="hold"/>
                                        <p:tgtEl>
                                          <p:spTgt spid="26"/>
                                        </p:tgtEl>
                                        <p:attrNameLst>
                                          <p:attrName>ppt_y</p:attrName>
                                        </p:attrNameLst>
                                      </p:cBhvr>
                                      <p:tavLst>
                                        <p:tav tm="0">
                                          <p:val>
                                            <p:strVal val="#ppt_y"/>
                                          </p:val>
                                        </p:tav>
                                        <p:tav tm="100000">
                                          <p:val>
                                            <p:strVal val="#ppt_y"/>
                                          </p:val>
                                        </p:tav>
                                      </p:tavLst>
                                    </p:anim>
                                  </p:childTnLst>
                                </p:cTn>
                              </p:par>
                              <p:par>
                                <p:cTn id="51" presetID="2" presetClass="entr" presetSubtype="1" fill="hold" grpId="0" nodeType="withEffect">
                                  <p:stCondLst>
                                    <p:cond delay="45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200" fill="hold"/>
                                        <p:tgtEl>
                                          <p:spTgt spid="25"/>
                                        </p:tgtEl>
                                        <p:attrNameLst>
                                          <p:attrName>ppt_x</p:attrName>
                                        </p:attrNameLst>
                                      </p:cBhvr>
                                      <p:tavLst>
                                        <p:tav tm="0">
                                          <p:val>
                                            <p:strVal val="#ppt_x"/>
                                          </p:val>
                                        </p:tav>
                                        <p:tav tm="100000">
                                          <p:val>
                                            <p:strVal val="#ppt_x"/>
                                          </p:val>
                                        </p:tav>
                                      </p:tavLst>
                                    </p:anim>
                                    <p:anim calcmode="lin" valueType="num">
                                      <p:cBhvr additive="base">
                                        <p:cTn id="54" dur="200" fill="hold"/>
                                        <p:tgtEl>
                                          <p:spTgt spid="25"/>
                                        </p:tgtEl>
                                        <p:attrNameLst>
                                          <p:attrName>ppt_y</p:attrName>
                                        </p:attrNameLst>
                                      </p:cBhvr>
                                      <p:tavLst>
                                        <p:tav tm="0">
                                          <p:val>
                                            <p:strVal val="0-#ppt_h/2"/>
                                          </p:val>
                                        </p:tav>
                                        <p:tav tm="100000">
                                          <p:val>
                                            <p:strVal val="#ppt_y"/>
                                          </p:val>
                                        </p:tav>
                                      </p:tavLst>
                                    </p:anim>
                                  </p:childTnLst>
                                </p:cTn>
                              </p:par>
                              <p:par>
                                <p:cTn id="55" presetID="2" presetClass="entr" presetSubtype="4" fill="hold" grpId="0" nodeType="withEffect">
                                  <p:stCondLst>
                                    <p:cond delay="45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200" fill="hold"/>
                                        <p:tgtEl>
                                          <p:spTgt spid="24"/>
                                        </p:tgtEl>
                                        <p:attrNameLst>
                                          <p:attrName>ppt_x</p:attrName>
                                        </p:attrNameLst>
                                      </p:cBhvr>
                                      <p:tavLst>
                                        <p:tav tm="0">
                                          <p:val>
                                            <p:strVal val="#ppt_x"/>
                                          </p:val>
                                        </p:tav>
                                        <p:tav tm="100000">
                                          <p:val>
                                            <p:strVal val="#ppt_x"/>
                                          </p:val>
                                        </p:tav>
                                      </p:tavLst>
                                    </p:anim>
                                    <p:anim calcmode="lin" valueType="num">
                                      <p:cBhvr additive="base">
                                        <p:cTn id="58" dur="200" fill="hold"/>
                                        <p:tgtEl>
                                          <p:spTgt spid="24"/>
                                        </p:tgtEl>
                                        <p:attrNameLst>
                                          <p:attrName>ppt_y</p:attrName>
                                        </p:attrNameLst>
                                      </p:cBhvr>
                                      <p:tavLst>
                                        <p:tav tm="0">
                                          <p:val>
                                            <p:strVal val="1+#ppt_h/2"/>
                                          </p:val>
                                        </p:tav>
                                        <p:tav tm="100000">
                                          <p:val>
                                            <p:strVal val="#ppt_y"/>
                                          </p:val>
                                        </p:tav>
                                      </p:tavLst>
                                    </p:anim>
                                  </p:childTnLst>
                                </p:cTn>
                              </p:par>
                              <p:par>
                                <p:cTn id="59" presetID="10" presetClass="entr" presetSubtype="0" fill="hold" grpId="0" nodeType="withEffect">
                                  <p:stCondLst>
                                    <p:cond delay="90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250"/>
                                        <p:tgtEl>
                                          <p:spTgt spid="30"/>
                                        </p:tgtEl>
                                      </p:cBhvr>
                                    </p:animEffect>
                                  </p:childTnLst>
                                </p:cTn>
                              </p:par>
                              <p:par>
                                <p:cTn id="62" presetID="10" presetClass="entr" presetSubtype="0" fill="hold" grpId="0" nodeType="withEffect">
                                  <p:stCondLst>
                                    <p:cond delay="100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250"/>
                                        <p:tgtEl>
                                          <p:spTgt spid="31"/>
                                        </p:tgtEl>
                                      </p:cBhvr>
                                    </p:animEffect>
                                  </p:childTnLst>
                                </p:cTn>
                              </p:par>
                              <p:par>
                                <p:cTn id="65" presetID="1" presetClass="exit" presetSubtype="0" fill="hold" grpId="1" nodeType="withEffect">
                                  <p:stCondLst>
                                    <p:cond delay="0"/>
                                  </p:stCondLst>
                                  <p:childTnLst>
                                    <p:set>
                                      <p:cBhvr>
                                        <p:cTn id="66" dur="1" fill="hold">
                                          <p:stCondLst>
                                            <p:cond delay="0"/>
                                          </p:stCondLst>
                                        </p:cTn>
                                        <p:tgtEl>
                                          <p:spTgt spid="22"/>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69" fill="hold" display="0">
                  <p:stCondLst>
                    <p:cond delay="indefinite"/>
                  </p:stCondLst>
                  <p:endCondLst>
                    <p:cond evt="onStopAudio" delay="0">
                      <p:tgtEl>
                        <p:sldTgt/>
                      </p:tgtEl>
                    </p:cond>
                  </p:endCondLst>
                </p:cTn>
                <p:tgtEl>
                  <p:spTgt spid="23"/>
                </p:tgtEl>
              </p:cMediaNode>
            </p:audio>
            <p:audio>
              <p:cMediaNode vol="80000">
                <p:cTn id="70" repeatCount="indefinite" fill="hold" display="0">
                  <p:stCondLst>
                    <p:cond delay="indefinite"/>
                  </p:stCondLst>
                  <p:endCondLst>
                    <p:cond evt="onStopAudio" delay="0">
                      <p:tgtEl>
                        <p:sldTgt/>
                      </p:tgtEl>
                    </p:cond>
                    <p:cond evt="onNext" delay="0">
                      <p:tgtEl>
                        <p:sldTgt/>
                      </p:tgtEl>
                    </p:cond>
                  </p:endCondLst>
                </p:cTn>
                <p:tgtEl>
                  <p:spTgt spid="3"/>
                </p:tgtEl>
              </p:cMediaNode>
            </p:audio>
          </p:childTnLst>
        </p:cTn>
      </p:par>
    </p:tnLst>
    <p:bldLst>
      <p:bldP spid="32" grpId="1"/>
      <p:bldP spid="32" grpId="2"/>
      <p:bldP spid="22" grpId="1"/>
      <p:bldP spid="22" grpId="2"/>
      <p:bldP spid="21" grpId="1"/>
      <p:bldP spid="21" grpId="2"/>
      <p:bldP spid="10" grpId="1"/>
      <p:bldP spid="10" grpId="2"/>
      <p:bldP spid="8" grpId="1"/>
      <p:bldP spid="8" grpId="2"/>
      <p:bldP spid="9" grpId="1"/>
      <p:bldP spid="9" grpId="2"/>
      <p:bldP spid="11" grpId="1"/>
      <p:bldP spid="11" grpId="2"/>
      <p:bldP spid="24" grpId="0" animBg="1"/>
      <p:bldP spid="25" grpId="0" animBg="1"/>
      <p:bldP spid="26" grpId="0" animBg="1"/>
      <p:bldP spid="27" grpId="0" animBg="1"/>
      <p:bldP spid="28" grpId="0" animBg="1"/>
      <p:bldP spid="29" grpId="0" animBg="1"/>
      <p:bldP spid="30" grpId="0" animBg="1"/>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abbalistic Village- Fast and Furious (Level 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5098" y="8426440"/>
            <a:ext cx="487363" cy="487363"/>
          </a:xfrm>
          <a:prstGeom prst="rect">
            <a:avLst/>
          </a:prstGeom>
        </p:spPr>
      </p:pic>
      <p:pic>
        <p:nvPicPr>
          <p:cNvPr id="13" name="screen assembly 2.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7263537" y="8426440"/>
            <a:ext cx="487363" cy="487363"/>
          </a:xfrm>
          <a:prstGeom prst="rect">
            <a:avLst/>
          </a:prstGeom>
        </p:spPr>
      </p:pic>
      <p:pic>
        <p:nvPicPr>
          <p:cNvPr id="12" name="Background"/>
          <p:cNvPicPr>
            <a:picLocks/>
          </p:cNvPicPr>
          <p:nvPr/>
        </p:nvPicPr>
        <p:blipFill>
          <a:blip r:embed="rId9">
            <a:extLst>
              <a:ext uri="{28A0092B-C50C-407E-A947-70E740481C1C}">
                <a14:useLocalDpi xmlns:a14="http://schemas.microsoft.com/office/drawing/2010/main" val="0"/>
              </a:ext>
            </a:extLst>
          </a:blip>
          <a:stretch>
            <a:fillRect/>
          </a:stretch>
        </p:blipFill>
        <p:spPr>
          <a:xfrm flipH="1">
            <a:off x="175" y="1383"/>
            <a:ext cx="14630049" cy="8226832"/>
          </a:xfrm>
          <a:prstGeom prst="rect">
            <a:avLst/>
          </a:prstGeom>
        </p:spPr>
      </p:pic>
      <p:sp>
        <p:nvSpPr>
          <p:cNvPr id="23" name="Letter 7"/>
          <p:cNvSpPr txBox="1"/>
          <p:nvPr/>
        </p:nvSpPr>
        <p:spPr>
          <a:xfrm>
            <a:off x="14269490" y="-2065519"/>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7</a:t>
            </a:r>
            <a:endParaRPr lang="ko-KR" altLang="en-US" sz="11300" b="1" dirty="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24" name="Letter 6"/>
          <p:cNvSpPr txBox="1"/>
          <p:nvPr/>
        </p:nvSpPr>
        <p:spPr>
          <a:xfrm>
            <a:off x="11498927" y="-2040299"/>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6</a:t>
            </a:r>
            <a:endParaRPr lang="ko-KR" altLang="en-US" sz="11300" b="1" dirty="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21" name="Letter 5"/>
          <p:cNvSpPr txBox="1"/>
          <p:nvPr/>
        </p:nvSpPr>
        <p:spPr>
          <a:xfrm>
            <a:off x="8728364" y="-2040299"/>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5</a:t>
            </a:r>
            <a:endParaRPr lang="ko-KR" altLang="en-US" sz="11300" b="1" dirty="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10" name="Letter 4"/>
          <p:cNvSpPr txBox="1"/>
          <p:nvPr/>
        </p:nvSpPr>
        <p:spPr>
          <a:xfrm>
            <a:off x="5957801" y="-2065518"/>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4</a:t>
            </a:r>
            <a:endParaRPr lang="ko-KR" altLang="en-US" sz="11300" b="1" dirty="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8" name="Letter 3"/>
          <p:cNvSpPr txBox="1"/>
          <p:nvPr/>
        </p:nvSpPr>
        <p:spPr>
          <a:xfrm>
            <a:off x="3187238" y="-2065517"/>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3</a:t>
            </a:r>
            <a:endParaRPr lang="ko-KR" altLang="en-US" sz="11300" b="1" dirty="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9" name="Letter 2"/>
          <p:cNvSpPr txBox="1"/>
          <p:nvPr/>
        </p:nvSpPr>
        <p:spPr>
          <a:xfrm>
            <a:off x="416675" y="-2065516"/>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2</a:t>
            </a:r>
            <a:endParaRPr lang="ko-KR" altLang="en-US" sz="11300" b="1" dirty="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11" name="Letter 1"/>
          <p:cNvSpPr txBox="1"/>
          <p:nvPr/>
        </p:nvSpPr>
        <p:spPr>
          <a:xfrm>
            <a:off x="-2353888" y="-2040299"/>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1</a:t>
            </a:r>
            <a:endParaRPr lang="ko-KR" altLang="en-US" sz="11300" b="1" dirty="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14" name="Frame Piece 6"/>
          <p:cNvSpPr/>
          <p:nvPr/>
        </p:nvSpPr>
        <p:spPr>
          <a:xfrm>
            <a:off x="6462195" y="6079742"/>
            <a:ext cx="925013" cy="969858"/>
          </a:xfrm>
          <a:prstGeom prst="triangle">
            <a:avLst>
              <a:gd name="adj" fmla="val 10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ame Piece 5"/>
          <p:cNvSpPr/>
          <p:nvPr/>
        </p:nvSpPr>
        <p:spPr>
          <a:xfrm rot="10800000">
            <a:off x="7507219" y="1180003"/>
            <a:ext cx="895701" cy="983434"/>
          </a:xfrm>
          <a:prstGeom prst="triangle">
            <a:avLst>
              <a:gd name="adj" fmla="val 10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ame Piece 4"/>
          <p:cNvSpPr/>
          <p:nvPr/>
        </p:nvSpPr>
        <p:spPr>
          <a:xfrm>
            <a:off x="3410813" y="3126938"/>
            <a:ext cx="5000972" cy="3922662"/>
          </a:xfrm>
          <a:prstGeom prst="homePlate">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ame Piece 3"/>
          <p:cNvSpPr/>
          <p:nvPr/>
        </p:nvSpPr>
        <p:spPr>
          <a:xfrm rot="10800000">
            <a:off x="6453334" y="1180006"/>
            <a:ext cx="4766254" cy="3917125"/>
          </a:xfrm>
          <a:prstGeom prst="homePlate">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ame Piece 2"/>
          <p:cNvSpPr/>
          <p:nvPr/>
        </p:nvSpPr>
        <p:spPr>
          <a:xfrm flipH="1">
            <a:off x="7378346" y="5088269"/>
            <a:ext cx="3841236" cy="1961331"/>
          </a:xfrm>
          <a:prstGeom prst="snip1Rect">
            <a:avLst>
              <a:gd name="adj" fmla="val 5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ame Piece 1"/>
          <p:cNvSpPr/>
          <p:nvPr/>
        </p:nvSpPr>
        <p:spPr>
          <a:xfrm rot="10800000" flipH="1">
            <a:off x="3410813" y="1180001"/>
            <a:ext cx="4105268" cy="1955798"/>
          </a:xfrm>
          <a:prstGeom prst="snip1Rect">
            <a:avLst>
              <a:gd name="adj" fmla="val 5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creen'"/>
          <p:cNvSpPr/>
          <p:nvPr/>
        </p:nvSpPr>
        <p:spPr>
          <a:xfrm>
            <a:off x="3504384" y="1261120"/>
            <a:ext cx="7621634" cy="5716225"/>
          </a:xfrm>
          <a:prstGeom prst="rect">
            <a:avLst/>
          </a:prstGeom>
          <a:gradFill flip="none" rotWithShape="1">
            <a:gsLst>
              <a:gs pos="61000">
                <a:srgbClr val="E5E6FF"/>
              </a:gs>
              <a:gs pos="44000">
                <a:schemeClr val="bg1">
                  <a:alpha val="98000"/>
                </a:schemeClr>
              </a:gs>
              <a:gs pos="79000">
                <a:srgbClr val="C0C1F8"/>
              </a:gs>
              <a:gs pos="100000">
                <a:srgbClr val="8282E6"/>
              </a:gs>
            </a:gsLst>
            <a:path path="circle">
              <a:fillToRect l="50000" t="50000" r="50000" b="50000"/>
            </a:path>
            <a:tileRect/>
          </a:gradFill>
          <a:ln>
            <a:noFill/>
          </a:ln>
          <a:effectLst>
            <a:glow rad="850900">
              <a:srgbClr val="21EAFF">
                <a:alpha val="3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nswer"/>
          <p:cNvSpPr txBox="1"/>
          <p:nvPr/>
        </p:nvSpPr>
        <p:spPr>
          <a:xfrm>
            <a:off x="3622876" y="2868306"/>
            <a:ext cx="7361499" cy="2492990"/>
          </a:xfrm>
          <a:prstGeom prst="rect">
            <a:avLst/>
          </a:prstGeom>
          <a:noFill/>
        </p:spPr>
        <p:txBody>
          <a:bodyPr wrap="square" rtlCol="0" anchor="ctr">
            <a:spAutoFit/>
            <a:scene3d>
              <a:camera prst="orthographicFront"/>
              <a:lightRig rig="threePt" dir="t"/>
            </a:scene3d>
            <a:sp3d extrusionH="57150">
              <a:bevelT w="88900" h="114300"/>
            </a:sp3d>
          </a:bodyPr>
          <a:lstStyle/>
          <a:p>
            <a:pPr algn="ctr" latinLnBrk="0"/>
            <a:r>
              <a:rPr lang="en-US" sz="15600" dirty="0" smtClean="0">
                <a:effectLst>
                  <a:glow rad="317500">
                    <a:srgbClr val="21EAFF">
                      <a:alpha val="25000"/>
                    </a:srgbClr>
                  </a:glow>
                  <a:outerShdw blurRad="50800" dist="50800" dir="5400000" algn="ctr" rotWithShape="0">
                    <a:srgbClr val="FD23ED"/>
                  </a:outerShdw>
                </a:effectLst>
                <a:latin typeface="Josefin Sans" pitchFamily="2" charset="0"/>
              </a:rPr>
              <a:t>answer</a:t>
            </a:r>
            <a:endParaRPr lang="en-US" sz="15600" dirty="0">
              <a:effectLst>
                <a:glow rad="317500">
                  <a:srgbClr val="21EAFF">
                    <a:alpha val="25000"/>
                  </a:srgbClr>
                </a:glow>
                <a:outerShdw blurRad="50800" dist="50800" dir="5400000" algn="ctr" rotWithShape="0">
                  <a:srgbClr val="FD23ED"/>
                </a:outerShdw>
              </a:effectLst>
              <a:latin typeface="Josefin Sans" pitchFamily="2" charset="0"/>
            </a:endParaRPr>
          </a:p>
        </p:txBody>
      </p:sp>
    </p:spTree>
    <p:extLst>
      <p:ext uri="{BB962C8B-B14F-4D97-AF65-F5344CB8AC3E}">
        <p14:creationId xmlns:p14="http://schemas.microsoft.com/office/powerpoint/2010/main" val="1061932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2527" fill="hold"/>
                                        <p:tgtEl>
                                          <p:spTgt spid="2"/>
                                        </p:tgtEl>
                                      </p:cBhvr>
                                    </p:cmd>
                                  </p:childTnLst>
                                </p:cTn>
                              </p:par>
                              <p:par>
                                <p:cTn id="7" presetID="10" presetClass="entr" presetSubtype="0" fill="hold" grpId="3"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500"/>
                                        <p:tgtEl>
                                          <p:spTgt spid="11"/>
                                        </p:tgtEl>
                                      </p:cBhvr>
                                    </p:animEffect>
                                  </p:childTnLst>
                                </p:cTn>
                              </p:par>
                              <p:par>
                                <p:cTn id="10" presetID="1" presetClass="path" presetSubtype="0" repeatCount="indefinite" fill="hold" grpId="2" nodeType="withEffect">
                                  <p:stCondLst>
                                    <p:cond delay="0"/>
                                  </p:stCondLst>
                                  <p:endCondLst>
                                    <p:cond evt="onNext" delay="0">
                                      <p:tgtEl>
                                        <p:sldTgt/>
                                      </p:tgtEl>
                                    </p:cond>
                                  </p:endCondLst>
                                  <p:childTnLst>
                                    <p:animMotion origin="layout" path="M 0.57379 0.25752 C 0.81196 0.25752 1.00521 0.28935 1.00521 0.3287 C 1.00521 0.36786 0.81196 0.40007 0.57379 0.40007 C 0.33572 0.40007 0.14269 0.36786 0.14269 0.3287 C 0.14269 0.28935 0.33572 0.25752 0.57379 0.25752 Z " pathEditMode="relative" rAng="0" ptsTypes="fffff">
                                      <p:cBhvr>
                                        <p:cTn id="11" dur="2000" fill="hold"/>
                                        <p:tgtEl>
                                          <p:spTgt spid="11"/>
                                        </p:tgtEl>
                                        <p:attrNameLst>
                                          <p:attrName>ppt_x</p:attrName>
                                          <p:attrName>ppt_y</p:attrName>
                                        </p:attrNameLst>
                                      </p:cBhvr>
                                      <p:rCtr x="11" y="7118"/>
                                    </p:animMotion>
                                  </p:childTnLst>
                                </p:cTn>
                              </p:par>
                              <p:par>
                                <p:cTn id="12" presetID="10" presetClass="entr" presetSubtype="0" fill="hold" grpId="2" nodeType="withEffect">
                                  <p:stCondLst>
                                    <p:cond delay="50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 presetClass="path" presetSubtype="0" repeatCount="indefinite" fill="hold" grpId="3" nodeType="withEffect">
                                  <p:stCondLst>
                                    <p:cond delay="500"/>
                                  </p:stCondLst>
                                  <p:childTnLst>
                                    <p:animMotion origin="layout" path="M 0.38118 0.28762 C 0.64648 0.28762 0.86187 0.32813 0.86187 0.37886 C 0.86187 0.4294 0.64648 0.47087 0.38118 0.47087 C 0.11578 0.47087 -0.09939 0.4294 -0.09939 0.37886 C -0.09939 0.32813 0.11578 0.28762 0.38118 0.28762 Z " pathEditMode="relative" rAng="0" ptsTypes="fffff">
                                      <p:cBhvr>
                                        <p:cTn id="16" dur="2000" fill="hold"/>
                                        <p:tgtEl>
                                          <p:spTgt spid="9"/>
                                        </p:tgtEl>
                                        <p:attrNameLst>
                                          <p:attrName>ppt_x</p:attrName>
                                          <p:attrName>ppt_y</p:attrName>
                                        </p:attrNameLst>
                                      </p:cBhvr>
                                      <p:rCtr x="0" y="9163"/>
                                    </p:animMotion>
                                  </p:childTnLst>
                                </p:cTn>
                              </p:par>
                              <p:par>
                                <p:cTn id="17" presetID="10" presetClass="entr" presetSubtype="0" fill="hold" grpId="2" nodeType="withEffect">
                                  <p:stCondLst>
                                    <p:cond delay="10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 presetClass="path" presetSubtype="0" repeatCount="indefinite" fill="hold" grpId="3" nodeType="withEffect">
                                  <p:stCondLst>
                                    <p:cond delay="1000"/>
                                  </p:stCondLst>
                                  <p:endCondLst>
                                    <p:cond evt="onNext" delay="0">
                                      <p:tgtEl>
                                        <p:sldTgt/>
                                      </p:tgtEl>
                                    </p:cond>
                                  </p:endCondLst>
                                  <p:childTnLst>
                                    <p:animMotion origin="layout" path="M 0.19184 0.33777 C 0.43295 0.33777 0.62848 0.38619 0.62848 0.44618 C 0.62848 0.50598 0.43295 0.55459 0.19184 0.55459 C -0.04926 0.55459 -0.24457 0.50598 -0.24457 0.44618 C -0.24457 0.38619 -0.04926 0.33777 0.19184 0.33777 Z " pathEditMode="relative" rAng="0" ptsTypes="fffff">
                                      <p:cBhvr>
                                        <p:cTn id="21" dur="2000" fill="hold"/>
                                        <p:tgtEl>
                                          <p:spTgt spid="8"/>
                                        </p:tgtEl>
                                        <p:attrNameLst>
                                          <p:attrName>ppt_x</p:attrName>
                                          <p:attrName>ppt_y</p:attrName>
                                        </p:attrNameLst>
                                      </p:cBhvr>
                                      <p:rCtr x="11" y="10841"/>
                                    </p:animMotion>
                                  </p:childTnLst>
                                </p:cTn>
                              </p:par>
                              <p:par>
                                <p:cTn id="22" presetID="10" presetClass="entr" presetSubtype="0" fill="hold" grpId="2" nodeType="withEffect">
                                  <p:stCondLst>
                                    <p:cond delay="150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 presetClass="path" presetSubtype="0" repeatCount="indefinite" fill="hold" grpId="3" nodeType="withEffect">
                                  <p:stCondLst>
                                    <p:cond delay="1500"/>
                                  </p:stCondLst>
                                  <p:childTnLst>
                                    <p:animMotion origin="layout" path="M 0.00455 0.39757 C 0.22786 0.39757 0.40928 0.44927 0.40928 0.51312 C 0.40928 0.57697 0.22786 0.62905 0.00455 0.62905 C -0.21886 0.62905 -0.39996 0.57697 -0.39996 0.51312 C -0.39996 0.44927 -0.21886 0.39757 0.00455 0.39757 Z " pathEditMode="relative" rAng="0" ptsTypes="fffff">
                                      <p:cBhvr>
                                        <p:cTn id="26" dur="2000" fill="hold"/>
                                        <p:tgtEl>
                                          <p:spTgt spid="10"/>
                                        </p:tgtEl>
                                        <p:attrNameLst>
                                          <p:attrName>ppt_x</p:attrName>
                                          <p:attrName>ppt_y</p:attrName>
                                        </p:attrNameLst>
                                      </p:cBhvr>
                                      <p:rCtr x="11" y="11574"/>
                                    </p:animMotion>
                                  </p:childTnLst>
                                </p:cTn>
                              </p:par>
                              <p:par>
                                <p:cTn id="27" presetID="10" presetClass="entr" presetSubtype="0" fill="hold" grpId="2" nodeType="withEffect">
                                  <p:stCondLst>
                                    <p:cond delay="75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 presetClass="path" presetSubtype="0" repeatCount="indefinite" fill="hold" grpId="3" nodeType="withEffect">
                                  <p:stCondLst>
                                    <p:cond delay="750"/>
                                  </p:stCondLst>
                                  <p:endCondLst>
                                    <p:cond evt="onNext" delay="0">
                                      <p:tgtEl>
                                        <p:sldTgt/>
                                      </p:tgtEl>
                                    </p:cond>
                                  </p:endCondLst>
                                  <p:childTnLst>
                                    <p:animMotion origin="layout" path="M -0.1837 0.45428 C 0.04438 0.45428 0.22949 0.5189 0.22949 0.59876 C 0.22949 0.67843 0.04438 0.74325 -0.1837 0.74325 C -0.41167 0.74325 -0.59657 0.67843 -0.59657 0.59876 C -0.59657 0.5189 -0.41167 0.45428 -0.1837 0.45428 Z " pathEditMode="relative" rAng="0" ptsTypes="fffff">
                                      <p:cBhvr>
                                        <p:cTn id="31" dur="2000" fill="hold"/>
                                        <p:tgtEl>
                                          <p:spTgt spid="21"/>
                                        </p:tgtEl>
                                        <p:attrNameLst>
                                          <p:attrName>ppt_x</p:attrName>
                                          <p:attrName>ppt_y</p:attrName>
                                        </p:attrNameLst>
                                      </p:cBhvr>
                                      <p:rCtr x="11" y="14448"/>
                                    </p:animMotion>
                                  </p:childTnLst>
                                </p:cTn>
                              </p:par>
                              <p:par>
                                <p:cTn id="32" presetID="10" presetClass="entr" presetSubtype="0" fill="hold" grpId="1" nodeType="withEffect">
                                  <p:stCondLst>
                                    <p:cond delay="175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 presetClass="path" presetSubtype="0" repeatCount="indefinite" fill="hold" grpId="2" nodeType="withEffect">
                                  <p:stCondLst>
                                    <p:cond delay="1750"/>
                                  </p:stCondLst>
                                  <p:childTnLst>
                                    <p:animMotion origin="layout" path="M -0.37414 0.50251 C -0.13944 0.50251 0.0511 0.58198 0.0511 0.68017 C 0.0511 0.77835 -0.13944 0.85802 -0.37414 0.85802 C -0.60873 0.85802 -0.79883 0.77835 -0.79883 0.68017 C -0.79883 0.58198 -0.60873 0.50251 -0.37414 0.50251 Z " pathEditMode="relative" rAng="0" ptsTypes="fffff">
                                      <p:cBhvr>
                                        <p:cTn id="36" dur="2000" fill="hold"/>
                                        <p:tgtEl>
                                          <p:spTgt spid="24"/>
                                        </p:tgtEl>
                                        <p:attrNameLst>
                                          <p:attrName>ppt_x</p:attrName>
                                          <p:attrName>ppt_y</p:attrName>
                                        </p:attrNameLst>
                                      </p:cBhvr>
                                      <p:rCtr x="22" y="17766"/>
                                    </p:animMotion>
                                  </p:childTnLst>
                                </p:cTn>
                              </p:par>
                              <p:par>
                                <p:cTn id="37" presetID="10" presetClass="entr" presetSubtype="0" fill="hold" grpId="1" nodeType="withEffect">
                                  <p:stCondLst>
                                    <p:cond delay="90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 presetClass="path" presetSubtype="0" repeatCount="indefinite" fill="hold" grpId="2" nodeType="withEffect">
                                  <p:stCondLst>
                                    <p:cond delay="900"/>
                                  </p:stCondLst>
                                  <p:endCondLst>
                                    <p:cond evt="onNext" delay="0">
                                      <p:tgtEl>
                                        <p:sldTgt/>
                                      </p:tgtEl>
                                    </p:cond>
                                  </p:endCondLst>
                                  <p:childTnLst>
                                    <p:animMotion origin="layout" path="M -0.56348 0.57504 C -0.31858 0.57504 -0.11957 0.67323 -0.11957 0.79437 C -0.11957 0.91551 -0.31858 1.01389 -0.56348 1.01389 C -0.80838 1.01389 -1.00705 0.91551 -1.00705 0.79437 C -1.00705 0.67323 -0.80838 0.57504 -0.56348 0.57504 Z " pathEditMode="relative" rAng="0" ptsTypes="fffff">
                                      <p:cBhvr>
                                        <p:cTn id="41" dur="2000" fill="hold"/>
                                        <p:tgtEl>
                                          <p:spTgt spid="23"/>
                                        </p:tgtEl>
                                        <p:attrNameLst>
                                          <p:attrName>ppt_x</p:attrName>
                                          <p:attrName>ppt_y</p:attrName>
                                        </p:attrNameLst>
                                      </p:cBhvr>
                                      <p:rCtr x="11" y="21933"/>
                                    </p:animMotion>
                                  </p:childTnLst>
                                </p:cTn>
                              </p:par>
                            </p:childTnLst>
                          </p:cTn>
                        </p:par>
                      </p:childTnLst>
                    </p:cTn>
                  </p:par>
                  <p:par>
                    <p:cTn id="42" fill="hold">
                      <p:stCondLst>
                        <p:cond delay="indefinite"/>
                      </p:stCondLst>
                      <p:childTnLst>
                        <p:par>
                          <p:cTn id="43" fill="hold">
                            <p:stCondLst>
                              <p:cond delay="0"/>
                            </p:stCondLst>
                            <p:childTnLst>
                              <p:par>
                                <p:cTn id="44" presetID="1" presetClass="mediacall" presetSubtype="0" fill="hold" nodeType="clickEffect">
                                  <p:stCondLst>
                                    <p:cond delay="200"/>
                                  </p:stCondLst>
                                  <p:childTnLst>
                                    <p:cmd type="call" cmd="playFrom(0.0)">
                                      <p:cBhvr>
                                        <p:cTn id="45" dur="1584" fill="hold"/>
                                        <p:tgtEl>
                                          <p:spTgt spid="13"/>
                                        </p:tgtEl>
                                      </p:cBhvr>
                                    </p:cmd>
                                  </p:childTnLst>
                                </p:cTn>
                              </p:par>
                              <p:par>
                                <p:cTn id="46" presetID="1" presetClass="exit" presetSubtype="0" fill="hold" grpId="1" nodeType="withEffect">
                                  <p:stCondLst>
                                    <p:cond delay="0"/>
                                  </p:stCondLst>
                                  <p:childTnLst>
                                    <p:set>
                                      <p:cBhvr>
                                        <p:cTn id="47" dur="1" fill="hold">
                                          <p:stCondLst>
                                            <p:cond delay="0"/>
                                          </p:stCondLst>
                                        </p:cTn>
                                        <p:tgtEl>
                                          <p:spTgt spid="11"/>
                                        </p:tgtEl>
                                        <p:attrNameLst>
                                          <p:attrName>style.visibility</p:attrName>
                                        </p:attrNameLst>
                                      </p:cBhvr>
                                      <p:to>
                                        <p:strVal val="hidden"/>
                                      </p:to>
                                    </p:set>
                                  </p:childTnLst>
                                </p:cTn>
                              </p:par>
                              <p:par>
                                <p:cTn id="48" presetID="1" presetClass="exit" presetSubtype="0" fill="hold" grpId="1" nodeType="withEffect">
                                  <p:stCondLst>
                                    <p:cond delay="0"/>
                                  </p:stCondLst>
                                  <p:childTnLst>
                                    <p:set>
                                      <p:cBhvr>
                                        <p:cTn id="49" dur="1" fill="hold">
                                          <p:stCondLst>
                                            <p:cond delay="0"/>
                                          </p:stCondLst>
                                        </p:cTn>
                                        <p:tgtEl>
                                          <p:spTgt spid="9"/>
                                        </p:tgtEl>
                                        <p:attrNameLst>
                                          <p:attrName>style.visibility</p:attrName>
                                        </p:attrNameLst>
                                      </p:cBhvr>
                                      <p:to>
                                        <p:strVal val="hidden"/>
                                      </p:to>
                                    </p:set>
                                  </p:childTnLst>
                                </p:cTn>
                              </p:par>
                              <p:par>
                                <p:cTn id="50" presetID="1" presetClass="exit" presetSubtype="0" fill="hold" grpId="1" nodeType="withEffect">
                                  <p:stCondLst>
                                    <p:cond delay="0"/>
                                  </p:stCondLst>
                                  <p:childTnLst>
                                    <p:set>
                                      <p:cBhvr>
                                        <p:cTn id="51" dur="1" fill="hold">
                                          <p:stCondLst>
                                            <p:cond delay="0"/>
                                          </p:stCondLst>
                                        </p:cTn>
                                        <p:tgtEl>
                                          <p:spTgt spid="8"/>
                                        </p:tgtEl>
                                        <p:attrNameLst>
                                          <p:attrName>style.visibility</p:attrName>
                                        </p:attrNameLst>
                                      </p:cBhvr>
                                      <p:to>
                                        <p:strVal val="hidden"/>
                                      </p:to>
                                    </p:set>
                                  </p:childTnLst>
                                </p:cTn>
                              </p:par>
                              <p:par>
                                <p:cTn id="52" presetID="1" presetClass="exit" presetSubtype="0" fill="hold" grpId="1" nodeType="withEffect">
                                  <p:stCondLst>
                                    <p:cond delay="0"/>
                                  </p:stCondLst>
                                  <p:childTnLst>
                                    <p:set>
                                      <p:cBhvr>
                                        <p:cTn id="53" dur="1" fill="hold">
                                          <p:stCondLst>
                                            <p:cond delay="0"/>
                                          </p:stCondLst>
                                        </p:cTn>
                                        <p:tgtEl>
                                          <p:spTgt spid="10"/>
                                        </p:tgtEl>
                                        <p:attrNameLst>
                                          <p:attrName>style.visibility</p:attrName>
                                        </p:attrNameLst>
                                      </p:cBhvr>
                                      <p:to>
                                        <p:strVal val="hidden"/>
                                      </p:to>
                                    </p:set>
                                  </p:childTnLst>
                                </p:cTn>
                              </p:par>
                              <p:par>
                                <p:cTn id="54" presetID="1" presetClass="exit" presetSubtype="0" fill="hold" grpId="1" nodeType="withEffect">
                                  <p:stCondLst>
                                    <p:cond delay="0"/>
                                  </p:stCondLst>
                                  <p:childTnLst>
                                    <p:set>
                                      <p:cBhvr>
                                        <p:cTn id="55" dur="1" fill="hold">
                                          <p:stCondLst>
                                            <p:cond delay="0"/>
                                          </p:stCondLst>
                                        </p:cTn>
                                        <p:tgtEl>
                                          <p:spTgt spid="21"/>
                                        </p:tgtEl>
                                        <p:attrNameLst>
                                          <p:attrName>style.visibility</p:attrName>
                                        </p:attrNameLst>
                                      </p:cBhvr>
                                      <p:to>
                                        <p:strVal val="hidden"/>
                                      </p:to>
                                    </p:set>
                                  </p:childTnLst>
                                </p:cTn>
                              </p:par>
                              <p:par>
                                <p:cTn id="56" presetID="1" presetClass="exit"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hidden"/>
                                      </p:to>
                                    </p:set>
                                  </p:childTnLst>
                                </p:cTn>
                              </p:par>
                              <p:par>
                                <p:cTn id="58" presetID="1" presetClass="exit" presetSubtype="0" fill="hold" grpId="0" nodeType="withEffect">
                                  <p:stCondLst>
                                    <p:cond delay="0"/>
                                  </p:stCondLst>
                                  <p:childTnLst>
                                    <p:set>
                                      <p:cBhvr>
                                        <p:cTn id="59" dur="1" fill="hold">
                                          <p:stCondLst>
                                            <p:cond delay="0"/>
                                          </p:stCondLst>
                                        </p:cTn>
                                        <p:tgtEl>
                                          <p:spTgt spid="23"/>
                                        </p:tgtEl>
                                        <p:attrNameLst>
                                          <p:attrName>style.visibility</p:attrName>
                                        </p:attrNameLst>
                                      </p:cBhvr>
                                      <p:to>
                                        <p:strVal val="hidden"/>
                                      </p:to>
                                    </p:set>
                                  </p:childTnLst>
                                </p:cTn>
                              </p:par>
                              <p:par>
                                <p:cTn id="60" presetID="2" presetClass="entr" presetSubtype="9"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250" fill="hold"/>
                                        <p:tgtEl>
                                          <p:spTgt spid="19"/>
                                        </p:tgtEl>
                                        <p:attrNameLst>
                                          <p:attrName>ppt_x</p:attrName>
                                        </p:attrNameLst>
                                      </p:cBhvr>
                                      <p:tavLst>
                                        <p:tav tm="0">
                                          <p:val>
                                            <p:strVal val="0-#ppt_w/2"/>
                                          </p:val>
                                        </p:tav>
                                        <p:tav tm="100000">
                                          <p:val>
                                            <p:strVal val="#ppt_x"/>
                                          </p:val>
                                        </p:tav>
                                      </p:tavLst>
                                    </p:anim>
                                    <p:anim calcmode="lin" valueType="num">
                                      <p:cBhvr additive="base">
                                        <p:cTn id="63" dur="250" fill="hold"/>
                                        <p:tgtEl>
                                          <p:spTgt spid="19"/>
                                        </p:tgtEl>
                                        <p:attrNameLst>
                                          <p:attrName>ppt_y</p:attrName>
                                        </p:attrNameLst>
                                      </p:cBhvr>
                                      <p:tavLst>
                                        <p:tav tm="0">
                                          <p:val>
                                            <p:strVal val="0-#ppt_h/2"/>
                                          </p:val>
                                        </p:tav>
                                        <p:tav tm="100000">
                                          <p:val>
                                            <p:strVal val="#ppt_y"/>
                                          </p:val>
                                        </p:tav>
                                      </p:tavLst>
                                    </p:anim>
                                  </p:childTnLst>
                                </p:cTn>
                              </p:par>
                              <p:par>
                                <p:cTn id="64" presetID="2" presetClass="entr" presetSubtype="6" fill="hold" grpId="0" nodeType="withEffect">
                                  <p:stCondLst>
                                    <p:cond delay="20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250" fill="hold"/>
                                        <p:tgtEl>
                                          <p:spTgt spid="18"/>
                                        </p:tgtEl>
                                        <p:attrNameLst>
                                          <p:attrName>ppt_x</p:attrName>
                                        </p:attrNameLst>
                                      </p:cBhvr>
                                      <p:tavLst>
                                        <p:tav tm="0">
                                          <p:val>
                                            <p:strVal val="1+#ppt_w/2"/>
                                          </p:val>
                                        </p:tav>
                                        <p:tav tm="100000">
                                          <p:val>
                                            <p:strVal val="#ppt_x"/>
                                          </p:val>
                                        </p:tav>
                                      </p:tavLst>
                                    </p:anim>
                                    <p:anim calcmode="lin" valueType="num">
                                      <p:cBhvr additive="base">
                                        <p:cTn id="67" dur="250" fill="hold"/>
                                        <p:tgtEl>
                                          <p:spTgt spid="18"/>
                                        </p:tgtEl>
                                        <p:attrNameLst>
                                          <p:attrName>ppt_y</p:attrName>
                                        </p:attrNameLst>
                                      </p:cBhvr>
                                      <p:tavLst>
                                        <p:tav tm="0">
                                          <p:val>
                                            <p:strVal val="1+#ppt_h/2"/>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additive="base">
                                        <p:cTn id="70" dur="250" fill="hold"/>
                                        <p:tgtEl>
                                          <p:spTgt spid="17"/>
                                        </p:tgtEl>
                                        <p:attrNameLst>
                                          <p:attrName>ppt_x</p:attrName>
                                        </p:attrNameLst>
                                      </p:cBhvr>
                                      <p:tavLst>
                                        <p:tav tm="0">
                                          <p:val>
                                            <p:strVal val="1+#ppt_w/2"/>
                                          </p:val>
                                        </p:tav>
                                        <p:tav tm="100000">
                                          <p:val>
                                            <p:strVal val="#ppt_x"/>
                                          </p:val>
                                        </p:tav>
                                      </p:tavLst>
                                    </p:anim>
                                    <p:anim calcmode="lin" valueType="num">
                                      <p:cBhvr additive="base">
                                        <p:cTn id="71" dur="250" fill="hold"/>
                                        <p:tgtEl>
                                          <p:spTgt spid="17"/>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320"/>
                                  </p:stCondLst>
                                  <p:childTnLst>
                                    <p:set>
                                      <p:cBhvr>
                                        <p:cTn id="73" dur="1" fill="hold">
                                          <p:stCondLst>
                                            <p:cond delay="0"/>
                                          </p:stCondLst>
                                        </p:cTn>
                                        <p:tgtEl>
                                          <p:spTgt spid="16"/>
                                        </p:tgtEl>
                                        <p:attrNameLst>
                                          <p:attrName>style.visibility</p:attrName>
                                        </p:attrNameLst>
                                      </p:cBhvr>
                                      <p:to>
                                        <p:strVal val="visible"/>
                                      </p:to>
                                    </p:set>
                                    <p:anim calcmode="lin" valueType="num">
                                      <p:cBhvr additive="base">
                                        <p:cTn id="74" dur="250" fill="hold"/>
                                        <p:tgtEl>
                                          <p:spTgt spid="16"/>
                                        </p:tgtEl>
                                        <p:attrNameLst>
                                          <p:attrName>ppt_x</p:attrName>
                                        </p:attrNameLst>
                                      </p:cBhvr>
                                      <p:tavLst>
                                        <p:tav tm="0">
                                          <p:val>
                                            <p:strVal val="0-#ppt_w/2"/>
                                          </p:val>
                                        </p:tav>
                                        <p:tav tm="100000">
                                          <p:val>
                                            <p:strVal val="#ppt_x"/>
                                          </p:val>
                                        </p:tav>
                                      </p:tavLst>
                                    </p:anim>
                                    <p:anim calcmode="lin" valueType="num">
                                      <p:cBhvr additive="base">
                                        <p:cTn id="75" dur="250" fill="hold"/>
                                        <p:tgtEl>
                                          <p:spTgt spid="16"/>
                                        </p:tgtEl>
                                        <p:attrNameLst>
                                          <p:attrName>ppt_y</p:attrName>
                                        </p:attrNameLst>
                                      </p:cBhvr>
                                      <p:tavLst>
                                        <p:tav tm="0">
                                          <p:val>
                                            <p:strVal val="#ppt_y"/>
                                          </p:val>
                                        </p:tav>
                                        <p:tav tm="100000">
                                          <p:val>
                                            <p:strVal val="#ppt_y"/>
                                          </p:val>
                                        </p:tav>
                                      </p:tavLst>
                                    </p:anim>
                                  </p:childTnLst>
                                </p:cTn>
                              </p:par>
                              <p:par>
                                <p:cTn id="76" presetID="2" presetClass="entr" presetSubtype="1" fill="hold" grpId="0" nodeType="withEffect">
                                  <p:stCondLst>
                                    <p:cond delay="450"/>
                                  </p:stCondLst>
                                  <p:childTnLst>
                                    <p:set>
                                      <p:cBhvr>
                                        <p:cTn id="77" dur="1" fill="hold">
                                          <p:stCondLst>
                                            <p:cond delay="0"/>
                                          </p:stCondLst>
                                        </p:cTn>
                                        <p:tgtEl>
                                          <p:spTgt spid="15"/>
                                        </p:tgtEl>
                                        <p:attrNameLst>
                                          <p:attrName>style.visibility</p:attrName>
                                        </p:attrNameLst>
                                      </p:cBhvr>
                                      <p:to>
                                        <p:strVal val="visible"/>
                                      </p:to>
                                    </p:set>
                                    <p:anim calcmode="lin" valueType="num">
                                      <p:cBhvr additive="base">
                                        <p:cTn id="78" dur="200" fill="hold"/>
                                        <p:tgtEl>
                                          <p:spTgt spid="15"/>
                                        </p:tgtEl>
                                        <p:attrNameLst>
                                          <p:attrName>ppt_x</p:attrName>
                                        </p:attrNameLst>
                                      </p:cBhvr>
                                      <p:tavLst>
                                        <p:tav tm="0">
                                          <p:val>
                                            <p:strVal val="#ppt_x"/>
                                          </p:val>
                                        </p:tav>
                                        <p:tav tm="100000">
                                          <p:val>
                                            <p:strVal val="#ppt_x"/>
                                          </p:val>
                                        </p:tav>
                                      </p:tavLst>
                                    </p:anim>
                                    <p:anim calcmode="lin" valueType="num">
                                      <p:cBhvr additive="base">
                                        <p:cTn id="79" dur="200" fill="hold"/>
                                        <p:tgtEl>
                                          <p:spTgt spid="15"/>
                                        </p:tgtEl>
                                        <p:attrNameLst>
                                          <p:attrName>ppt_y</p:attrName>
                                        </p:attrNameLst>
                                      </p:cBhvr>
                                      <p:tavLst>
                                        <p:tav tm="0">
                                          <p:val>
                                            <p:strVal val="0-#ppt_h/2"/>
                                          </p:val>
                                        </p:tav>
                                        <p:tav tm="100000">
                                          <p:val>
                                            <p:strVal val="#ppt_y"/>
                                          </p:val>
                                        </p:tav>
                                      </p:tavLst>
                                    </p:anim>
                                  </p:childTnLst>
                                </p:cTn>
                              </p:par>
                              <p:par>
                                <p:cTn id="80" presetID="2" presetClass="entr" presetSubtype="4" fill="hold" grpId="0" nodeType="withEffect">
                                  <p:stCondLst>
                                    <p:cond delay="450"/>
                                  </p:stCondLst>
                                  <p:childTnLst>
                                    <p:set>
                                      <p:cBhvr>
                                        <p:cTn id="81" dur="1" fill="hold">
                                          <p:stCondLst>
                                            <p:cond delay="0"/>
                                          </p:stCondLst>
                                        </p:cTn>
                                        <p:tgtEl>
                                          <p:spTgt spid="14"/>
                                        </p:tgtEl>
                                        <p:attrNameLst>
                                          <p:attrName>style.visibility</p:attrName>
                                        </p:attrNameLst>
                                      </p:cBhvr>
                                      <p:to>
                                        <p:strVal val="visible"/>
                                      </p:to>
                                    </p:set>
                                    <p:anim calcmode="lin" valueType="num">
                                      <p:cBhvr additive="base">
                                        <p:cTn id="82" dur="200" fill="hold"/>
                                        <p:tgtEl>
                                          <p:spTgt spid="14"/>
                                        </p:tgtEl>
                                        <p:attrNameLst>
                                          <p:attrName>ppt_x</p:attrName>
                                        </p:attrNameLst>
                                      </p:cBhvr>
                                      <p:tavLst>
                                        <p:tav tm="0">
                                          <p:val>
                                            <p:strVal val="#ppt_x"/>
                                          </p:val>
                                        </p:tav>
                                        <p:tav tm="100000">
                                          <p:val>
                                            <p:strVal val="#ppt_x"/>
                                          </p:val>
                                        </p:tav>
                                      </p:tavLst>
                                    </p:anim>
                                    <p:anim calcmode="lin" valueType="num">
                                      <p:cBhvr additive="base">
                                        <p:cTn id="83" dur="200" fill="hold"/>
                                        <p:tgtEl>
                                          <p:spTgt spid="14"/>
                                        </p:tgtEl>
                                        <p:attrNameLst>
                                          <p:attrName>ppt_y</p:attrName>
                                        </p:attrNameLst>
                                      </p:cBhvr>
                                      <p:tavLst>
                                        <p:tav tm="0">
                                          <p:val>
                                            <p:strVal val="1+#ppt_h/2"/>
                                          </p:val>
                                        </p:tav>
                                        <p:tav tm="100000">
                                          <p:val>
                                            <p:strVal val="#ppt_y"/>
                                          </p:val>
                                        </p:tav>
                                      </p:tavLst>
                                    </p:anim>
                                  </p:childTnLst>
                                </p:cTn>
                              </p:par>
                              <p:par>
                                <p:cTn id="84" presetID="10" presetClass="entr" presetSubtype="0" fill="hold" grpId="0" nodeType="withEffect">
                                  <p:stCondLst>
                                    <p:cond delay="90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250"/>
                                        <p:tgtEl>
                                          <p:spTgt spid="20"/>
                                        </p:tgtEl>
                                      </p:cBhvr>
                                    </p:animEffect>
                                  </p:childTnLst>
                                </p:cTn>
                              </p:par>
                              <p:par>
                                <p:cTn id="87" presetID="10" presetClass="entr" presetSubtype="0" fill="hold" grpId="0" nodeType="withEffect">
                                  <p:stCondLst>
                                    <p:cond delay="100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90" fill="hold" display="0">
                  <p:stCondLst>
                    <p:cond delay="indefinite"/>
                  </p:stCondLst>
                  <p:endCondLst>
                    <p:cond evt="onStopAudio" delay="0">
                      <p:tgtEl>
                        <p:sldTgt/>
                      </p:tgtEl>
                    </p:cond>
                  </p:endCondLst>
                </p:cTn>
                <p:tgtEl>
                  <p:spTgt spid="13"/>
                </p:tgtEl>
              </p:cMediaNode>
            </p:audio>
            <p:audio>
              <p:cMediaNode vol="80000">
                <p:cTn id="91" repeatCount="indefinite" fill="hold" display="0">
                  <p:stCondLst>
                    <p:cond delay="indefinite"/>
                  </p:stCondLst>
                  <p:endCondLst>
                    <p:cond evt="onStopAudio" delay="0">
                      <p:tgtEl>
                        <p:sldTgt/>
                      </p:tgtEl>
                    </p:cond>
                    <p:cond evt="onNext" delay="0">
                      <p:tgtEl>
                        <p:sldTgt/>
                      </p:tgtEl>
                    </p:cond>
                  </p:endCondLst>
                </p:cTn>
                <p:tgtEl>
                  <p:spTgt spid="2"/>
                </p:tgtEl>
              </p:cMediaNode>
            </p:audio>
          </p:childTnLst>
        </p:cTn>
      </p:par>
    </p:tnLst>
    <p:bldLst>
      <p:bldP spid="23" grpId="0"/>
      <p:bldP spid="23" grpId="1"/>
      <p:bldP spid="23" grpId="2"/>
      <p:bldP spid="24" grpId="0"/>
      <p:bldP spid="24" grpId="1"/>
      <p:bldP spid="24" grpId="2"/>
      <p:bldP spid="21" grpId="1"/>
      <p:bldP spid="21" grpId="2"/>
      <p:bldP spid="21" grpId="3"/>
      <p:bldP spid="10" grpId="1"/>
      <p:bldP spid="10" grpId="2"/>
      <p:bldP spid="10" grpId="3"/>
      <p:bldP spid="8" grpId="1"/>
      <p:bldP spid="8" grpId="2"/>
      <p:bldP spid="8" grpId="3"/>
      <p:bldP spid="9" grpId="1"/>
      <p:bldP spid="9" grpId="2"/>
      <p:bldP spid="9" grpId="3"/>
      <p:bldP spid="11" grpId="1"/>
      <p:bldP spid="11" grpId="2"/>
      <p:bldP spid="11" grpId="3"/>
      <p:bldP spid="14" grpId="0" animBg="1"/>
      <p:bldP spid="15" grpId="0" animBg="1"/>
      <p:bldP spid="16" grpId="0" animBg="1"/>
      <p:bldP spid="17" grpId="0" animBg="1"/>
      <p:bldP spid="18" grpId="0" animBg="1"/>
      <p:bldP spid="19" grpId="0" animBg="1"/>
      <p:bldP spid="20" grpId="0" animBg="1"/>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Leomind - Ride (Level 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44938" y="10438119"/>
            <a:ext cx="487363" cy="487363"/>
          </a:xfrm>
          <a:prstGeom prst="rect">
            <a:avLst/>
          </a:prstGeom>
        </p:spPr>
      </p:pic>
      <p:pic>
        <p:nvPicPr>
          <p:cNvPr id="13" name="screen assembly 2.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7263537" y="10438120"/>
            <a:ext cx="487363" cy="487363"/>
          </a:xfrm>
          <a:prstGeom prst="rect">
            <a:avLst/>
          </a:prstGeom>
        </p:spPr>
      </p:pic>
      <p:pic>
        <p:nvPicPr>
          <p:cNvPr id="12" name="Background"/>
          <p:cNvPicPr>
            <a:picLocks/>
          </p:cNvPicPr>
          <p:nvPr/>
        </p:nvPicPr>
        <p:blipFill>
          <a:blip r:embed="rId9">
            <a:extLst>
              <a:ext uri="{28A0092B-C50C-407E-A947-70E740481C1C}">
                <a14:useLocalDpi xmlns:a14="http://schemas.microsoft.com/office/drawing/2010/main" val="0"/>
              </a:ext>
            </a:extLst>
          </a:blip>
          <a:stretch>
            <a:fillRect/>
          </a:stretch>
        </p:blipFill>
        <p:spPr>
          <a:xfrm flipH="1">
            <a:off x="175" y="1383"/>
            <a:ext cx="14630049" cy="8226831"/>
          </a:xfrm>
          <a:prstGeom prst="rect">
            <a:avLst/>
          </a:prstGeom>
        </p:spPr>
      </p:pic>
      <p:sp>
        <p:nvSpPr>
          <p:cNvPr id="4" name="Oval 3"/>
          <p:cNvSpPr/>
          <p:nvPr/>
        </p:nvSpPr>
        <p:spPr>
          <a:xfrm>
            <a:off x="3657600" y="457200"/>
            <a:ext cx="7315200" cy="7315200"/>
          </a:xfrm>
          <a:prstGeom prst="ellipse">
            <a:avLst/>
          </a:prstGeom>
          <a:noFill/>
          <a:ln w="254000">
            <a:solidFill>
              <a:schemeClr val="bg1">
                <a:alpha val="3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Letter 8"/>
          <p:cNvSpPr txBox="1"/>
          <p:nvPr/>
        </p:nvSpPr>
        <p:spPr>
          <a:xfrm>
            <a:off x="9811790" y="8426438"/>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8</a:t>
            </a:r>
            <a:endParaRPr lang="ko-KR" altLang="en-US" sz="11300" b="1" dirty="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23" name="Letter 7"/>
          <p:cNvSpPr txBox="1"/>
          <p:nvPr/>
        </p:nvSpPr>
        <p:spPr>
          <a:xfrm>
            <a:off x="2039559" y="8426439"/>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7</a:t>
            </a:r>
            <a:endParaRPr lang="ko-KR" altLang="en-US" sz="11300" b="1" dirty="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24" name="Letter 6"/>
          <p:cNvSpPr txBox="1"/>
          <p:nvPr/>
        </p:nvSpPr>
        <p:spPr>
          <a:xfrm>
            <a:off x="14630400" y="6386517"/>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6</a:t>
            </a:r>
            <a:endParaRPr lang="ko-KR" altLang="en-US" sz="11300" b="1" dirty="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21" name="Letter 5"/>
          <p:cNvSpPr txBox="1"/>
          <p:nvPr/>
        </p:nvSpPr>
        <p:spPr>
          <a:xfrm>
            <a:off x="14625376" y="1383"/>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5</a:t>
            </a:r>
            <a:endParaRPr lang="ko-KR" altLang="en-US" sz="11300" b="1" dirty="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10" name="Letter 4"/>
          <p:cNvSpPr txBox="1"/>
          <p:nvPr/>
        </p:nvSpPr>
        <p:spPr>
          <a:xfrm>
            <a:off x="9811790" y="-2065519"/>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4</a:t>
            </a:r>
            <a:endParaRPr lang="ko-KR" altLang="en-US" sz="11300" b="1" dirty="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8" name="Letter 3"/>
          <p:cNvSpPr txBox="1"/>
          <p:nvPr/>
        </p:nvSpPr>
        <p:spPr>
          <a:xfrm>
            <a:off x="2105198" y="-2065517"/>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3</a:t>
            </a:r>
            <a:endParaRPr lang="ko-KR" altLang="en-US" sz="11300" b="1" dirty="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9" name="Letter 2"/>
          <p:cNvSpPr txBox="1"/>
          <p:nvPr/>
        </p:nvSpPr>
        <p:spPr>
          <a:xfrm>
            <a:off x="-2902528" y="6346964"/>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2</a:t>
            </a:r>
            <a:endParaRPr lang="ko-KR" altLang="en-US" sz="11300" b="1" dirty="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11" name="Letter 1"/>
          <p:cNvSpPr txBox="1"/>
          <p:nvPr/>
        </p:nvSpPr>
        <p:spPr>
          <a:xfrm>
            <a:off x="-2902528" y="1383"/>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1</a:t>
            </a:r>
            <a:endParaRPr lang="ko-KR" altLang="en-US" sz="11300" b="1" dirty="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14" name="Frame Piece 6"/>
          <p:cNvSpPr/>
          <p:nvPr/>
        </p:nvSpPr>
        <p:spPr>
          <a:xfrm>
            <a:off x="6462195" y="6079742"/>
            <a:ext cx="925013" cy="969858"/>
          </a:xfrm>
          <a:prstGeom prst="triangle">
            <a:avLst>
              <a:gd name="adj" fmla="val 10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ame Piece 5"/>
          <p:cNvSpPr/>
          <p:nvPr/>
        </p:nvSpPr>
        <p:spPr>
          <a:xfrm rot="10800000">
            <a:off x="7507219" y="1180003"/>
            <a:ext cx="895701" cy="983434"/>
          </a:xfrm>
          <a:prstGeom prst="triangle">
            <a:avLst>
              <a:gd name="adj" fmla="val 10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ame Piece 4"/>
          <p:cNvSpPr/>
          <p:nvPr/>
        </p:nvSpPr>
        <p:spPr>
          <a:xfrm>
            <a:off x="3410813" y="3126938"/>
            <a:ext cx="5000972" cy="3922662"/>
          </a:xfrm>
          <a:prstGeom prst="homePlate">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ame Piece 3"/>
          <p:cNvSpPr/>
          <p:nvPr/>
        </p:nvSpPr>
        <p:spPr>
          <a:xfrm rot="10800000">
            <a:off x="6453334" y="1180006"/>
            <a:ext cx="4766254" cy="3917125"/>
          </a:xfrm>
          <a:prstGeom prst="homePlate">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ame Piece 2"/>
          <p:cNvSpPr/>
          <p:nvPr/>
        </p:nvSpPr>
        <p:spPr>
          <a:xfrm flipH="1">
            <a:off x="7378346" y="5088269"/>
            <a:ext cx="3841236" cy="1961331"/>
          </a:xfrm>
          <a:prstGeom prst="snip1Rect">
            <a:avLst>
              <a:gd name="adj" fmla="val 5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ame Piece 1"/>
          <p:cNvSpPr/>
          <p:nvPr/>
        </p:nvSpPr>
        <p:spPr>
          <a:xfrm rot="10800000" flipH="1">
            <a:off x="3410813" y="1180001"/>
            <a:ext cx="4105268" cy="1955798"/>
          </a:xfrm>
          <a:prstGeom prst="snip1Rect">
            <a:avLst>
              <a:gd name="adj" fmla="val 5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creen'"/>
          <p:cNvSpPr/>
          <p:nvPr/>
        </p:nvSpPr>
        <p:spPr>
          <a:xfrm>
            <a:off x="3504384" y="1261120"/>
            <a:ext cx="7621634" cy="5716225"/>
          </a:xfrm>
          <a:prstGeom prst="rect">
            <a:avLst/>
          </a:prstGeom>
          <a:gradFill flip="none" rotWithShape="1">
            <a:gsLst>
              <a:gs pos="61000">
                <a:srgbClr val="E5E6FF"/>
              </a:gs>
              <a:gs pos="44000">
                <a:schemeClr val="bg1">
                  <a:alpha val="98000"/>
                </a:schemeClr>
              </a:gs>
              <a:gs pos="79000">
                <a:srgbClr val="C0C1F8"/>
              </a:gs>
              <a:gs pos="100000">
                <a:srgbClr val="8282E6"/>
              </a:gs>
            </a:gsLst>
            <a:path path="circle">
              <a:fillToRect l="50000" t="50000" r="50000" b="50000"/>
            </a:path>
            <a:tileRect/>
          </a:gradFill>
          <a:ln>
            <a:noFill/>
          </a:ln>
          <a:effectLst>
            <a:glow rad="850900">
              <a:srgbClr val="CF57FF">
                <a:alpha val="3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nswer"/>
          <p:cNvSpPr txBox="1"/>
          <p:nvPr/>
        </p:nvSpPr>
        <p:spPr>
          <a:xfrm>
            <a:off x="3622876" y="2868306"/>
            <a:ext cx="7361499" cy="2492990"/>
          </a:xfrm>
          <a:prstGeom prst="rect">
            <a:avLst/>
          </a:prstGeom>
          <a:noFill/>
        </p:spPr>
        <p:txBody>
          <a:bodyPr wrap="square" rtlCol="0" anchor="ctr">
            <a:spAutoFit/>
            <a:scene3d>
              <a:camera prst="orthographicFront"/>
              <a:lightRig rig="threePt" dir="t"/>
            </a:scene3d>
            <a:sp3d extrusionH="57150">
              <a:bevelT w="88900" h="114300"/>
            </a:sp3d>
          </a:bodyPr>
          <a:lstStyle/>
          <a:p>
            <a:pPr algn="ctr" latinLnBrk="0"/>
            <a:r>
              <a:rPr lang="en-US" sz="15600" dirty="0" smtClean="0">
                <a:effectLst>
                  <a:glow rad="317500">
                    <a:srgbClr val="CF57FF">
                      <a:alpha val="25000"/>
                    </a:srgbClr>
                  </a:glow>
                  <a:outerShdw blurRad="50800" dist="50800" dir="5400000" algn="ctr" rotWithShape="0">
                    <a:srgbClr val="575FFF"/>
                  </a:outerShdw>
                </a:effectLst>
                <a:latin typeface="Josefin Sans" pitchFamily="2" charset="0"/>
              </a:rPr>
              <a:t>answer</a:t>
            </a:r>
            <a:endParaRPr lang="en-US" sz="15600" dirty="0">
              <a:effectLst>
                <a:glow rad="317500">
                  <a:srgbClr val="CF57FF">
                    <a:alpha val="25000"/>
                  </a:srgbClr>
                </a:glow>
                <a:outerShdw blurRad="50800" dist="50800" dir="5400000" algn="ctr" rotWithShape="0">
                  <a:srgbClr val="575FFF"/>
                </a:outerShdw>
              </a:effectLst>
              <a:latin typeface="Josefin Sans" pitchFamily="2" charset="0"/>
            </a:endParaRPr>
          </a:p>
        </p:txBody>
      </p:sp>
    </p:spTree>
    <p:extLst>
      <p:ext uri="{BB962C8B-B14F-4D97-AF65-F5344CB8AC3E}">
        <p14:creationId xmlns:p14="http://schemas.microsoft.com/office/powerpoint/2010/main" val="3480267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14" fill="hold"/>
                                        <p:tgtEl>
                                          <p:spTgt spid="3"/>
                                        </p:tgtEl>
                                      </p:cBhvr>
                                    </p:cmd>
                                  </p:childTnLst>
                                </p:cTn>
                              </p:par>
                              <p:par>
                                <p:cTn id="7" presetID="0" presetClass="path" presetSubtype="0" repeatCount="indefinite" fill="hold" grpId="1" nodeType="withEffect">
                                  <p:stCondLst>
                                    <p:cond delay="0"/>
                                  </p:stCondLst>
                                  <p:childTnLst>
                                    <p:animMotion origin="layout" path="M 0 0 L 1.0625 0.38619 L 0.78906 0.81945 L 0.49219 -0.04996 L 0.2844 0.78607 L 0 0 Z " pathEditMode="relative" ptsTypes="AAAAAA">
                                      <p:cBhvr>
                                        <p:cTn id="8" dur="3250" fill="hold"/>
                                        <p:tgtEl>
                                          <p:spTgt spid="11"/>
                                        </p:tgtEl>
                                        <p:attrNameLst>
                                          <p:attrName>ppt_x</p:attrName>
                                          <p:attrName>ppt_y</p:attrName>
                                        </p:attrNameLst>
                                      </p:cBhvr>
                                    </p:animMotion>
                                  </p:childTnLst>
                                </p:cTn>
                              </p:par>
                              <p:par>
                                <p:cTn id="9" presetID="0" presetClass="path" presetSubtype="0" repeatCount="indefinite" fill="hold" grpId="1" nodeType="withEffect">
                                  <p:stCondLst>
                                    <p:cond delay="0"/>
                                  </p:stCondLst>
                                  <p:childTnLst>
                                    <p:animMotion origin="layout" path="M 0 0 L 0.29058 -0.80555 L 0.59842 0.04167 L 0.87186 -0.79166 L 1.05306 -0.30825 L 0.9375 0.03338 L 0.55306 -0.81385 L 0.21094 0.01949 L 0 0 Z " pathEditMode="relative" ptsTypes="AAAAAAAAA">
                                      <p:cBhvr>
                                        <p:cTn id="10" dur="4250" fill="hold"/>
                                        <p:tgtEl>
                                          <p:spTgt spid="9"/>
                                        </p:tgtEl>
                                        <p:attrNameLst>
                                          <p:attrName>ppt_x</p:attrName>
                                          <p:attrName>ppt_y</p:attrName>
                                        </p:attrNameLst>
                                      </p:cBhvr>
                                    </p:animMotion>
                                  </p:childTnLst>
                                </p:cTn>
                              </p:par>
                              <p:par>
                                <p:cTn id="11" presetID="0" presetClass="path" presetSubtype="0" repeatCount="indefinite" fill="hold" grpId="1" nodeType="withEffect">
                                  <p:stCondLst>
                                    <p:cond delay="0"/>
                                  </p:stCondLst>
                                  <p:childTnLst>
                                    <p:animMotion origin="layout" path="M 0 0 L -0.08594 1.02778 L -0.20475 0.6277 L 0.32346 0.21393 L 0.54688 1.05826 L 0.71561 0.5083 L 0.23275 0.21663 L 0.09212 1.04996 L 0 0 Z " pathEditMode="relative" ptsTypes="AAAAAAAAA">
                                      <p:cBhvr>
                                        <p:cTn id="12" dur="4000" fill="hold"/>
                                        <p:tgtEl>
                                          <p:spTgt spid="8"/>
                                        </p:tgtEl>
                                        <p:attrNameLst>
                                          <p:attrName>ppt_x</p:attrName>
                                          <p:attrName>ppt_y</p:attrName>
                                        </p:attrNameLst>
                                      </p:cBhvr>
                                    </p:animMotion>
                                  </p:childTnLst>
                                </p:cTn>
                              </p:par>
                              <p:par>
                                <p:cTn id="13" presetID="0" presetClass="path" presetSubtype="0" repeatCount="indefinite" fill="hold" grpId="1" nodeType="withEffect">
                                  <p:stCondLst>
                                    <p:cond delay="0"/>
                                  </p:stCondLst>
                                  <p:childTnLst>
                                    <p:animMotion origin="layout" path="M 0 0 L 0.17969 0.80826 L -0.02659 1.05556 L -0.33746 0.20833 L -0.7219 0.7556 L -0.52181 1.04437 L -0.26877 0.22492 L -0.13433 1.06385 L 0 0 Z " pathEditMode="relative" ptsTypes="AAAAAAAAA">
                                      <p:cBhvr>
                                        <p:cTn id="14" dur="3500" fill="hold"/>
                                        <p:tgtEl>
                                          <p:spTgt spid="10"/>
                                        </p:tgtEl>
                                        <p:attrNameLst>
                                          <p:attrName>ppt_x</p:attrName>
                                          <p:attrName>ppt_y</p:attrName>
                                        </p:attrNameLst>
                                      </p:cBhvr>
                                    </p:animMotion>
                                  </p:childTnLst>
                                </p:cTn>
                              </p:par>
                              <p:par>
                                <p:cTn id="15" presetID="0" presetClass="path" presetSubtype="0" repeatCount="indefinite" fill="hold" grpId="1" nodeType="withEffect">
                                  <p:stCondLst>
                                    <p:cond delay="0"/>
                                  </p:stCondLst>
                                  <p:childTnLst>
                                    <p:animMotion origin="layout" path="M 0 0 L -0.52973 0.80286 L -0.96875 -0.03048 L -1.04687 0.1279 L -0.88596 0.78067 L -0.50315 -0.03318 L -0.33279 0.79726 L 0 0 Z " pathEditMode="relative" ptsTypes="AAAAAAAA">
                                      <p:cBhvr>
                                        <p:cTn id="16" dur="3250" fill="hold"/>
                                        <p:tgtEl>
                                          <p:spTgt spid="21"/>
                                        </p:tgtEl>
                                        <p:attrNameLst>
                                          <p:attrName>ppt_x</p:attrName>
                                          <p:attrName>ppt_y</p:attrName>
                                        </p:attrNameLst>
                                      </p:cBhvr>
                                    </p:animMotion>
                                  </p:childTnLst>
                                </p:cTn>
                              </p:par>
                              <p:par>
                                <p:cTn id="17" presetID="0" presetClass="path" presetSubtype="0" repeatCount="indefinite" fill="hold" grpId="1" nodeType="withEffect">
                                  <p:stCondLst>
                                    <p:cond delay="0"/>
                                  </p:stCondLst>
                                  <p:childTnLst>
                                    <p:animMotion origin="layout" path="M 0 0 L -0.46571 -0.81385 L -0.88759 0.01119 L -1.04687 -0.26948 L -0.77658 -0.80556 L -0.43913 0.03337 L -0.236 -0.79726 L 0 0 Z " pathEditMode="relative" ptsTypes="AAAAAAAA">
                                      <p:cBhvr>
                                        <p:cTn id="18" dur="4000" fill="hold"/>
                                        <p:tgtEl>
                                          <p:spTgt spid="24"/>
                                        </p:tgtEl>
                                        <p:attrNameLst>
                                          <p:attrName>ppt_x</p:attrName>
                                          <p:attrName>ppt_y</p:attrName>
                                        </p:attrNameLst>
                                      </p:cBhvr>
                                    </p:animMotion>
                                  </p:childTnLst>
                                </p:cTn>
                              </p:par>
                              <p:par>
                                <p:cTn id="19" presetID="0" presetClass="path" presetSubtype="0" repeatCount="indefinite" fill="hold" grpId="1" nodeType="withEffect">
                                  <p:stCondLst>
                                    <p:cond delay="0"/>
                                  </p:stCondLst>
                                  <p:childTnLst>
                                    <p:animMotion origin="layout" path="M -2.91667E-6 -2.46914E-6 L -0.18446 -0.7444 L 0.12023 -1.06655 L 0.48438 -0.21103 L 0.72179 -0.59163 L 0.4451 -1.05266 L 0.0114 -0.02469 L -2.91667E-6 -2.46914E-6 Z " pathEditMode="relative" rAng="0" ptsTypes="AAAAAAAA">
                                      <p:cBhvr>
                                        <p:cTn id="20" dur="3250" fill="hold"/>
                                        <p:tgtEl>
                                          <p:spTgt spid="23"/>
                                        </p:tgtEl>
                                        <p:attrNameLst>
                                          <p:attrName>ppt_x</p:attrName>
                                          <p:attrName>ppt_y</p:attrName>
                                        </p:attrNameLst>
                                      </p:cBhvr>
                                      <p:rCtr x="26866" y="-53337"/>
                                    </p:animMotion>
                                  </p:childTnLst>
                                </p:cTn>
                              </p:par>
                              <p:par>
                                <p:cTn id="21" presetID="0" presetClass="path" presetSubtype="0" repeatCount="indefinite" fill="hold" grpId="1" nodeType="withEffect">
                                  <p:stCondLst>
                                    <p:cond delay="0"/>
                                  </p:stCondLst>
                                  <p:childTnLst>
                                    <p:animMotion origin="layout" path="M 0 0 L 0.18132 -0.86825 L 0.04796 -1.03685 L -0.35319 -0.22936 L -0.7156 -0.84453 L -0.61144 -1.05903 L -0.46766 -0.24055 L -0.05317 -1.04051 L 0.18338 -0.52566 L 0 0 Z " pathEditMode="relative" ptsTypes="AAAAAAAAAA">
                                      <p:cBhvr>
                                        <p:cTn id="22" dur="3750" fill="hold"/>
                                        <p:tgtEl>
                                          <p:spTgt spid="25"/>
                                        </p:tgtEl>
                                        <p:attrNameLst>
                                          <p:attrName>ppt_x</p:attrName>
                                          <p:attrName>ppt_y</p:attrName>
                                        </p:attrNameLst>
                                      </p:cBhvr>
                                    </p:animMotion>
                                  </p:childTnLst>
                                </p:cTn>
                              </p:par>
                              <p:par>
                                <p:cTn id="23" presetID="53" presetClass="entr" presetSubtype="16" repeatCount="indefinite" fill="hold" grpId="0" nodeType="withEffect">
                                  <p:stCondLst>
                                    <p:cond delay="0"/>
                                  </p:stCondLst>
                                  <p:endCondLst>
                                    <p:cond evt="onNext" delay="0">
                                      <p:tgtEl>
                                        <p:sldTgt/>
                                      </p:tgtEl>
                                    </p:cond>
                                  </p:end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par>
                                <p:cTn id="28" presetID="6" presetClass="emph" presetSubtype="0" repeatCount="indefinite" fill="hold" grpId="1" nodeType="withEffect">
                                  <p:stCondLst>
                                    <p:cond delay="500"/>
                                  </p:stCondLst>
                                  <p:endCondLst>
                                    <p:cond evt="onNext" delay="0">
                                      <p:tgtEl>
                                        <p:sldTgt/>
                                      </p:tgtEl>
                                    </p:cond>
                                  </p:endCondLst>
                                  <p:childTnLst>
                                    <p:animScale>
                                      <p:cBhvr>
                                        <p:cTn id="29" dur="2000" fill="hold"/>
                                        <p:tgtEl>
                                          <p:spTgt spid="4"/>
                                        </p:tgtEl>
                                      </p:cBhvr>
                                      <p:by x="200000" y="200000"/>
                                    </p:animScale>
                                  </p:childTnLst>
                                </p:cTn>
                              </p:par>
                            </p:childTnLst>
                          </p:cTn>
                        </p:par>
                      </p:childTnLst>
                    </p:cTn>
                  </p:par>
                  <p:par>
                    <p:cTn id="30" fill="hold">
                      <p:stCondLst>
                        <p:cond delay="indefinite"/>
                      </p:stCondLst>
                      <p:childTnLst>
                        <p:par>
                          <p:cTn id="31" fill="hold">
                            <p:stCondLst>
                              <p:cond delay="0"/>
                            </p:stCondLst>
                            <p:childTnLst>
                              <p:par>
                                <p:cTn id="32" presetID="1" presetClass="mediacall" presetSubtype="0" fill="hold" nodeType="clickEffect">
                                  <p:stCondLst>
                                    <p:cond delay="200"/>
                                  </p:stCondLst>
                                  <p:childTnLst>
                                    <p:cmd type="call" cmd="playFrom(0.0)">
                                      <p:cBhvr>
                                        <p:cTn id="33" dur="1584" fill="hold"/>
                                        <p:tgtEl>
                                          <p:spTgt spid="13"/>
                                        </p:tgtEl>
                                      </p:cBhvr>
                                    </p:cmd>
                                  </p:childTnLst>
                                </p:cTn>
                              </p:par>
                              <p:par>
                                <p:cTn id="34" presetID="1" presetClass="exit" presetSubtype="0" fill="hold" grpId="2" nodeType="withEffect">
                                  <p:stCondLst>
                                    <p:cond delay="0"/>
                                  </p:stCondLst>
                                  <p:childTnLst>
                                    <p:set>
                                      <p:cBhvr>
                                        <p:cTn id="35" dur="1" fill="hold">
                                          <p:stCondLst>
                                            <p:cond delay="0"/>
                                          </p:stCondLst>
                                        </p:cTn>
                                        <p:tgtEl>
                                          <p:spTgt spid="4"/>
                                        </p:tgtEl>
                                        <p:attrNameLst>
                                          <p:attrName>style.visibility</p:attrName>
                                        </p:attrNameLst>
                                      </p:cBhvr>
                                      <p:to>
                                        <p:strVal val="hidden"/>
                                      </p:to>
                                    </p:set>
                                  </p:childTnLst>
                                </p:cTn>
                              </p:par>
                              <p:par>
                                <p:cTn id="36" presetID="1" presetClass="exit"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hidden"/>
                                      </p:to>
                                    </p:set>
                                  </p:childTnLst>
                                </p:cTn>
                              </p:par>
                              <p:par>
                                <p:cTn id="38" presetID="1" presetClass="exit"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hidden"/>
                                      </p:to>
                                    </p:set>
                                  </p:childTnLst>
                                </p:cTn>
                              </p:par>
                              <p:par>
                                <p:cTn id="40" presetID="1" presetClass="exit"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hidden"/>
                                      </p:to>
                                    </p:set>
                                  </p:childTnLst>
                                </p:cTn>
                              </p:par>
                              <p:par>
                                <p:cTn id="42" presetID="1" presetClass="exit"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hidden"/>
                                      </p:to>
                                    </p:set>
                                  </p:childTnLst>
                                </p:cTn>
                              </p:par>
                              <p:par>
                                <p:cTn id="44" presetID="1" presetClass="exit"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hidden"/>
                                      </p:to>
                                    </p:set>
                                  </p:childTnLst>
                                </p:cTn>
                              </p:par>
                              <p:par>
                                <p:cTn id="46" presetID="1" presetClass="exit"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hidden"/>
                                      </p:to>
                                    </p:set>
                                  </p:childTnLst>
                                </p:cTn>
                              </p:par>
                              <p:par>
                                <p:cTn id="48" presetID="1" presetClass="exit" presetSubtype="0" fill="hold" grpId="0" nodeType="withEffect">
                                  <p:stCondLst>
                                    <p:cond delay="0"/>
                                  </p:stCondLst>
                                  <p:childTnLst>
                                    <p:set>
                                      <p:cBhvr>
                                        <p:cTn id="49" dur="1" fill="hold">
                                          <p:stCondLst>
                                            <p:cond delay="0"/>
                                          </p:stCondLst>
                                        </p:cTn>
                                        <p:tgtEl>
                                          <p:spTgt spid="23"/>
                                        </p:tgtEl>
                                        <p:attrNameLst>
                                          <p:attrName>style.visibility</p:attrName>
                                        </p:attrNameLst>
                                      </p:cBhvr>
                                      <p:to>
                                        <p:strVal val="hidden"/>
                                      </p:to>
                                    </p:set>
                                  </p:childTnLst>
                                </p:cTn>
                              </p:par>
                              <p:par>
                                <p:cTn id="50" presetID="1" presetClass="exit" presetSubtype="0" fill="hold" grpId="0" nodeType="withEffect">
                                  <p:stCondLst>
                                    <p:cond delay="0"/>
                                  </p:stCondLst>
                                  <p:childTnLst>
                                    <p:set>
                                      <p:cBhvr>
                                        <p:cTn id="51" dur="1" fill="hold">
                                          <p:stCondLst>
                                            <p:cond delay="0"/>
                                          </p:stCondLst>
                                        </p:cTn>
                                        <p:tgtEl>
                                          <p:spTgt spid="25"/>
                                        </p:tgtEl>
                                        <p:attrNameLst>
                                          <p:attrName>style.visibility</p:attrName>
                                        </p:attrNameLst>
                                      </p:cBhvr>
                                      <p:to>
                                        <p:strVal val="hidden"/>
                                      </p:to>
                                    </p:set>
                                  </p:childTnLst>
                                </p:cTn>
                              </p:par>
                              <p:par>
                                <p:cTn id="52" presetID="2" presetClass="entr" presetSubtype="9"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250" fill="hold"/>
                                        <p:tgtEl>
                                          <p:spTgt spid="19"/>
                                        </p:tgtEl>
                                        <p:attrNameLst>
                                          <p:attrName>ppt_x</p:attrName>
                                        </p:attrNameLst>
                                      </p:cBhvr>
                                      <p:tavLst>
                                        <p:tav tm="0">
                                          <p:val>
                                            <p:strVal val="0-#ppt_w/2"/>
                                          </p:val>
                                        </p:tav>
                                        <p:tav tm="100000">
                                          <p:val>
                                            <p:strVal val="#ppt_x"/>
                                          </p:val>
                                        </p:tav>
                                      </p:tavLst>
                                    </p:anim>
                                    <p:anim calcmode="lin" valueType="num">
                                      <p:cBhvr additive="base">
                                        <p:cTn id="55" dur="250" fill="hold"/>
                                        <p:tgtEl>
                                          <p:spTgt spid="19"/>
                                        </p:tgtEl>
                                        <p:attrNameLst>
                                          <p:attrName>ppt_y</p:attrName>
                                        </p:attrNameLst>
                                      </p:cBhvr>
                                      <p:tavLst>
                                        <p:tav tm="0">
                                          <p:val>
                                            <p:strVal val="0-#ppt_h/2"/>
                                          </p:val>
                                        </p:tav>
                                        <p:tav tm="100000">
                                          <p:val>
                                            <p:strVal val="#ppt_y"/>
                                          </p:val>
                                        </p:tav>
                                      </p:tavLst>
                                    </p:anim>
                                  </p:childTnLst>
                                </p:cTn>
                              </p:par>
                              <p:par>
                                <p:cTn id="56" presetID="2" presetClass="entr" presetSubtype="6" fill="hold" grpId="0" nodeType="withEffect">
                                  <p:stCondLst>
                                    <p:cond delay="20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250" fill="hold"/>
                                        <p:tgtEl>
                                          <p:spTgt spid="18"/>
                                        </p:tgtEl>
                                        <p:attrNameLst>
                                          <p:attrName>ppt_x</p:attrName>
                                        </p:attrNameLst>
                                      </p:cBhvr>
                                      <p:tavLst>
                                        <p:tav tm="0">
                                          <p:val>
                                            <p:strVal val="1+#ppt_w/2"/>
                                          </p:val>
                                        </p:tav>
                                        <p:tav tm="100000">
                                          <p:val>
                                            <p:strVal val="#ppt_x"/>
                                          </p:val>
                                        </p:tav>
                                      </p:tavLst>
                                    </p:anim>
                                    <p:anim calcmode="lin" valueType="num">
                                      <p:cBhvr additive="base">
                                        <p:cTn id="59" dur="250" fill="hold"/>
                                        <p:tgtEl>
                                          <p:spTgt spid="18"/>
                                        </p:tgtEl>
                                        <p:attrNameLst>
                                          <p:attrName>ppt_y</p:attrName>
                                        </p:attrNameLst>
                                      </p:cBhvr>
                                      <p:tavLst>
                                        <p:tav tm="0">
                                          <p:val>
                                            <p:strVal val="1+#ppt_h/2"/>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250" fill="hold"/>
                                        <p:tgtEl>
                                          <p:spTgt spid="17"/>
                                        </p:tgtEl>
                                        <p:attrNameLst>
                                          <p:attrName>ppt_x</p:attrName>
                                        </p:attrNameLst>
                                      </p:cBhvr>
                                      <p:tavLst>
                                        <p:tav tm="0">
                                          <p:val>
                                            <p:strVal val="1+#ppt_w/2"/>
                                          </p:val>
                                        </p:tav>
                                        <p:tav tm="100000">
                                          <p:val>
                                            <p:strVal val="#ppt_x"/>
                                          </p:val>
                                        </p:tav>
                                      </p:tavLst>
                                    </p:anim>
                                    <p:anim calcmode="lin" valueType="num">
                                      <p:cBhvr additive="base">
                                        <p:cTn id="63" dur="250" fill="hold"/>
                                        <p:tgtEl>
                                          <p:spTgt spid="17"/>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32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250" fill="hold"/>
                                        <p:tgtEl>
                                          <p:spTgt spid="16"/>
                                        </p:tgtEl>
                                        <p:attrNameLst>
                                          <p:attrName>ppt_x</p:attrName>
                                        </p:attrNameLst>
                                      </p:cBhvr>
                                      <p:tavLst>
                                        <p:tav tm="0">
                                          <p:val>
                                            <p:strVal val="0-#ppt_w/2"/>
                                          </p:val>
                                        </p:tav>
                                        <p:tav tm="100000">
                                          <p:val>
                                            <p:strVal val="#ppt_x"/>
                                          </p:val>
                                        </p:tav>
                                      </p:tavLst>
                                    </p:anim>
                                    <p:anim calcmode="lin" valueType="num">
                                      <p:cBhvr additive="base">
                                        <p:cTn id="67" dur="250" fill="hold"/>
                                        <p:tgtEl>
                                          <p:spTgt spid="16"/>
                                        </p:tgtEl>
                                        <p:attrNameLst>
                                          <p:attrName>ppt_y</p:attrName>
                                        </p:attrNameLst>
                                      </p:cBhvr>
                                      <p:tavLst>
                                        <p:tav tm="0">
                                          <p:val>
                                            <p:strVal val="#ppt_y"/>
                                          </p:val>
                                        </p:tav>
                                        <p:tav tm="100000">
                                          <p:val>
                                            <p:strVal val="#ppt_y"/>
                                          </p:val>
                                        </p:tav>
                                      </p:tavLst>
                                    </p:anim>
                                  </p:childTnLst>
                                </p:cTn>
                              </p:par>
                              <p:par>
                                <p:cTn id="68" presetID="2" presetClass="entr" presetSubtype="1" fill="hold" grpId="0" nodeType="withEffect">
                                  <p:stCondLst>
                                    <p:cond delay="450"/>
                                  </p:stCondLst>
                                  <p:childTnLst>
                                    <p:set>
                                      <p:cBhvr>
                                        <p:cTn id="69" dur="1" fill="hold">
                                          <p:stCondLst>
                                            <p:cond delay="0"/>
                                          </p:stCondLst>
                                        </p:cTn>
                                        <p:tgtEl>
                                          <p:spTgt spid="15"/>
                                        </p:tgtEl>
                                        <p:attrNameLst>
                                          <p:attrName>style.visibility</p:attrName>
                                        </p:attrNameLst>
                                      </p:cBhvr>
                                      <p:to>
                                        <p:strVal val="visible"/>
                                      </p:to>
                                    </p:set>
                                    <p:anim calcmode="lin" valueType="num">
                                      <p:cBhvr additive="base">
                                        <p:cTn id="70" dur="200" fill="hold"/>
                                        <p:tgtEl>
                                          <p:spTgt spid="15"/>
                                        </p:tgtEl>
                                        <p:attrNameLst>
                                          <p:attrName>ppt_x</p:attrName>
                                        </p:attrNameLst>
                                      </p:cBhvr>
                                      <p:tavLst>
                                        <p:tav tm="0">
                                          <p:val>
                                            <p:strVal val="#ppt_x"/>
                                          </p:val>
                                        </p:tav>
                                        <p:tav tm="100000">
                                          <p:val>
                                            <p:strVal val="#ppt_x"/>
                                          </p:val>
                                        </p:tav>
                                      </p:tavLst>
                                    </p:anim>
                                    <p:anim calcmode="lin" valueType="num">
                                      <p:cBhvr additive="base">
                                        <p:cTn id="71" dur="200" fill="hold"/>
                                        <p:tgtEl>
                                          <p:spTgt spid="15"/>
                                        </p:tgtEl>
                                        <p:attrNameLst>
                                          <p:attrName>ppt_y</p:attrName>
                                        </p:attrNameLst>
                                      </p:cBhvr>
                                      <p:tavLst>
                                        <p:tav tm="0">
                                          <p:val>
                                            <p:strVal val="0-#ppt_h/2"/>
                                          </p:val>
                                        </p:tav>
                                        <p:tav tm="100000">
                                          <p:val>
                                            <p:strVal val="#ppt_y"/>
                                          </p:val>
                                        </p:tav>
                                      </p:tavLst>
                                    </p:anim>
                                  </p:childTnLst>
                                </p:cTn>
                              </p:par>
                              <p:par>
                                <p:cTn id="72" presetID="2" presetClass="entr" presetSubtype="4" fill="hold" grpId="0" nodeType="withEffect">
                                  <p:stCondLst>
                                    <p:cond delay="45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200" fill="hold"/>
                                        <p:tgtEl>
                                          <p:spTgt spid="14"/>
                                        </p:tgtEl>
                                        <p:attrNameLst>
                                          <p:attrName>ppt_x</p:attrName>
                                        </p:attrNameLst>
                                      </p:cBhvr>
                                      <p:tavLst>
                                        <p:tav tm="0">
                                          <p:val>
                                            <p:strVal val="#ppt_x"/>
                                          </p:val>
                                        </p:tav>
                                        <p:tav tm="100000">
                                          <p:val>
                                            <p:strVal val="#ppt_x"/>
                                          </p:val>
                                        </p:tav>
                                      </p:tavLst>
                                    </p:anim>
                                    <p:anim calcmode="lin" valueType="num">
                                      <p:cBhvr additive="base">
                                        <p:cTn id="75" dur="200" fill="hold"/>
                                        <p:tgtEl>
                                          <p:spTgt spid="14"/>
                                        </p:tgtEl>
                                        <p:attrNameLst>
                                          <p:attrName>ppt_y</p:attrName>
                                        </p:attrNameLst>
                                      </p:cBhvr>
                                      <p:tavLst>
                                        <p:tav tm="0">
                                          <p:val>
                                            <p:strVal val="1+#ppt_h/2"/>
                                          </p:val>
                                        </p:tav>
                                        <p:tav tm="100000">
                                          <p:val>
                                            <p:strVal val="#ppt_y"/>
                                          </p:val>
                                        </p:tav>
                                      </p:tavLst>
                                    </p:anim>
                                  </p:childTnLst>
                                </p:cTn>
                              </p:par>
                              <p:par>
                                <p:cTn id="76" presetID="10" presetClass="entr" presetSubtype="0" fill="hold" grpId="0" nodeType="withEffect">
                                  <p:stCondLst>
                                    <p:cond delay="90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250"/>
                                        <p:tgtEl>
                                          <p:spTgt spid="20"/>
                                        </p:tgtEl>
                                      </p:cBhvr>
                                    </p:animEffect>
                                  </p:childTnLst>
                                </p:cTn>
                              </p:par>
                              <p:par>
                                <p:cTn id="79" presetID="10" presetClass="entr" presetSubtype="0" fill="hold" grpId="0" nodeType="withEffect">
                                  <p:stCondLst>
                                    <p:cond delay="100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82" fill="hold" display="0">
                  <p:stCondLst>
                    <p:cond delay="indefinite"/>
                  </p:stCondLst>
                  <p:endCondLst>
                    <p:cond evt="onStopAudio" delay="0">
                      <p:tgtEl>
                        <p:sldTgt/>
                      </p:tgtEl>
                    </p:cond>
                  </p:endCondLst>
                </p:cTn>
                <p:tgtEl>
                  <p:spTgt spid="13"/>
                </p:tgtEl>
              </p:cMediaNode>
            </p:audio>
            <p:audio>
              <p:cMediaNode vol="80000">
                <p:cTn id="83" repeatCount="indefinite" fill="hold" display="0">
                  <p:stCondLst>
                    <p:cond delay="indefinite"/>
                  </p:stCondLst>
                  <p:endCondLst>
                    <p:cond evt="onStopAudio" delay="0">
                      <p:tgtEl>
                        <p:sldTgt/>
                      </p:tgtEl>
                    </p:cond>
                    <p:cond evt="onNext" delay="0">
                      <p:tgtEl>
                        <p:sldTgt/>
                      </p:tgtEl>
                    </p:cond>
                  </p:endCondLst>
                </p:cTn>
                <p:tgtEl>
                  <p:spTgt spid="3"/>
                </p:tgtEl>
              </p:cMediaNode>
            </p:audio>
          </p:childTnLst>
        </p:cTn>
      </p:par>
    </p:tnLst>
    <p:bldLst>
      <p:bldP spid="4" grpId="0" animBg="1"/>
      <p:bldP spid="4" grpId="1" animBg="1"/>
      <p:bldP spid="4" grpId="2" animBg="1"/>
      <p:bldP spid="25" grpId="0"/>
      <p:bldP spid="25" grpId="1"/>
      <p:bldP spid="23" grpId="0"/>
      <p:bldP spid="23" grpId="1"/>
      <p:bldP spid="24" grpId="0"/>
      <p:bldP spid="24" grpId="1"/>
      <p:bldP spid="21" grpId="0"/>
      <p:bldP spid="21" grpId="1"/>
      <p:bldP spid="10" grpId="0"/>
      <p:bldP spid="10" grpId="1"/>
      <p:bldP spid="8" grpId="0"/>
      <p:bldP spid="8" grpId="1"/>
      <p:bldP spid="9" grpId="0"/>
      <p:bldP spid="9" grpId="1"/>
      <p:bldP spid="11" grpId="0"/>
      <p:bldP spid="11" grpId="1"/>
      <p:bldP spid="14" grpId="0" animBg="1"/>
      <p:bldP spid="15" grpId="0" animBg="1"/>
      <p:bldP spid="16" grpId="0" animBg="1"/>
      <p:bldP spid="17" grpId="0" animBg="1"/>
      <p:bldP spid="18" grpId="0" animBg="1"/>
      <p:bldP spid="19" grpId="0" animBg="1"/>
      <p:bldP spid="20" grpId="0" animBg="1"/>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ackgroun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 y="1285"/>
            <a:ext cx="14630396" cy="8227026"/>
          </a:xfrm>
          <a:prstGeom prst="rect">
            <a:avLst/>
          </a:prstGeom>
        </p:spPr>
      </p:pic>
      <p:pic>
        <p:nvPicPr>
          <p:cNvPr id="5" name="Text- Level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93047" y="2164466"/>
            <a:ext cx="11125240" cy="4085540"/>
          </a:xfrm>
          <a:prstGeom prst="rect">
            <a:avLst/>
          </a:prstGeom>
        </p:spPr>
      </p:pic>
      <p:pic>
        <p:nvPicPr>
          <p:cNvPr id="6" name="deep whoosh data (kinoton CC0, beman87 CCBY3.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071519" y="8554085"/>
            <a:ext cx="487363" cy="487363"/>
          </a:xfrm>
          <a:prstGeom prst="rect">
            <a:avLst/>
          </a:prstGeom>
        </p:spPr>
      </p:pic>
    </p:spTree>
    <p:extLst>
      <p:ext uri="{BB962C8B-B14F-4D97-AF65-F5344CB8AC3E}">
        <p14:creationId xmlns:p14="http://schemas.microsoft.com/office/powerpoint/2010/main" val="2557626186"/>
      </p:ext>
    </p:extLst>
  </p:cSld>
  <p:clrMapOvr>
    <a:masterClrMapping/>
  </p:clrMapOvr>
  <mc:AlternateContent xmlns:mc="http://schemas.openxmlformats.org/markup-compatibility/2006" xmlns:p14="http://schemas.microsoft.com/office/powerpoint/2010/main">
    <mc:Choice Requires="p14">
      <p:transition spd="slow" p14:dur="2000">
        <p14:glitter dir="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68" fill="hold"/>
                                        <p:tgtEl>
                                          <p:spTgt spid="6"/>
                                        </p:tgtEl>
                                      </p:cBhvr>
                                    </p:cmd>
                                  </p:childTnLst>
                                </p:cTn>
                              </p:par>
                              <p:par>
                                <p:cTn id="7" presetID="2" presetClass="entr" presetSubtype="8" fill="hold" nodeType="withEffect">
                                  <p:stCondLst>
                                    <p:cond delay="75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350" fill="hold"/>
                                        <p:tgtEl>
                                          <p:spTgt spid="5"/>
                                        </p:tgtEl>
                                        <p:attrNameLst>
                                          <p:attrName>ppt_x</p:attrName>
                                        </p:attrNameLst>
                                      </p:cBhvr>
                                      <p:tavLst>
                                        <p:tav tm="0">
                                          <p:val>
                                            <p:strVal val="0-#ppt_w/2"/>
                                          </p:val>
                                        </p:tav>
                                        <p:tav tm="100000">
                                          <p:val>
                                            <p:strVal val="#ppt_x"/>
                                          </p:val>
                                        </p:tav>
                                      </p:tavLst>
                                    </p:anim>
                                    <p:anim calcmode="lin" valueType="num">
                                      <p:cBhvr additive="base">
                                        <p:cTn id="10" dur="350" fill="hold"/>
                                        <p:tgtEl>
                                          <p:spTgt spid="5"/>
                                        </p:tgtEl>
                                        <p:attrNameLst>
                                          <p:attrName>ppt_y</p:attrName>
                                        </p:attrNameLst>
                                      </p:cBhvr>
                                      <p:tavLst>
                                        <p:tav tm="0">
                                          <p:val>
                                            <p:strVal val="#ppt_y"/>
                                          </p:val>
                                        </p:tav>
                                        <p:tav tm="100000">
                                          <p:val>
                                            <p:strVal val="#ppt_y"/>
                                          </p:val>
                                        </p:tav>
                                      </p:tavLst>
                                    </p:anim>
                                  </p:childTnLst>
                                </p:cTn>
                              </p:par>
                              <p:par>
                                <p:cTn id="11" presetID="32" presetClass="emph" presetSubtype="0" fill="hold" nodeType="withEffect">
                                  <p:stCondLst>
                                    <p:cond delay="1050"/>
                                  </p:stCondLst>
                                  <p:childTnLst>
                                    <p:animRot by="120000">
                                      <p:cBhvr>
                                        <p:cTn id="12" dur="50" fill="hold">
                                          <p:stCondLst>
                                            <p:cond delay="0"/>
                                          </p:stCondLst>
                                        </p:cTn>
                                        <p:tgtEl>
                                          <p:spTgt spid="5"/>
                                        </p:tgtEl>
                                        <p:attrNameLst>
                                          <p:attrName>r</p:attrName>
                                        </p:attrNameLst>
                                      </p:cBhvr>
                                    </p:animRot>
                                    <p:animRot by="-240000">
                                      <p:cBhvr>
                                        <p:cTn id="13" dur="100" fill="hold">
                                          <p:stCondLst>
                                            <p:cond delay="100"/>
                                          </p:stCondLst>
                                        </p:cTn>
                                        <p:tgtEl>
                                          <p:spTgt spid="5"/>
                                        </p:tgtEl>
                                        <p:attrNameLst>
                                          <p:attrName>r</p:attrName>
                                        </p:attrNameLst>
                                      </p:cBhvr>
                                    </p:animRot>
                                    <p:animRot by="240000">
                                      <p:cBhvr>
                                        <p:cTn id="14" dur="100" fill="hold">
                                          <p:stCondLst>
                                            <p:cond delay="200"/>
                                          </p:stCondLst>
                                        </p:cTn>
                                        <p:tgtEl>
                                          <p:spTgt spid="5"/>
                                        </p:tgtEl>
                                        <p:attrNameLst>
                                          <p:attrName>r</p:attrName>
                                        </p:attrNameLst>
                                      </p:cBhvr>
                                    </p:animRot>
                                    <p:animRot by="-240000">
                                      <p:cBhvr>
                                        <p:cTn id="15" dur="100" fill="hold">
                                          <p:stCondLst>
                                            <p:cond delay="300"/>
                                          </p:stCondLst>
                                        </p:cTn>
                                        <p:tgtEl>
                                          <p:spTgt spid="5"/>
                                        </p:tgtEl>
                                        <p:attrNameLst>
                                          <p:attrName>r</p:attrName>
                                        </p:attrNameLst>
                                      </p:cBhvr>
                                    </p:animRot>
                                    <p:animRot by="120000">
                                      <p:cBhvr>
                                        <p:cTn id="16" dur="100" fill="hold">
                                          <p:stCondLst>
                                            <p:cond delay="4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6"/>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Hinkik - Skystrike (Level 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44938" y="8415632"/>
            <a:ext cx="487363" cy="487363"/>
          </a:xfrm>
          <a:prstGeom prst="rect">
            <a:avLst/>
          </a:prstGeom>
        </p:spPr>
      </p:pic>
      <p:pic>
        <p:nvPicPr>
          <p:cNvPr id="13" name="screen assembly 2.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7263537" y="8426440"/>
            <a:ext cx="487363" cy="487363"/>
          </a:xfrm>
          <a:prstGeom prst="rect">
            <a:avLst/>
          </a:prstGeom>
        </p:spPr>
      </p:pic>
      <p:pic>
        <p:nvPicPr>
          <p:cNvPr id="12" name="Background"/>
          <p:cNvPicPr>
            <a:picLocks/>
          </p:cNvPicPr>
          <p:nvPr/>
        </p:nvPicPr>
        <p:blipFill>
          <a:blip r:embed="rId9">
            <a:extLst>
              <a:ext uri="{28A0092B-C50C-407E-A947-70E740481C1C}">
                <a14:useLocalDpi xmlns:a14="http://schemas.microsoft.com/office/drawing/2010/main" val="0"/>
              </a:ext>
            </a:extLst>
          </a:blip>
          <a:stretch>
            <a:fillRect/>
          </a:stretch>
        </p:blipFill>
        <p:spPr>
          <a:xfrm flipH="1">
            <a:off x="175" y="1383"/>
            <a:ext cx="14630049" cy="8226831"/>
          </a:xfrm>
          <a:prstGeom prst="rect">
            <a:avLst/>
          </a:prstGeom>
        </p:spPr>
      </p:pic>
      <p:sp>
        <p:nvSpPr>
          <p:cNvPr id="24" name="Word 6"/>
          <p:cNvSpPr txBox="1"/>
          <p:nvPr/>
        </p:nvSpPr>
        <p:spPr>
          <a:xfrm>
            <a:off x="12596207" y="-3926284"/>
            <a:ext cx="7863840" cy="1335251"/>
          </a:xfrm>
          <a:prstGeom prst="rect">
            <a:avLst/>
          </a:prstGeom>
          <a:noFill/>
        </p:spPr>
        <p:txBody>
          <a:bodyPr wrap="square" lIns="103139" tIns="51569" rIns="103139" bIns="51569" rtlCol="0">
            <a:spAutoFit/>
            <a:scene3d>
              <a:camera prst="orthographicFront">
                <a:rot lat="1200000" lon="0" rev="0"/>
              </a:camera>
              <a:lightRig rig="flood" dir="t">
                <a:rot lat="0" lon="0" rev="7200000"/>
              </a:lightRig>
            </a:scene3d>
            <a:sp3d extrusionH="190500" prstMaterial="metal">
              <a:bevelT w="101600" h="95250"/>
            </a:sp3d>
          </a:bodyPr>
          <a:lstStyle/>
          <a:p>
            <a:pPr algn="ctr"/>
            <a:r>
              <a:rPr lang="en-US" altLang="ko-KR" sz="80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032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word6</a:t>
            </a:r>
            <a:endParaRPr lang="ko-KR" altLang="en-US" sz="8000" b="1" dirty="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032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21" name="Word 5"/>
          <p:cNvSpPr txBox="1"/>
          <p:nvPr/>
        </p:nvSpPr>
        <p:spPr>
          <a:xfrm>
            <a:off x="10789920" y="-2008985"/>
            <a:ext cx="7863840" cy="1335251"/>
          </a:xfrm>
          <a:prstGeom prst="rect">
            <a:avLst/>
          </a:prstGeom>
          <a:noFill/>
        </p:spPr>
        <p:txBody>
          <a:bodyPr wrap="square" lIns="103139" tIns="51569" rIns="103139" bIns="51569" rtlCol="0">
            <a:spAutoFit/>
            <a:scene3d>
              <a:camera prst="orthographicFront">
                <a:rot lat="1200000" lon="0" rev="0"/>
              </a:camera>
              <a:lightRig rig="flood" dir="t">
                <a:rot lat="0" lon="0" rev="7200000"/>
              </a:lightRig>
            </a:scene3d>
            <a:sp3d extrusionH="190500" prstMaterial="metal">
              <a:bevelT w="101600" h="95250"/>
            </a:sp3d>
          </a:bodyPr>
          <a:lstStyle/>
          <a:p>
            <a:pPr algn="ctr"/>
            <a:r>
              <a:rPr lang="en-US" altLang="ko-KR" sz="80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032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word5</a:t>
            </a:r>
            <a:endParaRPr lang="ko-KR" altLang="en-US" sz="8000" b="1" dirty="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032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10" name="Word 4"/>
          <p:cNvSpPr txBox="1"/>
          <p:nvPr/>
        </p:nvSpPr>
        <p:spPr>
          <a:xfrm>
            <a:off x="5272001" y="-3926284"/>
            <a:ext cx="7863840" cy="1335251"/>
          </a:xfrm>
          <a:prstGeom prst="rect">
            <a:avLst/>
          </a:prstGeom>
          <a:noFill/>
        </p:spPr>
        <p:txBody>
          <a:bodyPr wrap="square" lIns="103139" tIns="51569" rIns="103139" bIns="51569" rtlCol="0">
            <a:spAutoFit/>
            <a:scene3d>
              <a:camera prst="orthographicFront">
                <a:rot lat="1200000" lon="0" rev="0"/>
              </a:camera>
              <a:lightRig rig="flood" dir="t">
                <a:rot lat="0" lon="0" rev="7200000"/>
              </a:lightRig>
            </a:scene3d>
            <a:sp3d extrusionH="190500" prstMaterial="metal">
              <a:bevelT w="101600" h="95250"/>
            </a:sp3d>
          </a:bodyPr>
          <a:lstStyle/>
          <a:p>
            <a:pPr algn="ctr"/>
            <a:r>
              <a:rPr lang="en-US" altLang="ko-KR" sz="80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032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word4</a:t>
            </a:r>
            <a:endParaRPr lang="ko-KR" altLang="en-US" sz="8000" b="1" dirty="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032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8" name="Word 3"/>
          <p:cNvSpPr txBox="1"/>
          <p:nvPr/>
        </p:nvSpPr>
        <p:spPr>
          <a:xfrm>
            <a:off x="3383280" y="-2008985"/>
            <a:ext cx="7863840" cy="1335251"/>
          </a:xfrm>
          <a:prstGeom prst="rect">
            <a:avLst/>
          </a:prstGeom>
          <a:noFill/>
        </p:spPr>
        <p:txBody>
          <a:bodyPr wrap="square" lIns="103139" tIns="51569" rIns="103139" bIns="51569" rtlCol="0">
            <a:spAutoFit/>
            <a:scene3d>
              <a:camera prst="orthographicFront">
                <a:rot lat="1200000" lon="0" rev="0"/>
              </a:camera>
              <a:lightRig rig="flood" dir="t">
                <a:rot lat="0" lon="0" rev="7200000"/>
              </a:lightRig>
            </a:scene3d>
            <a:sp3d extrusionH="190500" prstMaterial="metal">
              <a:bevelT w="101600" h="95250"/>
            </a:sp3d>
          </a:bodyPr>
          <a:lstStyle/>
          <a:p>
            <a:pPr algn="ctr"/>
            <a:r>
              <a:rPr lang="en-US" altLang="ko-KR" sz="80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032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word3</a:t>
            </a:r>
            <a:endParaRPr lang="ko-KR" altLang="en-US" sz="8000" b="1" dirty="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032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9" name="Word 2"/>
          <p:cNvSpPr txBox="1"/>
          <p:nvPr/>
        </p:nvSpPr>
        <p:spPr>
          <a:xfrm>
            <a:off x="-2242159" y="-3926284"/>
            <a:ext cx="7863840" cy="1335251"/>
          </a:xfrm>
          <a:prstGeom prst="rect">
            <a:avLst/>
          </a:prstGeom>
          <a:noFill/>
        </p:spPr>
        <p:txBody>
          <a:bodyPr wrap="square" lIns="103139" tIns="51569" rIns="103139" bIns="51569" rtlCol="0">
            <a:spAutoFit/>
            <a:scene3d>
              <a:camera prst="orthographicFront">
                <a:rot lat="1200000" lon="0" rev="0"/>
              </a:camera>
              <a:lightRig rig="flood" dir="t">
                <a:rot lat="0" lon="0" rev="7200000"/>
              </a:lightRig>
            </a:scene3d>
            <a:sp3d extrusionH="190500" prstMaterial="metal">
              <a:bevelT w="101600" h="95250"/>
            </a:sp3d>
          </a:bodyPr>
          <a:lstStyle/>
          <a:p>
            <a:pPr algn="ctr"/>
            <a:r>
              <a:rPr lang="en-US" altLang="ko-KR" sz="80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032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word2</a:t>
            </a:r>
            <a:endParaRPr lang="ko-KR" altLang="en-US" sz="8000" b="1" dirty="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032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11" name="Word 1"/>
          <p:cNvSpPr txBox="1"/>
          <p:nvPr/>
        </p:nvSpPr>
        <p:spPr>
          <a:xfrm>
            <a:off x="-4203023" y="-2037481"/>
            <a:ext cx="7863840" cy="1335251"/>
          </a:xfrm>
          <a:prstGeom prst="rect">
            <a:avLst/>
          </a:prstGeom>
          <a:noFill/>
        </p:spPr>
        <p:txBody>
          <a:bodyPr wrap="square" lIns="103139" tIns="51569" rIns="103139" bIns="51569" rtlCol="0">
            <a:spAutoFit/>
            <a:scene3d>
              <a:camera prst="orthographicFront">
                <a:rot lat="1200000" lon="0" rev="0"/>
              </a:camera>
              <a:lightRig rig="flood" dir="t">
                <a:rot lat="0" lon="0" rev="7200000"/>
              </a:lightRig>
            </a:scene3d>
            <a:sp3d extrusionH="190500" prstMaterial="metal">
              <a:bevelT w="101600" h="95250"/>
            </a:sp3d>
          </a:bodyPr>
          <a:lstStyle/>
          <a:p>
            <a:pPr algn="ctr"/>
            <a:r>
              <a:rPr lang="en-US" altLang="ko-KR" sz="80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032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word1</a:t>
            </a:r>
            <a:endParaRPr lang="ko-KR" altLang="en-US" sz="8000" b="1" dirty="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032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14" name="Frame Piece 6"/>
          <p:cNvSpPr/>
          <p:nvPr/>
        </p:nvSpPr>
        <p:spPr>
          <a:xfrm>
            <a:off x="6462195" y="6079742"/>
            <a:ext cx="925013" cy="969858"/>
          </a:xfrm>
          <a:prstGeom prst="triangle">
            <a:avLst>
              <a:gd name="adj" fmla="val 10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ame Piece 5"/>
          <p:cNvSpPr/>
          <p:nvPr/>
        </p:nvSpPr>
        <p:spPr>
          <a:xfrm rot="10800000">
            <a:off x="7507219" y="1180003"/>
            <a:ext cx="895701" cy="983434"/>
          </a:xfrm>
          <a:prstGeom prst="triangle">
            <a:avLst>
              <a:gd name="adj" fmla="val 10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ame Piece 4"/>
          <p:cNvSpPr/>
          <p:nvPr/>
        </p:nvSpPr>
        <p:spPr>
          <a:xfrm>
            <a:off x="3410813" y="3126938"/>
            <a:ext cx="5000972" cy="3922662"/>
          </a:xfrm>
          <a:prstGeom prst="homePlate">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ame Piece 3"/>
          <p:cNvSpPr/>
          <p:nvPr/>
        </p:nvSpPr>
        <p:spPr>
          <a:xfrm rot="10800000">
            <a:off x="6453334" y="1180006"/>
            <a:ext cx="4766254" cy="3917125"/>
          </a:xfrm>
          <a:prstGeom prst="homePlate">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ame Piece 2"/>
          <p:cNvSpPr/>
          <p:nvPr/>
        </p:nvSpPr>
        <p:spPr>
          <a:xfrm flipH="1">
            <a:off x="7378346" y="5088269"/>
            <a:ext cx="3841236" cy="1961331"/>
          </a:xfrm>
          <a:prstGeom prst="snip1Rect">
            <a:avLst>
              <a:gd name="adj" fmla="val 5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ame Piece 1"/>
          <p:cNvSpPr/>
          <p:nvPr/>
        </p:nvSpPr>
        <p:spPr>
          <a:xfrm rot="10800000" flipH="1">
            <a:off x="3410813" y="1180001"/>
            <a:ext cx="4105268" cy="1955798"/>
          </a:xfrm>
          <a:prstGeom prst="snip1Rect">
            <a:avLst>
              <a:gd name="adj" fmla="val 5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creen'"/>
          <p:cNvSpPr/>
          <p:nvPr/>
        </p:nvSpPr>
        <p:spPr>
          <a:xfrm>
            <a:off x="3504384" y="1261120"/>
            <a:ext cx="7621634" cy="5716225"/>
          </a:xfrm>
          <a:prstGeom prst="rect">
            <a:avLst/>
          </a:prstGeom>
          <a:gradFill flip="none" rotWithShape="1">
            <a:gsLst>
              <a:gs pos="61000">
                <a:srgbClr val="E5E6FF"/>
              </a:gs>
              <a:gs pos="44000">
                <a:schemeClr val="bg1">
                  <a:alpha val="98000"/>
                </a:schemeClr>
              </a:gs>
              <a:gs pos="79000">
                <a:srgbClr val="C0C1F8"/>
              </a:gs>
              <a:gs pos="100000">
                <a:srgbClr val="8282E6"/>
              </a:gs>
            </a:gsLst>
            <a:path path="circle">
              <a:fillToRect l="50000" t="50000" r="50000" b="50000"/>
            </a:path>
            <a:tileRect/>
          </a:gradFill>
          <a:ln>
            <a:noFill/>
          </a:ln>
          <a:effectLst>
            <a:glow rad="850900">
              <a:srgbClr val="575FFF">
                <a:alpha val="3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nswer"/>
          <p:cNvSpPr txBox="1"/>
          <p:nvPr/>
        </p:nvSpPr>
        <p:spPr>
          <a:xfrm>
            <a:off x="3622876" y="1852643"/>
            <a:ext cx="7361499" cy="4524315"/>
          </a:xfrm>
          <a:prstGeom prst="rect">
            <a:avLst/>
          </a:prstGeom>
          <a:noFill/>
        </p:spPr>
        <p:txBody>
          <a:bodyPr wrap="square" rtlCol="0" anchor="ctr">
            <a:spAutoFit/>
            <a:scene3d>
              <a:camera prst="orthographicFront"/>
              <a:lightRig rig="threePt" dir="t"/>
            </a:scene3d>
            <a:sp3d extrusionH="57150">
              <a:bevelT w="88900" h="114300"/>
            </a:sp3d>
          </a:bodyPr>
          <a:lstStyle/>
          <a:p>
            <a:pPr algn="ctr" latinLnBrk="0"/>
            <a:r>
              <a:rPr lang="en-US" sz="9600" dirty="0" smtClean="0">
                <a:effectLst>
                  <a:glow rad="317500">
                    <a:srgbClr val="575FFF">
                      <a:alpha val="25000"/>
                    </a:srgbClr>
                  </a:glow>
                  <a:outerShdw blurRad="50800" dist="50800" dir="5400000" algn="ctr" rotWithShape="0">
                    <a:srgbClr val="575FFF"/>
                  </a:outerShdw>
                </a:effectLst>
                <a:latin typeface="Josefin Sans" pitchFamily="2" charset="0"/>
              </a:rPr>
              <a:t>Answer sentence here.</a:t>
            </a:r>
            <a:endParaRPr lang="en-US" sz="9600" dirty="0">
              <a:effectLst>
                <a:glow rad="317500">
                  <a:srgbClr val="575FFF">
                    <a:alpha val="25000"/>
                  </a:srgbClr>
                </a:glow>
                <a:outerShdw blurRad="50800" dist="50800" dir="5400000" algn="ctr" rotWithShape="0">
                  <a:srgbClr val="575FFF"/>
                </a:outerShdw>
              </a:effectLst>
              <a:latin typeface="Josefin Sans" pitchFamily="2" charset="0"/>
            </a:endParaRPr>
          </a:p>
        </p:txBody>
      </p:sp>
    </p:spTree>
    <p:extLst>
      <p:ext uri="{BB962C8B-B14F-4D97-AF65-F5344CB8AC3E}">
        <p14:creationId xmlns:p14="http://schemas.microsoft.com/office/powerpoint/2010/main" val="844002398"/>
      </p:ext>
    </p:extLst>
  </p:cSld>
  <p:clrMapOvr>
    <a:masterClrMapping/>
  </p:clrMapOvr>
  <mc:AlternateContent xmlns:mc="http://schemas.openxmlformats.org/markup-compatibility/2006" xmlns:p14="http://schemas.microsoft.com/office/powerpoint/2010/main">
    <mc:Choice Requires="p14">
      <p:transition spd="slow" p14:dur="2000">
        <p14:glitter dir="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66" fill="hold"/>
                                        <p:tgtEl>
                                          <p:spTgt spid="3"/>
                                        </p:tgtEl>
                                      </p:cBhvr>
                                    </p:cmd>
                                  </p:childTnLst>
                                </p:cTn>
                              </p:par>
                              <p:par>
                                <p:cTn id="7" presetID="58" presetClass="path" presetSubtype="0" repeatCount="indefinite" fill="hold" grpId="1" nodeType="withEffect">
                                  <p:stCondLst>
                                    <p:cond delay="0"/>
                                  </p:stCondLst>
                                  <p:endCondLst>
                                    <p:cond evt="onNext" delay="0">
                                      <p:tgtEl>
                                        <p:sldTgt/>
                                      </p:tgtEl>
                                    </p:cond>
                                  </p:endCondLst>
                                  <p:childTnLst>
                                    <p:animMotion origin="layout" path="M 0.45149 0.01447 L 0.27148 0.43673 C 0.23285 0.53067 0.16699 0.64236 0.0906 0.74344 C 0.00824 0.85436 -0.06836 0.93287 -0.12696 0.96856 L -0.40636 1.15876 " pathEditMode="relative" rAng="3190732" ptsTypes="FffFF">
                                      <p:cBhvr>
                                        <p:cTn id="8" dur="2000" fill="hold"/>
                                        <p:tgtEl>
                                          <p:spTgt spid="11"/>
                                        </p:tgtEl>
                                        <p:attrNameLst>
                                          <p:attrName>ppt_x</p:attrName>
                                          <p:attrName>ppt_y</p:attrName>
                                        </p:attrNameLst>
                                      </p:cBhvr>
                                      <p:rCtr x="-39540" y="65162"/>
                                    </p:animMotion>
                                  </p:childTnLst>
                                </p:cTn>
                              </p:par>
                              <p:par>
                                <p:cTn id="9" presetID="6" presetClass="emph" presetSubtype="0" repeatCount="indefinite" fill="hold" grpId="2" nodeType="withEffect">
                                  <p:stCondLst>
                                    <p:cond delay="0"/>
                                  </p:stCondLst>
                                  <p:childTnLst>
                                    <p:animScale>
                                      <p:cBhvr>
                                        <p:cTn id="10" dur="2000" fill="hold"/>
                                        <p:tgtEl>
                                          <p:spTgt spid="11"/>
                                        </p:tgtEl>
                                      </p:cBhvr>
                                      <p:by x="250000" y="250000"/>
                                    </p:animScale>
                                  </p:childTnLst>
                                </p:cTn>
                              </p:par>
                              <p:par>
                                <p:cTn id="11" presetID="58" presetClass="path" presetSubtype="0" repeatCount="indefinite" fill="hold" grpId="1" nodeType="withEffect">
                                  <p:stCondLst>
                                    <p:cond delay="700"/>
                                  </p:stCondLst>
                                  <p:childTnLst>
                                    <p:animMotion origin="layout" path="M 0.34972 0.2446 L 0.24056 0.71914 C 0.21799 0.82137 0.17405 0.95891 0.12305 1.09877 C 0.06521 1.25386 0.01237 1.37249 -0.03168 1.44792 L -0.23459 1.81462 " pathEditMode="relative" rAng="2016626" ptsTypes="FffFF">
                                      <p:cBhvr>
                                        <p:cTn id="12" dur="2000" fill="hold"/>
                                        <p:tgtEl>
                                          <p:spTgt spid="9"/>
                                        </p:tgtEl>
                                        <p:attrNameLst>
                                          <p:attrName>ppt_x</p:attrName>
                                          <p:attrName>ppt_y</p:attrName>
                                        </p:attrNameLst>
                                      </p:cBhvr>
                                      <p:rCtr x="-26074" y="82195"/>
                                    </p:animMotion>
                                  </p:childTnLst>
                                </p:cTn>
                              </p:par>
                              <p:par>
                                <p:cTn id="13" presetID="6" presetClass="emph" presetSubtype="0" repeatCount="indefinite" fill="hold" grpId="2" nodeType="withEffect">
                                  <p:stCondLst>
                                    <p:cond delay="700"/>
                                  </p:stCondLst>
                                  <p:endCondLst>
                                    <p:cond evt="onNext" delay="0">
                                      <p:tgtEl>
                                        <p:sldTgt/>
                                      </p:tgtEl>
                                    </p:cond>
                                  </p:endCondLst>
                                  <p:childTnLst>
                                    <p:animScale>
                                      <p:cBhvr>
                                        <p:cTn id="14" dur="2000" fill="hold"/>
                                        <p:tgtEl>
                                          <p:spTgt spid="9"/>
                                        </p:tgtEl>
                                      </p:cBhvr>
                                      <p:by x="250000" y="250000"/>
                                    </p:animScale>
                                  </p:childTnLst>
                                </p:cTn>
                              </p:par>
                              <p:par>
                                <p:cTn id="15" presetID="58" presetClass="path" presetSubtype="0" repeatCount="indefinite" fill="hold" grpId="3" nodeType="withEffect">
                                  <p:stCondLst>
                                    <p:cond delay="1750"/>
                                  </p:stCondLst>
                                  <p:childTnLst>
                                    <p:animMotion origin="layout" path="M -0.01128 0.0002 L -0.02962 0.44175 C -0.03299 0.53473 -0.04243 0.67284 -0.05577 0.8154 C -0.07064 0.97801 -0.0855 1.10803 -0.09896 1.19792 L -0.16037 1.62751 " pathEditMode="relative" rAng="556653" ptsTypes="FffFF">
                                      <p:cBhvr>
                                        <p:cTn id="16" dur="2000" fill="hold"/>
                                        <p:tgtEl>
                                          <p:spTgt spid="8"/>
                                        </p:tgtEl>
                                        <p:attrNameLst>
                                          <p:attrName>ppt_x</p:attrName>
                                          <p:attrName>ppt_y</p:attrName>
                                        </p:attrNameLst>
                                      </p:cBhvr>
                                      <p:rCtr x="-5979" y="81790"/>
                                    </p:animMotion>
                                  </p:childTnLst>
                                </p:cTn>
                              </p:par>
                              <p:par>
                                <p:cTn id="17" presetID="6" presetClass="emph" presetSubtype="0" repeatCount="indefinite" fill="hold" grpId="2" nodeType="withEffect">
                                  <p:stCondLst>
                                    <p:cond delay="1750"/>
                                  </p:stCondLst>
                                  <p:childTnLst>
                                    <p:animScale>
                                      <p:cBhvr>
                                        <p:cTn id="18" dur="2000" fill="hold"/>
                                        <p:tgtEl>
                                          <p:spTgt spid="8"/>
                                        </p:tgtEl>
                                      </p:cBhvr>
                                      <p:by x="250000" y="250000"/>
                                    </p:animScale>
                                  </p:childTnLst>
                                </p:cTn>
                              </p:par>
                              <p:par>
                                <p:cTn id="19" presetID="51" presetClass="path" presetSubtype="0" repeatCount="indefinite" fill="hold" grpId="1" nodeType="withEffect">
                                  <p:stCondLst>
                                    <p:cond delay="350"/>
                                  </p:stCondLst>
                                  <p:childTnLst>
                                    <p:animMotion origin="layout" path="M -0.11708 0.23476 L -0.07953 0.67747 C -0.07042 0.78607 -0.05544 0.9184 -0.03363 1.07292 C -0.01096 1.24306 0.01031 1.36902 0.02897 1.46894 L 0.11209 1.90451 " pathEditMode="relative" rAng="-22417745" ptsTypes="FffFF">
                                      <p:cBhvr>
                                        <p:cTn id="20" dur="2000" fill="hold"/>
                                        <p:tgtEl>
                                          <p:spTgt spid="10"/>
                                        </p:tgtEl>
                                        <p:attrNameLst>
                                          <p:attrName>ppt_x</p:attrName>
                                          <p:attrName>ppt_y</p:attrName>
                                        </p:attrNameLst>
                                      </p:cBhvr>
                                      <p:rCtr x="9939" y="84144"/>
                                    </p:animMotion>
                                  </p:childTnLst>
                                </p:cTn>
                              </p:par>
                              <p:par>
                                <p:cTn id="21" presetID="6" presetClass="emph" presetSubtype="0" repeatCount="indefinite" fill="hold" grpId="2" nodeType="withEffect">
                                  <p:stCondLst>
                                    <p:cond delay="350"/>
                                  </p:stCondLst>
                                  <p:endCondLst>
                                    <p:cond evt="onNext" delay="0">
                                      <p:tgtEl>
                                        <p:sldTgt/>
                                      </p:tgtEl>
                                    </p:cond>
                                  </p:endCondLst>
                                  <p:childTnLst>
                                    <p:animScale>
                                      <p:cBhvr>
                                        <p:cTn id="22" dur="2000" fill="hold"/>
                                        <p:tgtEl>
                                          <p:spTgt spid="10"/>
                                        </p:tgtEl>
                                      </p:cBhvr>
                                      <p:by x="250000" y="250000"/>
                                    </p:animScale>
                                  </p:childTnLst>
                                </p:cTn>
                              </p:par>
                              <p:par>
                                <p:cTn id="23" presetID="51" presetClass="path" presetSubtype="0" repeatCount="indefinite" fill="hold" grpId="1" nodeType="withEffect">
                                  <p:stCondLst>
                                    <p:cond delay="1050"/>
                                  </p:stCondLst>
                                  <p:childTnLst>
                                    <p:animMotion origin="layout" path="M -0.45789 0.00965 L -0.3343 0.5054 C -0.30935 0.60957 -0.2615 0.75598 -0.20616 0.90182 C -0.14312 1.06598 -0.0881 1.1902 -0.0422 1.27354 L 0.17036 1.65934 " pathEditMode="relative" rAng="-23642161" ptsTypes="FffFF">
                                      <p:cBhvr>
                                        <p:cTn id="24" dur="2000" fill="hold"/>
                                        <p:tgtEl>
                                          <p:spTgt spid="21"/>
                                        </p:tgtEl>
                                        <p:attrNameLst>
                                          <p:attrName>ppt_x</p:attrName>
                                          <p:attrName>ppt_y</p:attrName>
                                        </p:attrNameLst>
                                      </p:cBhvr>
                                      <p:rCtr x="28407" y="86092"/>
                                    </p:animMotion>
                                  </p:childTnLst>
                                </p:cTn>
                              </p:par>
                              <p:par>
                                <p:cTn id="25" presetID="6" presetClass="emph" presetSubtype="0" repeatCount="indefinite" fill="hold" grpId="2" nodeType="withEffect">
                                  <p:stCondLst>
                                    <p:cond delay="1050"/>
                                  </p:stCondLst>
                                  <p:endCondLst>
                                    <p:cond evt="onNext" delay="0">
                                      <p:tgtEl>
                                        <p:sldTgt/>
                                      </p:tgtEl>
                                    </p:cond>
                                  </p:endCondLst>
                                  <p:childTnLst>
                                    <p:animScale>
                                      <p:cBhvr>
                                        <p:cTn id="26" dur="2000" fill="hold"/>
                                        <p:tgtEl>
                                          <p:spTgt spid="21"/>
                                        </p:tgtEl>
                                      </p:cBhvr>
                                      <p:by x="250000" y="250000"/>
                                    </p:animScale>
                                  </p:childTnLst>
                                </p:cTn>
                              </p:par>
                              <p:par>
                                <p:cTn id="27" presetID="51" presetClass="path" presetSubtype="0" repeatCount="indefinite" fill="hold" grpId="1" nodeType="withEffect">
                                  <p:stCondLst>
                                    <p:cond delay="1400"/>
                                  </p:stCondLst>
                                  <p:childTnLst>
                                    <p:animMotion origin="layout" path="M -0.54308 0.25077 L -0.34082 0.69483 C -0.30089 0.79225 -0.22407 0.90606 -0.13965 1.00328 C -0.0459 1.11131 0.03602 1.1794 0.10275 1.20756 L 0.41623 1.3532 " pathEditMode="relative" rAng="-89821150" ptsTypes="FffFF">
                                      <p:cBhvr>
                                        <p:cTn id="28" dur="2000" fill="hold"/>
                                        <p:tgtEl>
                                          <p:spTgt spid="24"/>
                                        </p:tgtEl>
                                        <p:attrNameLst>
                                          <p:attrName>ppt_x</p:attrName>
                                          <p:attrName>ppt_y</p:attrName>
                                        </p:attrNameLst>
                                      </p:cBhvr>
                                      <p:rCtr x="44271" y="65258"/>
                                    </p:animMotion>
                                  </p:childTnLst>
                                </p:cTn>
                              </p:par>
                              <p:par>
                                <p:cTn id="29" presetID="6" presetClass="emph" presetSubtype="0" repeatCount="indefinite" fill="hold" grpId="2" nodeType="withEffect">
                                  <p:stCondLst>
                                    <p:cond delay="1400"/>
                                  </p:stCondLst>
                                  <p:childTnLst>
                                    <p:animScale>
                                      <p:cBhvr>
                                        <p:cTn id="30" dur="2000" fill="hold"/>
                                        <p:tgtEl>
                                          <p:spTgt spid="24"/>
                                        </p:tgtEl>
                                      </p:cBhvr>
                                      <p:by x="250000" y="250000"/>
                                    </p:animScale>
                                  </p:childTnLst>
                                </p:cTn>
                              </p:par>
                            </p:childTnLst>
                          </p:cTn>
                        </p:par>
                      </p:childTnLst>
                    </p:cTn>
                  </p:par>
                  <p:par>
                    <p:cTn id="31" fill="hold">
                      <p:stCondLst>
                        <p:cond delay="indefinite"/>
                      </p:stCondLst>
                      <p:childTnLst>
                        <p:par>
                          <p:cTn id="32" fill="hold">
                            <p:stCondLst>
                              <p:cond delay="0"/>
                            </p:stCondLst>
                            <p:childTnLst>
                              <p:par>
                                <p:cTn id="33" presetID="1" presetClass="mediacall" presetSubtype="0" fill="hold" nodeType="clickEffect">
                                  <p:stCondLst>
                                    <p:cond delay="200"/>
                                  </p:stCondLst>
                                  <p:childTnLst>
                                    <p:cmd type="call" cmd="playFrom(0.0)">
                                      <p:cBhvr>
                                        <p:cTn id="34" dur="1584" fill="hold"/>
                                        <p:tgtEl>
                                          <p:spTgt spid="13"/>
                                        </p:tgtEl>
                                      </p:cBhvr>
                                    </p:cmd>
                                  </p:childTnLst>
                                </p:cTn>
                              </p:par>
                              <p:par>
                                <p:cTn id="35" presetID="1" presetClass="exit"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hidden"/>
                                      </p:to>
                                    </p:set>
                                  </p:childTnLst>
                                </p:cTn>
                              </p:par>
                              <p:par>
                                <p:cTn id="37" presetID="1" presetClass="exit"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hidden"/>
                                      </p:to>
                                    </p:set>
                                  </p:childTnLst>
                                </p:cTn>
                              </p:par>
                              <p:par>
                                <p:cTn id="39" presetID="1" presetClass="exit" presetSubtype="0" fill="hold" grpId="0" nodeType="withEffect">
                                  <p:stCondLst>
                                    <p:cond delay="0"/>
                                  </p:stCondLst>
                                  <p:childTnLst>
                                    <p:set>
                                      <p:cBhvr>
                                        <p:cTn id="40" dur="1" fill="hold">
                                          <p:stCondLst>
                                            <p:cond delay="0"/>
                                          </p:stCondLst>
                                        </p:cTn>
                                        <p:tgtEl>
                                          <p:spTgt spid="8"/>
                                        </p:tgtEl>
                                        <p:attrNameLst>
                                          <p:attrName>style.visibility</p:attrName>
                                        </p:attrNameLst>
                                      </p:cBhvr>
                                      <p:to>
                                        <p:strVal val="hidden"/>
                                      </p:to>
                                    </p:set>
                                  </p:childTnLst>
                                </p:cTn>
                              </p:par>
                              <p:par>
                                <p:cTn id="41" presetID="1" presetClass="exit"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hidden"/>
                                      </p:to>
                                    </p:set>
                                  </p:childTnLst>
                                </p:cTn>
                              </p:par>
                              <p:par>
                                <p:cTn id="43" presetID="1" presetClass="exit"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hidden"/>
                                      </p:to>
                                    </p:set>
                                  </p:childTnLst>
                                </p:cTn>
                              </p:par>
                              <p:par>
                                <p:cTn id="45" presetID="1" presetClass="exit"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hidden"/>
                                      </p:to>
                                    </p:set>
                                  </p:childTnLst>
                                </p:cTn>
                              </p:par>
                              <p:par>
                                <p:cTn id="47" presetID="2" presetClass="entr" presetSubtype="9"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250" fill="hold"/>
                                        <p:tgtEl>
                                          <p:spTgt spid="19"/>
                                        </p:tgtEl>
                                        <p:attrNameLst>
                                          <p:attrName>ppt_x</p:attrName>
                                        </p:attrNameLst>
                                      </p:cBhvr>
                                      <p:tavLst>
                                        <p:tav tm="0">
                                          <p:val>
                                            <p:strVal val="0-#ppt_w/2"/>
                                          </p:val>
                                        </p:tav>
                                        <p:tav tm="100000">
                                          <p:val>
                                            <p:strVal val="#ppt_x"/>
                                          </p:val>
                                        </p:tav>
                                      </p:tavLst>
                                    </p:anim>
                                    <p:anim calcmode="lin" valueType="num">
                                      <p:cBhvr additive="base">
                                        <p:cTn id="50" dur="250" fill="hold"/>
                                        <p:tgtEl>
                                          <p:spTgt spid="19"/>
                                        </p:tgtEl>
                                        <p:attrNameLst>
                                          <p:attrName>ppt_y</p:attrName>
                                        </p:attrNameLst>
                                      </p:cBhvr>
                                      <p:tavLst>
                                        <p:tav tm="0">
                                          <p:val>
                                            <p:strVal val="0-#ppt_h/2"/>
                                          </p:val>
                                        </p:tav>
                                        <p:tav tm="100000">
                                          <p:val>
                                            <p:strVal val="#ppt_y"/>
                                          </p:val>
                                        </p:tav>
                                      </p:tavLst>
                                    </p:anim>
                                  </p:childTnLst>
                                </p:cTn>
                              </p:par>
                              <p:par>
                                <p:cTn id="51" presetID="2" presetClass="entr" presetSubtype="6" fill="hold" grpId="0" nodeType="withEffect">
                                  <p:stCondLst>
                                    <p:cond delay="20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250" fill="hold"/>
                                        <p:tgtEl>
                                          <p:spTgt spid="18"/>
                                        </p:tgtEl>
                                        <p:attrNameLst>
                                          <p:attrName>ppt_x</p:attrName>
                                        </p:attrNameLst>
                                      </p:cBhvr>
                                      <p:tavLst>
                                        <p:tav tm="0">
                                          <p:val>
                                            <p:strVal val="1+#ppt_w/2"/>
                                          </p:val>
                                        </p:tav>
                                        <p:tav tm="100000">
                                          <p:val>
                                            <p:strVal val="#ppt_x"/>
                                          </p:val>
                                        </p:tav>
                                      </p:tavLst>
                                    </p:anim>
                                    <p:anim calcmode="lin" valueType="num">
                                      <p:cBhvr additive="base">
                                        <p:cTn id="54" dur="250" fill="hold"/>
                                        <p:tgtEl>
                                          <p:spTgt spid="18"/>
                                        </p:tgtEl>
                                        <p:attrNameLst>
                                          <p:attrName>ppt_y</p:attrName>
                                        </p:attrNameLst>
                                      </p:cBhvr>
                                      <p:tavLst>
                                        <p:tav tm="0">
                                          <p:val>
                                            <p:strVal val="1+#ppt_h/2"/>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250" fill="hold"/>
                                        <p:tgtEl>
                                          <p:spTgt spid="17"/>
                                        </p:tgtEl>
                                        <p:attrNameLst>
                                          <p:attrName>ppt_x</p:attrName>
                                        </p:attrNameLst>
                                      </p:cBhvr>
                                      <p:tavLst>
                                        <p:tav tm="0">
                                          <p:val>
                                            <p:strVal val="1+#ppt_w/2"/>
                                          </p:val>
                                        </p:tav>
                                        <p:tav tm="100000">
                                          <p:val>
                                            <p:strVal val="#ppt_x"/>
                                          </p:val>
                                        </p:tav>
                                      </p:tavLst>
                                    </p:anim>
                                    <p:anim calcmode="lin" valueType="num">
                                      <p:cBhvr additive="base">
                                        <p:cTn id="58" dur="250" fill="hold"/>
                                        <p:tgtEl>
                                          <p:spTgt spid="17"/>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32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250" fill="hold"/>
                                        <p:tgtEl>
                                          <p:spTgt spid="16"/>
                                        </p:tgtEl>
                                        <p:attrNameLst>
                                          <p:attrName>ppt_x</p:attrName>
                                        </p:attrNameLst>
                                      </p:cBhvr>
                                      <p:tavLst>
                                        <p:tav tm="0">
                                          <p:val>
                                            <p:strVal val="0-#ppt_w/2"/>
                                          </p:val>
                                        </p:tav>
                                        <p:tav tm="100000">
                                          <p:val>
                                            <p:strVal val="#ppt_x"/>
                                          </p:val>
                                        </p:tav>
                                      </p:tavLst>
                                    </p:anim>
                                    <p:anim calcmode="lin" valueType="num">
                                      <p:cBhvr additive="base">
                                        <p:cTn id="62" dur="250" fill="hold"/>
                                        <p:tgtEl>
                                          <p:spTgt spid="16"/>
                                        </p:tgtEl>
                                        <p:attrNameLst>
                                          <p:attrName>ppt_y</p:attrName>
                                        </p:attrNameLst>
                                      </p:cBhvr>
                                      <p:tavLst>
                                        <p:tav tm="0">
                                          <p:val>
                                            <p:strVal val="#ppt_y"/>
                                          </p:val>
                                        </p:tav>
                                        <p:tav tm="100000">
                                          <p:val>
                                            <p:strVal val="#ppt_y"/>
                                          </p:val>
                                        </p:tav>
                                      </p:tavLst>
                                    </p:anim>
                                  </p:childTnLst>
                                </p:cTn>
                              </p:par>
                              <p:par>
                                <p:cTn id="63" presetID="2" presetClass="entr" presetSubtype="1" fill="hold" grpId="0" nodeType="withEffect">
                                  <p:stCondLst>
                                    <p:cond delay="45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200" fill="hold"/>
                                        <p:tgtEl>
                                          <p:spTgt spid="15"/>
                                        </p:tgtEl>
                                        <p:attrNameLst>
                                          <p:attrName>ppt_x</p:attrName>
                                        </p:attrNameLst>
                                      </p:cBhvr>
                                      <p:tavLst>
                                        <p:tav tm="0">
                                          <p:val>
                                            <p:strVal val="#ppt_x"/>
                                          </p:val>
                                        </p:tav>
                                        <p:tav tm="100000">
                                          <p:val>
                                            <p:strVal val="#ppt_x"/>
                                          </p:val>
                                        </p:tav>
                                      </p:tavLst>
                                    </p:anim>
                                    <p:anim calcmode="lin" valueType="num">
                                      <p:cBhvr additive="base">
                                        <p:cTn id="66" dur="200" fill="hold"/>
                                        <p:tgtEl>
                                          <p:spTgt spid="15"/>
                                        </p:tgtEl>
                                        <p:attrNameLst>
                                          <p:attrName>ppt_y</p:attrName>
                                        </p:attrNameLst>
                                      </p:cBhvr>
                                      <p:tavLst>
                                        <p:tav tm="0">
                                          <p:val>
                                            <p:strVal val="0-#ppt_h/2"/>
                                          </p:val>
                                        </p:tav>
                                        <p:tav tm="100000">
                                          <p:val>
                                            <p:strVal val="#ppt_y"/>
                                          </p:val>
                                        </p:tav>
                                      </p:tavLst>
                                    </p:anim>
                                  </p:childTnLst>
                                </p:cTn>
                              </p:par>
                              <p:par>
                                <p:cTn id="67" presetID="2" presetClass="entr" presetSubtype="4" fill="hold" grpId="0" nodeType="withEffect">
                                  <p:stCondLst>
                                    <p:cond delay="45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200" fill="hold"/>
                                        <p:tgtEl>
                                          <p:spTgt spid="14"/>
                                        </p:tgtEl>
                                        <p:attrNameLst>
                                          <p:attrName>ppt_x</p:attrName>
                                        </p:attrNameLst>
                                      </p:cBhvr>
                                      <p:tavLst>
                                        <p:tav tm="0">
                                          <p:val>
                                            <p:strVal val="#ppt_x"/>
                                          </p:val>
                                        </p:tav>
                                        <p:tav tm="100000">
                                          <p:val>
                                            <p:strVal val="#ppt_x"/>
                                          </p:val>
                                        </p:tav>
                                      </p:tavLst>
                                    </p:anim>
                                    <p:anim calcmode="lin" valueType="num">
                                      <p:cBhvr additive="base">
                                        <p:cTn id="70" dur="200" fill="hold"/>
                                        <p:tgtEl>
                                          <p:spTgt spid="14"/>
                                        </p:tgtEl>
                                        <p:attrNameLst>
                                          <p:attrName>ppt_y</p:attrName>
                                        </p:attrNameLst>
                                      </p:cBhvr>
                                      <p:tavLst>
                                        <p:tav tm="0">
                                          <p:val>
                                            <p:strVal val="1+#ppt_h/2"/>
                                          </p:val>
                                        </p:tav>
                                        <p:tav tm="100000">
                                          <p:val>
                                            <p:strVal val="#ppt_y"/>
                                          </p:val>
                                        </p:tav>
                                      </p:tavLst>
                                    </p:anim>
                                  </p:childTnLst>
                                </p:cTn>
                              </p:par>
                              <p:par>
                                <p:cTn id="71" presetID="10" presetClass="entr" presetSubtype="0" fill="hold" grpId="0" nodeType="withEffect">
                                  <p:stCondLst>
                                    <p:cond delay="90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250"/>
                                        <p:tgtEl>
                                          <p:spTgt spid="20"/>
                                        </p:tgtEl>
                                      </p:cBhvr>
                                    </p:animEffect>
                                  </p:childTnLst>
                                </p:cTn>
                              </p:par>
                              <p:par>
                                <p:cTn id="74" presetID="10" presetClass="entr" presetSubtype="0" fill="hold" grpId="0" nodeType="withEffect">
                                  <p:stCondLst>
                                    <p:cond delay="100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77" fill="hold" display="0">
                  <p:stCondLst>
                    <p:cond delay="indefinite"/>
                  </p:stCondLst>
                  <p:endCondLst>
                    <p:cond evt="onStopAudio" delay="0">
                      <p:tgtEl>
                        <p:sldTgt/>
                      </p:tgtEl>
                    </p:cond>
                  </p:endCondLst>
                </p:cTn>
                <p:tgtEl>
                  <p:spTgt spid="13"/>
                </p:tgtEl>
              </p:cMediaNode>
            </p:audio>
            <p:audio>
              <p:cMediaNode vol="80000">
                <p:cTn id="78" repeatCount="indefinite" fill="hold" display="0">
                  <p:stCondLst>
                    <p:cond delay="indefinite"/>
                  </p:stCondLst>
                  <p:endCondLst>
                    <p:cond evt="onStopAudio" delay="0">
                      <p:tgtEl>
                        <p:sldTgt/>
                      </p:tgtEl>
                    </p:cond>
                    <p:cond evt="onNext" delay="0">
                      <p:tgtEl>
                        <p:sldTgt/>
                      </p:tgtEl>
                    </p:cond>
                  </p:endCondLst>
                </p:cTn>
                <p:tgtEl>
                  <p:spTgt spid="3"/>
                </p:tgtEl>
              </p:cMediaNode>
            </p:audio>
          </p:childTnLst>
        </p:cTn>
      </p:par>
    </p:tnLst>
    <p:bldLst>
      <p:bldP spid="24" grpId="0"/>
      <p:bldP spid="24" grpId="1"/>
      <p:bldP spid="24" grpId="2"/>
      <p:bldP spid="21" grpId="0"/>
      <p:bldP spid="21" grpId="1"/>
      <p:bldP spid="21" grpId="2"/>
      <p:bldP spid="10" grpId="0"/>
      <p:bldP spid="10" grpId="1"/>
      <p:bldP spid="10" grpId="2"/>
      <p:bldP spid="8" grpId="0"/>
      <p:bldP spid="8" grpId="2"/>
      <p:bldP spid="8" grpId="3"/>
      <p:bldP spid="9" grpId="0"/>
      <p:bldP spid="9" grpId="1"/>
      <p:bldP spid="9" grpId="2"/>
      <p:bldP spid="11" grpId="0"/>
      <p:bldP spid="11" grpId="1"/>
      <p:bldP spid="11" grpId="2"/>
      <p:bldP spid="14" grpId="0" animBg="1"/>
      <p:bldP spid="15" grpId="0" animBg="1"/>
      <p:bldP spid="16" grpId="0" animBg="1"/>
      <p:bldP spid="17" grpId="0" animBg="1"/>
      <p:bldP spid="18" grpId="0" animBg="1"/>
      <p:bldP spid="19" grpId="0" animBg="1"/>
      <p:bldP spid="20" grpId="0" animBg="1"/>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Yoitrax - Warrior (Level 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43506" y="10232380"/>
            <a:ext cx="487363" cy="487363"/>
          </a:xfrm>
          <a:prstGeom prst="rect">
            <a:avLst/>
          </a:prstGeom>
        </p:spPr>
      </p:pic>
      <p:pic>
        <p:nvPicPr>
          <p:cNvPr id="13" name="screen assembly 2.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7263537" y="10232380"/>
            <a:ext cx="487363" cy="487363"/>
          </a:xfrm>
          <a:prstGeom prst="rect">
            <a:avLst/>
          </a:prstGeom>
        </p:spPr>
      </p:pic>
      <p:pic>
        <p:nvPicPr>
          <p:cNvPr id="12" name="Background"/>
          <p:cNvPicPr>
            <a:picLocks/>
          </p:cNvPicPr>
          <p:nvPr/>
        </p:nvPicPr>
        <p:blipFill>
          <a:blip r:embed="rId9">
            <a:extLst>
              <a:ext uri="{28A0092B-C50C-407E-A947-70E740481C1C}">
                <a14:useLocalDpi xmlns:a14="http://schemas.microsoft.com/office/drawing/2010/main" val="0"/>
              </a:ext>
            </a:extLst>
          </a:blip>
          <a:stretch>
            <a:fillRect/>
          </a:stretch>
        </p:blipFill>
        <p:spPr>
          <a:xfrm flipH="1">
            <a:off x="176" y="1383"/>
            <a:ext cx="14630047" cy="8226830"/>
          </a:xfrm>
          <a:prstGeom prst="rect">
            <a:avLst/>
          </a:prstGeom>
        </p:spPr>
      </p:pic>
      <p:sp>
        <p:nvSpPr>
          <p:cNvPr id="3" name="Signal"/>
          <p:cNvSpPr/>
          <p:nvPr/>
        </p:nvSpPr>
        <p:spPr>
          <a:xfrm>
            <a:off x="15416778" y="4637639"/>
            <a:ext cx="640080" cy="640080"/>
          </a:xfrm>
          <a:prstGeom prst="ellipse">
            <a:avLst/>
          </a:prstGeom>
          <a:gradFill flip="none" rotWithShape="1">
            <a:gsLst>
              <a:gs pos="28000">
                <a:srgbClr val="F0C9FF"/>
              </a:gs>
              <a:gs pos="69000">
                <a:srgbClr val="CF57FF"/>
              </a:gs>
              <a:gs pos="0">
                <a:schemeClr val="bg1"/>
              </a:gs>
              <a:gs pos="100000">
                <a:schemeClr val="bg1"/>
              </a:gs>
            </a:gsLst>
            <a:path path="circle">
              <a:fillToRect l="50000" t="50000" r="50000" b="50000"/>
            </a:path>
            <a:tileRect/>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Word 6"/>
          <p:cNvSpPr txBox="1"/>
          <p:nvPr/>
        </p:nvSpPr>
        <p:spPr>
          <a:xfrm>
            <a:off x="7755655" y="8426440"/>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CF57FF">
                      <a:alpha val="40000"/>
                    </a:srgbClr>
                  </a:glow>
                  <a:outerShdw blurRad="50800" dist="38100" dir="2700000" algn="tl" rotWithShape="0">
                    <a:srgbClr val="FD23ED">
                      <a:alpha val="40000"/>
                    </a:srgbClr>
                  </a:outerShdw>
                </a:effectLst>
                <a:latin typeface="Josefin Sans" pitchFamily="2" charset="0"/>
                <a:ea typeface="휴먼옛체" pitchFamily="18" charset="-127"/>
                <a:cs typeface="Rajdhani" panose="02000000000000000000" pitchFamily="2" charset="0"/>
              </a:rPr>
              <a:t>word6</a:t>
            </a:r>
            <a:endParaRPr lang="ko-KR" altLang="en-US" sz="10000" b="1" dirty="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CF57FF">
                    <a:alpha val="40000"/>
                  </a:srgbClr>
                </a:glow>
                <a:outerShdw blurRad="50800" dist="38100" dir="2700000" algn="tl" rotWithShape="0">
                  <a:srgbClr val="FD23ED">
                    <a:alpha val="40000"/>
                  </a:srgbClr>
                </a:outerShdw>
              </a:effectLst>
              <a:latin typeface="Josefin Sans" pitchFamily="2" charset="0"/>
              <a:ea typeface="휴먼옛체" pitchFamily="18" charset="-127"/>
              <a:cs typeface="Rajdhani" panose="02000000000000000000" pitchFamily="2" charset="0"/>
            </a:endParaRPr>
          </a:p>
        </p:txBody>
      </p:sp>
      <p:sp>
        <p:nvSpPr>
          <p:cNvPr id="21" name="Word 5"/>
          <p:cNvSpPr txBox="1"/>
          <p:nvPr/>
        </p:nvSpPr>
        <p:spPr>
          <a:xfrm>
            <a:off x="-777240" y="8426440"/>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CF57FF">
                      <a:alpha val="40000"/>
                    </a:srgbClr>
                  </a:glow>
                  <a:outerShdw blurRad="50800" dist="38100" dir="2700000" algn="tl" rotWithShape="0">
                    <a:srgbClr val="FD23ED">
                      <a:alpha val="40000"/>
                    </a:srgbClr>
                  </a:outerShdw>
                </a:effectLst>
                <a:latin typeface="Josefin Sans" pitchFamily="2" charset="0"/>
                <a:ea typeface="휴먼옛체" pitchFamily="18" charset="-127"/>
                <a:cs typeface="Rajdhani" panose="02000000000000000000" pitchFamily="2" charset="0"/>
              </a:rPr>
              <a:t>word5</a:t>
            </a:r>
            <a:endParaRPr lang="ko-KR" altLang="en-US" sz="10000" b="1" dirty="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CF57FF">
                    <a:alpha val="40000"/>
                  </a:srgbClr>
                </a:glow>
                <a:outerShdw blurRad="50800" dist="38100" dir="2700000" algn="tl" rotWithShape="0">
                  <a:srgbClr val="FD23ED">
                    <a:alpha val="40000"/>
                  </a:srgbClr>
                </a:outerShdw>
              </a:effectLst>
              <a:latin typeface="Josefin Sans" pitchFamily="2" charset="0"/>
              <a:ea typeface="휴먼옛체" pitchFamily="18" charset="-127"/>
              <a:cs typeface="Rajdhani" panose="02000000000000000000" pitchFamily="2" charset="0"/>
            </a:endParaRPr>
          </a:p>
        </p:txBody>
      </p:sp>
      <p:sp>
        <p:nvSpPr>
          <p:cNvPr id="10" name="Word 4"/>
          <p:cNvSpPr txBox="1"/>
          <p:nvPr/>
        </p:nvSpPr>
        <p:spPr>
          <a:xfrm>
            <a:off x="14858823" y="2651758"/>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CF57FF">
                      <a:alpha val="40000"/>
                    </a:srgbClr>
                  </a:glow>
                  <a:outerShdw blurRad="50800" dist="38100" dir="2700000" algn="tl" rotWithShape="0">
                    <a:srgbClr val="FD23ED">
                      <a:alpha val="40000"/>
                    </a:srgbClr>
                  </a:outerShdw>
                </a:effectLst>
                <a:latin typeface="Josefin Sans" pitchFamily="2" charset="0"/>
                <a:ea typeface="휴먼옛체" pitchFamily="18" charset="-127"/>
                <a:cs typeface="Rajdhani" panose="02000000000000000000" pitchFamily="2" charset="0"/>
              </a:rPr>
              <a:t>word4</a:t>
            </a:r>
            <a:endParaRPr lang="ko-KR" altLang="en-US" sz="10000" b="1" dirty="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CF57FF">
                    <a:alpha val="40000"/>
                  </a:srgbClr>
                </a:glow>
                <a:outerShdw blurRad="50800" dist="38100" dir="2700000" algn="tl" rotWithShape="0">
                  <a:srgbClr val="FD23ED">
                    <a:alpha val="40000"/>
                  </a:srgbClr>
                </a:outerShdw>
              </a:effectLst>
              <a:latin typeface="Josefin Sans" pitchFamily="2" charset="0"/>
              <a:ea typeface="휴먼옛체" pitchFamily="18" charset="-127"/>
              <a:cs typeface="Rajdhani" panose="02000000000000000000" pitchFamily="2" charset="0"/>
            </a:endParaRPr>
          </a:p>
        </p:txBody>
      </p:sp>
      <p:sp>
        <p:nvSpPr>
          <p:cNvPr id="8" name="Word 3"/>
          <p:cNvSpPr txBox="1"/>
          <p:nvPr/>
        </p:nvSpPr>
        <p:spPr>
          <a:xfrm>
            <a:off x="7827258" y="-1891990"/>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CF57FF">
                      <a:alpha val="40000"/>
                    </a:srgbClr>
                  </a:glow>
                  <a:outerShdw blurRad="50800" dist="38100" dir="2700000" algn="tl" rotWithShape="0">
                    <a:srgbClr val="FD23ED">
                      <a:alpha val="40000"/>
                    </a:srgbClr>
                  </a:outerShdw>
                </a:effectLst>
                <a:latin typeface="Josefin Sans" pitchFamily="2" charset="0"/>
                <a:ea typeface="휴먼옛체" pitchFamily="18" charset="-127"/>
                <a:cs typeface="Rajdhani" panose="02000000000000000000" pitchFamily="2" charset="0"/>
              </a:rPr>
              <a:t>word3</a:t>
            </a:r>
            <a:endParaRPr lang="ko-KR" altLang="en-US" sz="10000" b="1" dirty="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CF57FF">
                    <a:alpha val="40000"/>
                  </a:srgbClr>
                </a:glow>
                <a:outerShdw blurRad="50800" dist="38100" dir="2700000" algn="tl" rotWithShape="0">
                  <a:srgbClr val="FD23ED">
                    <a:alpha val="40000"/>
                  </a:srgbClr>
                </a:outerShdw>
              </a:effectLst>
              <a:latin typeface="Josefin Sans" pitchFamily="2" charset="0"/>
              <a:ea typeface="휴먼옛체" pitchFamily="18" charset="-127"/>
              <a:cs typeface="Rajdhani" panose="02000000000000000000" pitchFamily="2" charset="0"/>
            </a:endParaRPr>
          </a:p>
        </p:txBody>
      </p:sp>
      <p:sp>
        <p:nvSpPr>
          <p:cNvPr id="9" name="Word 2"/>
          <p:cNvSpPr txBox="1"/>
          <p:nvPr/>
        </p:nvSpPr>
        <p:spPr>
          <a:xfrm>
            <a:off x="-779119" y="-1891990"/>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CF57FF">
                      <a:alpha val="40000"/>
                    </a:srgbClr>
                  </a:glow>
                  <a:outerShdw blurRad="50800" dist="38100" dir="2700000" algn="tl" rotWithShape="0">
                    <a:srgbClr val="FD23ED">
                      <a:alpha val="40000"/>
                    </a:srgbClr>
                  </a:outerShdw>
                </a:effectLst>
                <a:latin typeface="Josefin Sans" pitchFamily="2" charset="0"/>
                <a:ea typeface="휴먼옛체" pitchFamily="18" charset="-127"/>
                <a:cs typeface="Rajdhani" panose="02000000000000000000" pitchFamily="2" charset="0"/>
              </a:rPr>
              <a:t>word2</a:t>
            </a:r>
            <a:endParaRPr lang="ko-KR" altLang="en-US" sz="10000" b="1" dirty="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CF57FF">
                    <a:alpha val="40000"/>
                  </a:srgbClr>
                </a:glow>
                <a:outerShdw blurRad="50800" dist="38100" dir="2700000" algn="tl" rotWithShape="0">
                  <a:srgbClr val="FD23ED">
                    <a:alpha val="40000"/>
                  </a:srgbClr>
                </a:outerShdw>
              </a:effectLst>
              <a:latin typeface="Josefin Sans" pitchFamily="2" charset="0"/>
              <a:ea typeface="휴먼옛체" pitchFamily="18" charset="-127"/>
              <a:cs typeface="Rajdhani" panose="02000000000000000000" pitchFamily="2" charset="0"/>
            </a:endParaRPr>
          </a:p>
        </p:txBody>
      </p:sp>
      <p:sp>
        <p:nvSpPr>
          <p:cNvPr id="11" name="Word 1"/>
          <p:cNvSpPr txBox="1"/>
          <p:nvPr/>
        </p:nvSpPr>
        <p:spPr>
          <a:xfrm>
            <a:off x="-8134943" y="5826359"/>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CF57FF">
                      <a:alpha val="40000"/>
                    </a:srgbClr>
                  </a:glow>
                  <a:outerShdw blurRad="50800" dist="38100" dir="2700000" algn="tl" rotWithShape="0">
                    <a:srgbClr val="FD23ED">
                      <a:alpha val="40000"/>
                    </a:srgbClr>
                  </a:outerShdw>
                </a:effectLst>
                <a:latin typeface="Josefin Sans" pitchFamily="2" charset="0"/>
                <a:ea typeface="휴먼옛체" pitchFamily="18" charset="-127"/>
                <a:cs typeface="Rajdhani" panose="02000000000000000000" pitchFamily="2" charset="0"/>
              </a:rPr>
              <a:t>word1</a:t>
            </a:r>
            <a:endParaRPr lang="ko-KR" altLang="en-US" sz="10000" b="1" dirty="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CF57FF">
                    <a:alpha val="40000"/>
                  </a:srgbClr>
                </a:glow>
                <a:outerShdw blurRad="50800" dist="38100" dir="2700000" algn="tl" rotWithShape="0">
                  <a:srgbClr val="FD23ED">
                    <a:alpha val="40000"/>
                  </a:srgbClr>
                </a:outerShdw>
              </a:effectLst>
              <a:latin typeface="Josefin Sans" pitchFamily="2" charset="0"/>
              <a:ea typeface="휴먼옛체" pitchFamily="18" charset="-127"/>
              <a:cs typeface="Rajdhani" panose="02000000000000000000" pitchFamily="2" charset="0"/>
            </a:endParaRPr>
          </a:p>
        </p:txBody>
      </p:sp>
      <p:sp>
        <p:nvSpPr>
          <p:cNvPr id="14" name="Frame Piece 6"/>
          <p:cNvSpPr/>
          <p:nvPr/>
        </p:nvSpPr>
        <p:spPr>
          <a:xfrm>
            <a:off x="6462195" y="6079742"/>
            <a:ext cx="925013" cy="969858"/>
          </a:xfrm>
          <a:prstGeom prst="triangle">
            <a:avLst>
              <a:gd name="adj" fmla="val 10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ame Piece 5"/>
          <p:cNvSpPr/>
          <p:nvPr/>
        </p:nvSpPr>
        <p:spPr>
          <a:xfrm rot="10800000">
            <a:off x="7507219" y="1180003"/>
            <a:ext cx="895701" cy="983434"/>
          </a:xfrm>
          <a:prstGeom prst="triangle">
            <a:avLst>
              <a:gd name="adj" fmla="val 10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ame Piece 4"/>
          <p:cNvSpPr/>
          <p:nvPr/>
        </p:nvSpPr>
        <p:spPr>
          <a:xfrm>
            <a:off x="3410813" y="3126938"/>
            <a:ext cx="5000972" cy="3922662"/>
          </a:xfrm>
          <a:prstGeom prst="homePlate">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ame Piece 3"/>
          <p:cNvSpPr/>
          <p:nvPr/>
        </p:nvSpPr>
        <p:spPr>
          <a:xfrm rot="10800000">
            <a:off x="6453334" y="1180006"/>
            <a:ext cx="4766254" cy="3917125"/>
          </a:xfrm>
          <a:prstGeom prst="homePlate">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ame Piece 2"/>
          <p:cNvSpPr/>
          <p:nvPr/>
        </p:nvSpPr>
        <p:spPr>
          <a:xfrm flipH="1">
            <a:off x="7378346" y="5088269"/>
            <a:ext cx="3841236" cy="1961331"/>
          </a:xfrm>
          <a:prstGeom prst="snip1Rect">
            <a:avLst>
              <a:gd name="adj" fmla="val 5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ame Piece 1"/>
          <p:cNvSpPr/>
          <p:nvPr/>
        </p:nvSpPr>
        <p:spPr>
          <a:xfrm rot="10800000" flipH="1">
            <a:off x="3410813" y="1180001"/>
            <a:ext cx="4105268" cy="1955798"/>
          </a:xfrm>
          <a:prstGeom prst="snip1Rect">
            <a:avLst>
              <a:gd name="adj" fmla="val 5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creen'"/>
          <p:cNvSpPr/>
          <p:nvPr/>
        </p:nvSpPr>
        <p:spPr>
          <a:xfrm>
            <a:off x="3504384" y="1261120"/>
            <a:ext cx="7621634" cy="5716225"/>
          </a:xfrm>
          <a:prstGeom prst="rect">
            <a:avLst/>
          </a:prstGeom>
          <a:gradFill flip="none" rotWithShape="1">
            <a:gsLst>
              <a:gs pos="61000">
                <a:srgbClr val="E5E6FF"/>
              </a:gs>
              <a:gs pos="44000">
                <a:schemeClr val="bg1">
                  <a:alpha val="98000"/>
                </a:schemeClr>
              </a:gs>
              <a:gs pos="79000">
                <a:srgbClr val="C0C1F8"/>
              </a:gs>
              <a:gs pos="100000">
                <a:srgbClr val="8282E6"/>
              </a:gs>
            </a:gsLst>
            <a:path path="circle">
              <a:fillToRect l="50000" t="50000" r="50000" b="50000"/>
            </a:path>
            <a:tileRect/>
          </a:gradFill>
          <a:ln>
            <a:noFill/>
          </a:ln>
          <a:effectLst>
            <a:glow rad="850900">
              <a:srgbClr val="CF57FF">
                <a:alpha val="3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nswer"/>
          <p:cNvSpPr txBox="1"/>
          <p:nvPr/>
        </p:nvSpPr>
        <p:spPr>
          <a:xfrm>
            <a:off x="3622876" y="1852643"/>
            <a:ext cx="7361499" cy="4524315"/>
          </a:xfrm>
          <a:prstGeom prst="rect">
            <a:avLst/>
          </a:prstGeom>
          <a:noFill/>
        </p:spPr>
        <p:txBody>
          <a:bodyPr wrap="square" rtlCol="0" anchor="ctr">
            <a:spAutoFit/>
            <a:scene3d>
              <a:camera prst="orthographicFront"/>
              <a:lightRig rig="threePt" dir="t"/>
            </a:scene3d>
            <a:sp3d extrusionH="57150">
              <a:bevelT w="88900" h="114300"/>
            </a:sp3d>
          </a:bodyPr>
          <a:lstStyle/>
          <a:p>
            <a:pPr algn="ctr" latinLnBrk="0"/>
            <a:r>
              <a:rPr lang="en-US" sz="9600" dirty="0" smtClean="0">
                <a:effectLst>
                  <a:glow rad="317500">
                    <a:srgbClr val="CF57FF">
                      <a:alpha val="25000"/>
                    </a:srgbClr>
                  </a:glow>
                  <a:outerShdw blurRad="50800" dist="50800" dir="5400000" algn="ctr" rotWithShape="0">
                    <a:srgbClr val="21EAFF"/>
                  </a:outerShdw>
                </a:effectLst>
                <a:latin typeface="Josefin Sans" pitchFamily="2" charset="0"/>
              </a:rPr>
              <a:t>Answer sentence here.</a:t>
            </a:r>
            <a:endParaRPr lang="en-US" sz="9600" dirty="0">
              <a:effectLst>
                <a:glow rad="317500">
                  <a:srgbClr val="CF57FF">
                    <a:alpha val="25000"/>
                  </a:srgbClr>
                </a:glow>
                <a:outerShdw blurRad="50800" dist="50800" dir="5400000" algn="ctr" rotWithShape="0">
                  <a:srgbClr val="21EAFF"/>
                </a:outerShdw>
              </a:effectLst>
              <a:latin typeface="Josefin Sans" pitchFamily="2" charset="0"/>
            </a:endParaRPr>
          </a:p>
        </p:txBody>
      </p:sp>
    </p:spTree>
    <p:extLst>
      <p:ext uri="{BB962C8B-B14F-4D97-AF65-F5344CB8AC3E}">
        <p14:creationId xmlns:p14="http://schemas.microsoft.com/office/powerpoint/2010/main" val="71123642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3724" fill="hold"/>
                                        <p:tgtEl>
                                          <p:spTgt spid="2"/>
                                        </p:tgtEl>
                                      </p:cBhvr>
                                    </p:cmd>
                                  </p:childTnLst>
                                </p:cTn>
                              </p:par>
                              <p:par>
                                <p:cTn id="7" presetID="0" presetClass="path" presetSubtype="0" repeatCount="indefinite" fill="hold" grpId="0" nodeType="withEffect">
                                  <p:stCondLst>
                                    <p:cond delay="0"/>
                                  </p:stCondLst>
                                  <p:childTnLst>
                                    <p:animMotion origin="layout" path="M -0.00065 0.00039 L -0.30056 0.55035 L -0.80685 -0.34124 L -1.18815 0.33083 L -1.14746 0.39487 L -0.80837 -0.21084 L -0.92719 -0.42458 L -0.7475 -0.73862 L -0.45529 -0.73302 L -0.574 -0.5135 L -0.34592 -0.11632 L -0.61002 0.34761 L -1.17252 -0.66358 L -1.13813 0.00309 L -1.1225 0.01428 L -1.03808 -0.11632 L -0.9006 0.13638 L -0.60058 -0.3968 L -0.79123 -0.73013 L -0.324 -0.73302 L -0.8585 0.21701 L -0.68337 0.54475 L -0.54763 0.51987 L -0.20529 -0.11902 L -0.32877 -0.33584 L -0.16156 -0.62751 L -0.08181 -0.48862 L 0.01031 -0.6385 L -0.00065 0.00039 Z " pathEditMode="relative" ptsTypes="AAAAAAAAAAAAAAAAAAAAAAAAAAAAA">
                                      <p:cBhvr>
                                        <p:cTn id="8" dur="10000" fill="hold"/>
                                        <p:tgtEl>
                                          <p:spTgt spid="3"/>
                                        </p:tgtEl>
                                        <p:attrNameLst>
                                          <p:attrName>ppt_x</p:attrName>
                                          <p:attrName>ppt_y</p:attrName>
                                        </p:attrNameLst>
                                      </p:cBhvr>
                                    </p:animMotion>
                                  </p:childTnLst>
                                </p:cTn>
                              </p:par>
                              <p:par>
                                <p:cTn id="9" presetID="0" presetClass="path" presetSubtype="0" repeatCount="indefinite" fill="hold" grpId="1" nodeType="withEffect">
                                  <p:stCondLst>
                                    <p:cond delay="800"/>
                                  </p:stCondLst>
                                  <p:childTnLst>
                                    <p:animMotion origin="layout" path="M 0 0 L 0.28754 -0.26389 L 0.31879 -0.32215 L 0.46256 -0.06945 L 0.76085 -0.60552 L 0.51247 -1.03318 " pathEditMode="relative" ptsTypes="AAAAAA">
                                      <p:cBhvr>
                                        <p:cTn id="10" dur="2500" fill="hold"/>
                                        <p:tgtEl>
                                          <p:spTgt spid="11"/>
                                        </p:tgtEl>
                                        <p:attrNameLst>
                                          <p:attrName>ppt_x</p:attrName>
                                          <p:attrName>ppt_y</p:attrName>
                                        </p:attrNameLst>
                                      </p:cBhvr>
                                    </p:animMotion>
                                  </p:childTnLst>
                                </p:cTn>
                              </p:par>
                              <p:par>
                                <p:cTn id="11" presetID="0" presetClass="path" presetSubtype="0" repeatCount="indefinite" fill="hold" grpId="1" nodeType="withEffect">
                                  <p:stCondLst>
                                    <p:cond delay="0"/>
                                  </p:stCondLst>
                                  <p:childTnLst>
                                    <p:animMotion origin="layout" path="M 0 0 L 0.10775 -0.0029 L 0.03592 0.1358 L -0.06716 0.31925 L 0.05155 0.53337 L -0.40939 1.33333 " pathEditMode="relative" ptsTypes="AAAAAA">
                                      <p:cBhvr>
                                        <p:cTn id="12" dur="2750" fill="hold"/>
                                        <p:tgtEl>
                                          <p:spTgt spid="9"/>
                                        </p:tgtEl>
                                        <p:attrNameLst>
                                          <p:attrName>ppt_x</p:attrName>
                                          <p:attrName>ppt_y</p:attrName>
                                        </p:attrNameLst>
                                      </p:cBhvr>
                                    </p:animMotion>
                                  </p:childTnLst>
                                </p:cTn>
                              </p:par>
                              <p:par>
                                <p:cTn id="13" presetID="0" presetClass="path" presetSubtype="0" repeatCount="indefinite" fill="hold" grpId="1" nodeType="withEffect">
                                  <p:stCondLst>
                                    <p:cond delay="500"/>
                                  </p:stCondLst>
                                  <p:childTnLst>
                                    <p:animMotion origin="layout" path="M 0 0 L -0.18913 0 L -0.30317 0.22222 L -0.07975 0.6194 L -0.33757 1.07773 L -0.97505 -0.05556 " pathEditMode="relative" ptsTypes="AAAAAA">
                                      <p:cBhvr>
                                        <p:cTn id="14" dur="2750" fill="hold"/>
                                        <p:tgtEl>
                                          <p:spTgt spid="8"/>
                                        </p:tgtEl>
                                        <p:attrNameLst>
                                          <p:attrName>ppt_x</p:attrName>
                                          <p:attrName>ppt_y</p:attrName>
                                        </p:attrNameLst>
                                      </p:cBhvr>
                                    </p:animMotion>
                                  </p:childTnLst>
                                </p:cTn>
                              </p:par>
                              <p:par>
                                <p:cTn id="15" presetID="0" presetClass="path" presetSubtype="0" repeatCount="indefinite" fill="hold" grpId="1" nodeType="withEffect">
                                  <p:stCondLst>
                                    <p:cond delay="250"/>
                                  </p:stCondLst>
                                  <p:childTnLst>
                                    <p:animMotion origin="layout" path="M 0 0 L 0 -0.34722 L -0.28429 -0.00289 L -0.49685 0.37771 L -0.65777 0.08334 L -1.10775 0.87211 " pathEditMode="relative" ptsTypes="AAAAAA">
                                      <p:cBhvr>
                                        <p:cTn id="16" dur="3250" fill="hold"/>
                                        <p:tgtEl>
                                          <p:spTgt spid="10"/>
                                        </p:tgtEl>
                                        <p:attrNameLst>
                                          <p:attrName>ppt_x</p:attrName>
                                          <p:attrName>ppt_y</p:attrName>
                                        </p:attrNameLst>
                                      </p:cBhvr>
                                    </p:animMotion>
                                  </p:childTnLst>
                                </p:cTn>
                              </p:par>
                              <p:par>
                                <p:cTn id="17" presetID="0" presetClass="path" presetSubtype="0" repeatCount="indefinite" fill="hold" grpId="1" nodeType="withEffect">
                                  <p:stCondLst>
                                    <p:cond delay="400"/>
                                  </p:stCondLst>
                                  <p:childTnLst>
                                    <p:animMotion origin="layout" path="M 0 0 L 0.16092 0.01119 L 0.0969 -0.1277 L -0.00466 -0.31115 L 0.59831 -1.3723 " pathEditMode="relative" ptsTypes="AAAAA">
                                      <p:cBhvr>
                                        <p:cTn id="18" dur="2500" fill="hold"/>
                                        <p:tgtEl>
                                          <p:spTgt spid="21"/>
                                        </p:tgtEl>
                                        <p:attrNameLst>
                                          <p:attrName>ppt_x</p:attrName>
                                          <p:attrName>ppt_y</p:attrName>
                                        </p:attrNameLst>
                                      </p:cBhvr>
                                    </p:animMotion>
                                  </p:childTnLst>
                                </p:cTn>
                              </p:par>
                              <p:par>
                                <p:cTn id="19" presetID="0" presetClass="path" presetSubtype="0" repeatCount="indefinite" fill="hold" grpId="1" nodeType="withEffect">
                                  <p:stCondLst>
                                    <p:cond delay="600"/>
                                  </p:stCondLst>
                                  <p:childTnLst>
                                    <p:animMotion origin="layout" path="M 0 0 L -0.27496 0 L -0.21246 -0.125 L 0.07183 -0.6277 L -0.05317 -0.84993 L 0.11252 -1.14449 L 0.19531 -1.0027 L 0.36252 -1.32504 " pathEditMode="relative" ptsTypes="AAAAAAAA">
                                      <p:cBhvr>
                                        <p:cTn id="20" dur="3000" fill="hold"/>
                                        <p:tgtEl>
                                          <p:spTgt spid="24"/>
                                        </p:tgtEl>
                                        <p:attrNameLst>
                                          <p:attrName>ppt_x</p:attrName>
                                          <p:attrName>ppt_y</p:attrName>
                                        </p:attrNameLst>
                                      </p:cBhvr>
                                    </p:animMotion>
                                  </p:childTnLst>
                                </p:cTn>
                              </p:par>
                            </p:childTnLst>
                          </p:cTn>
                        </p:par>
                      </p:childTnLst>
                    </p:cTn>
                  </p:par>
                  <p:par>
                    <p:cTn id="21" fill="hold">
                      <p:stCondLst>
                        <p:cond delay="indefinite"/>
                      </p:stCondLst>
                      <p:childTnLst>
                        <p:par>
                          <p:cTn id="22" fill="hold">
                            <p:stCondLst>
                              <p:cond delay="0"/>
                            </p:stCondLst>
                            <p:childTnLst>
                              <p:par>
                                <p:cTn id="23" presetID="1" presetClass="mediacall" presetSubtype="0" fill="hold" nodeType="clickEffect">
                                  <p:stCondLst>
                                    <p:cond delay="200"/>
                                  </p:stCondLst>
                                  <p:childTnLst>
                                    <p:cmd type="call" cmd="playFrom(0.0)">
                                      <p:cBhvr>
                                        <p:cTn id="24" dur="1584" fill="hold"/>
                                        <p:tgtEl>
                                          <p:spTgt spid="13"/>
                                        </p:tgtEl>
                                      </p:cBhvr>
                                    </p:cmd>
                                  </p:childTnLst>
                                </p:cTn>
                              </p:par>
                              <p:par>
                                <p:cTn id="25" presetID="1" presetClass="exit" presetSubtype="0" fill="hold" grpId="1" nodeType="withEffect">
                                  <p:stCondLst>
                                    <p:cond delay="0"/>
                                  </p:stCondLst>
                                  <p:childTnLst>
                                    <p:set>
                                      <p:cBhvr>
                                        <p:cTn id="26" dur="1" fill="hold">
                                          <p:stCondLst>
                                            <p:cond delay="0"/>
                                          </p:stCondLst>
                                        </p:cTn>
                                        <p:tgtEl>
                                          <p:spTgt spid="3"/>
                                        </p:tgtEl>
                                        <p:attrNameLst>
                                          <p:attrName>style.visibility</p:attrName>
                                        </p:attrNameLst>
                                      </p:cBhvr>
                                      <p:to>
                                        <p:strVal val="hidden"/>
                                      </p:to>
                                    </p:set>
                                  </p:childTnLst>
                                </p:cTn>
                              </p:par>
                              <p:par>
                                <p:cTn id="27" presetID="1" presetClass="exit"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hidden"/>
                                      </p:to>
                                    </p:set>
                                  </p:childTnLst>
                                </p:cTn>
                              </p:par>
                              <p:par>
                                <p:cTn id="29" presetID="1" presetClass="exit"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hidden"/>
                                      </p:to>
                                    </p:set>
                                  </p:childTnLst>
                                </p:cTn>
                              </p:par>
                              <p:par>
                                <p:cTn id="31" presetID="1" presetClass="exit"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hidden"/>
                                      </p:to>
                                    </p:set>
                                  </p:childTnLst>
                                </p:cTn>
                              </p:par>
                              <p:par>
                                <p:cTn id="33" presetID="1" presetClass="exit"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hidden"/>
                                      </p:to>
                                    </p:set>
                                  </p:childTnLst>
                                </p:cTn>
                              </p:par>
                              <p:par>
                                <p:cTn id="35" presetID="1" presetClass="exit"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hidden"/>
                                      </p:to>
                                    </p:set>
                                  </p:childTnLst>
                                </p:cTn>
                              </p:par>
                              <p:par>
                                <p:cTn id="37" presetID="1" presetClass="exit"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hidden"/>
                                      </p:to>
                                    </p:set>
                                  </p:childTnLst>
                                </p:cTn>
                              </p:par>
                              <p:par>
                                <p:cTn id="39" presetID="2" presetClass="entr" presetSubtype="9"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250" fill="hold"/>
                                        <p:tgtEl>
                                          <p:spTgt spid="19"/>
                                        </p:tgtEl>
                                        <p:attrNameLst>
                                          <p:attrName>ppt_x</p:attrName>
                                        </p:attrNameLst>
                                      </p:cBhvr>
                                      <p:tavLst>
                                        <p:tav tm="0">
                                          <p:val>
                                            <p:strVal val="0-#ppt_w/2"/>
                                          </p:val>
                                        </p:tav>
                                        <p:tav tm="100000">
                                          <p:val>
                                            <p:strVal val="#ppt_x"/>
                                          </p:val>
                                        </p:tav>
                                      </p:tavLst>
                                    </p:anim>
                                    <p:anim calcmode="lin" valueType="num">
                                      <p:cBhvr additive="base">
                                        <p:cTn id="42" dur="250" fill="hold"/>
                                        <p:tgtEl>
                                          <p:spTgt spid="19"/>
                                        </p:tgtEl>
                                        <p:attrNameLst>
                                          <p:attrName>ppt_y</p:attrName>
                                        </p:attrNameLst>
                                      </p:cBhvr>
                                      <p:tavLst>
                                        <p:tav tm="0">
                                          <p:val>
                                            <p:strVal val="0-#ppt_h/2"/>
                                          </p:val>
                                        </p:tav>
                                        <p:tav tm="100000">
                                          <p:val>
                                            <p:strVal val="#ppt_y"/>
                                          </p:val>
                                        </p:tav>
                                      </p:tavLst>
                                    </p:anim>
                                  </p:childTnLst>
                                </p:cTn>
                              </p:par>
                              <p:par>
                                <p:cTn id="43" presetID="2" presetClass="entr" presetSubtype="6" fill="hold" grpId="0" nodeType="withEffect">
                                  <p:stCondLst>
                                    <p:cond delay="20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250" fill="hold"/>
                                        <p:tgtEl>
                                          <p:spTgt spid="18"/>
                                        </p:tgtEl>
                                        <p:attrNameLst>
                                          <p:attrName>ppt_x</p:attrName>
                                        </p:attrNameLst>
                                      </p:cBhvr>
                                      <p:tavLst>
                                        <p:tav tm="0">
                                          <p:val>
                                            <p:strVal val="1+#ppt_w/2"/>
                                          </p:val>
                                        </p:tav>
                                        <p:tav tm="100000">
                                          <p:val>
                                            <p:strVal val="#ppt_x"/>
                                          </p:val>
                                        </p:tav>
                                      </p:tavLst>
                                    </p:anim>
                                    <p:anim calcmode="lin" valueType="num">
                                      <p:cBhvr additive="base">
                                        <p:cTn id="46" dur="250" fill="hold"/>
                                        <p:tgtEl>
                                          <p:spTgt spid="18"/>
                                        </p:tgtEl>
                                        <p:attrNameLst>
                                          <p:attrName>ppt_y</p:attrName>
                                        </p:attrNameLst>
                                      </p:cBhvr>
                                      <p:tavLst>
                                        <p:tav tm="0">
                                          <p:val>
                                            <p:strVal val="1+#ppt_h/2"/>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250" fill="hold"/>
                                        <p:tgtEl>
                                          <p:spTgt spid="17"/>
                                        </p:tgtEl>
                                        <p:attrNameLst>
                                          <p:attrName>ppt_x</p:attrName>
                                        </p:attrNameLst>
                                      </p:cBhvr>
                                      <p:tavLst>
                                        <p:tav tm="0">
                                          <p:val>
                                            <p:strVal val="1+#ppt_w/2"/>
                                          </p:val>
                                        </p:tav>
                                        <p:tav tm="100000">
                                          <p:val>
                                            <p:strVal val="#ppt_x"/>
                                          </p:val>
                                        </p:tav>
                                      </p:tavLst>
                                    </p:anim>
                                    <p:anim calcmode="lin" valueType="num">
                                      <p:cBhvr additive="base">
                                        <p:cTn id="50" dur="25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32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250" fill="hold"/>
                                        <p:tgtEl>
                                          <p:spTgt spid="16"/>
                                        </p:tgtEl>
                                        <p:attrNameLst>
                                          <p:attrName>ppt_x</p:attrName>
                                        </p:attrNameLst>
                                      </p:cBhvr>
                                      <p:tavLst>
                                        <p:tav tm="0">
                                          <p:val>
                                            <p:strVal val="0-#ppt_w/2"/>
                                          </p:val>
                                        </p:tav>
                                        <p:tav tm="100000">
                                          <p:val>
                                            <p:strVal val="#ppt_x"/>
                                          </p:val>
                                        </p:tav>
                                      </p:tavLst>
                                    </p:anim>
                                    <p:anim calcmode="lin" valueType="num">
                                      <p:cBhvr additive="base">
                                        <p:cTn id="54" dur="250" fill="hold"/>
                                        <p:tgtEl>
                                          <p:spTgt spid="16"/>
                                        </p:tgtEl>
                                        <p:attrNameLst>
                                          <p:attrName>ppt_y</p:attrName>
                                        </p:attrNameLst>
                                      </p:cBhvr>
                                      <p:tavLst>
                                        <p:tav tm="0">
                                          <p:val>
                                            <p:strVal val="#ppt_y"/>
                                          </p:val>
                                        </p:tav>
                                        <p:tav tm="100000">
                                          <p:val>
                                            <p:strVal val="#ppt_y"/>
                                          </p:val>
                                        </p:tav>
                                      </p:tavLst>
                                    </p:anim>
                                  </p:childTnLst>
                                </p:cTn>
                              </p:par>
                              <p:par>
                                <p:cTn id="55" presetID="2" presetClass="entr" presetSubtype="1" fill="hold" grpId="0" nodeType="withEffect">
                                  <p:stCondLst>
                                    <p:cond delay="45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200" fill="hold"/>
                                        <p:tgtEl>
                                          <p:spTgt spid="15"/>
                                        </p:tgtEl>
                                        <p:attrNameLst>
                                          <p:attrName>ppt_x</p:attrName>
                                        </p:attrNameLst>
                                      </p:cBhvr>
                                      <p:tavLst>
                                        <p:tav tm="0">
                                          <p:val>
                                            <p:strVal val="#ppt_x"/>
                                          </p:val>
                                        </p:tav>
                                        <p:tav tm="100000">
                                          <p:val>
                                            <p:strVal val="#ppt_x"/>
                                          </p:val>
                                        </p:tav>
                                      </p:tavLst>
                                    </p:anim>
                                    <p:anim calcmode="lin" valueType="num">
                                      <p:cBhvr additive="base">
                                        <p:cTn id="58" dur="200" fill="hold"/>
                                        <p:tgtEl>
                                          <p:spTgt spid="15"/>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45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200" fill="hold"/>
                                        <p:tgtEl>
                                          <p:spTgt spid="14"/>
                                        </p:tgtEl>
                                        <p:attrNameLst>
                                          <p:attrName>ppt_x</p:attrName>
                                        </p:attrNameLst>
                                      </p:cBhvr>
                                      <p:tavLst>
                                        <p:tav tm="0">
                                          <p:val>
                                            <p:strVal val="#ppt_x"/>
                                          </p:val>
                                        </p:tav>
                                        <p:tav tm="100000">
                                          <p:val>
                                            <p:strVal val="#ppt_x"/>
                                          </p:val>
                                        </p:tav>
                                      </p:tavLst>
                                    </p:anim>
                                    <p:anim calcmode="lin" valueType="num">
                                      <p:cBhvr additive="base">
                                        <p:cTn id="62" dur="200" fill="hold"/>
                                        <p:tgtEl>
                                          <p:spTgt spid="14"/>
                                        </p:tgtEl>
                                        <p:attrNameLst>
                                          <p:attrName>ppt_y</p:attrName>
                                        </p:attrNameLst>
                                      </p:cBhvr>
                                      <p:tavLst>
                                        <p:tav tm="0">
                                          <p:val>
                                            <p:strVal val="1+#ppt_h/2"/>
                                          </p:val>
                                        </p:tav>
                                        <p:tav tm="100000">
                                          <p:val>
                                            <p:strVal val="#ppt_y"/>
                                          </p:val>
                                        </p:tav>
                                      </p:tavLst>
                                    </p:anim>
                                  </p:childTnLst>
                                </p:cTn>
                              </p:par>
                              <p:par>
                                <p:cTn id="63" presetID="10" presetClass="entr" presetSubtype="0" fill="hold" grpId="0" nodeType="withEffect">
                                  <p:stCondLst>
                                    <p:cond delay="90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250"/>
                                        <p:tgtEl>
                                          <p:spTgt spid="20"/>
                                        </p:tgtEl>
                                      </p:cBhvr>
                                    </p:animEffect>
                                  </p:childTnLst>
                                </p:cTn>
                              </p:par>
                              <p:par>
                                <p:cTn id="66" presetID="10" presetClass="entr" presetSubtype="0" fill="hold" grpId="0" nodeType="withEffect">
                                  <p:stCondLst>
                                    <p:cond delay="100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69" fill="hold" display="0">
                  <p:stCondLst>
                    <p:cond delay="indefinite"/>
                  </p:stCondLst>
                  <p:endCondLst>
                    <p:cond evt="onStopAudio" delay="0">
                      <p:tgtEl>
                        <p:sldTgt/>
                      </p:tgtEl>
                    </p:cond>
                  </p:endCondLst>
                </p:cTn>
                <p:tgtEl>
                  <p:spTgt spid="13"/>
                </p:tgtEl>
              </p:cMediaNode>
            </p:audio>
            <p:audio>
              <p:cMediaNode vol="80000">
                <p:cTn id="70" repeatCount="indefinite" fill="hold" display="0">
                  <p:stCondLst>
                    <p:cond delay="indefinite"/>
                  </p:stCondLst>
                  <p:endCondLst>
                    <p:cond evt="onStopAudio" delay="0">
                      <p:tgtEl>
                        <p:sldTgt/>
                      </p:tgtEl>
                    </p:cond>
                    <p:cond evt="onNext" delay="0">
                      <p:tgtEl>
                        <p:sldTgt/>
                      </p:tgtEl>
                    </p:cond>
                  </p:endCondLst>
                </p:cTn>
                <p:tgtEl>
                  <p:spTgt spid="2"/>
                </p:tgtEl>
              </p:cMediaNode>
            </p:audio>
          </p:childTnLst>
        </p:cTn>
      </p:par>
    </p:tnLst>
    <p:bldLst>
      <p:bldP spid="3" grpId="0" animBg="1"/>
      <p:bldP spid="3" grpId="1" animBg="1"/>
      <p:bldP spid="24" grpId="0"/>
      <p:bldP spid="24" grpId="1"/>
      <p:bldP spid="21" grpId="0"/>
      <p:bldP spid="21" grpId="1"/>
      <p:bldP spid="10" grpId="0"/>
      <p:bldP spid="10" grpId="1"/>
      <p:bldP spid="8" grpId="0"/>
      <p:bldP spid="8" grpId="1"/>
      <p:bldP spid="9" grpId="0"/>
      <p:bldP spid="9" grpId="1"/>
      <p:bldP spid="11" grpId="0"/>
      <p:bldP spid="11" grpId="1"/>
      <p:bldP spid="14" grpId="0" animBg="1"/>
      <p:bldP spid="15" grpId="0" animBg="1"/>
      <p:bldP spid="16" grpId="0" animBg="1"/>
      <p:bldP spid="17" grpId="0" animBg="1"/>
      <p:bldP spid="18" grpId="0" animBg="1"/>
      <p:bldP spid="19" grpId="0" animBg="1"/>
      <p:bldP spid="20" grpId="0" animBg="1"/>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hostrifter- Deflector (Level 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76" y="10232379"/>
            <a:ext cx="487363" cy="487363"/>
          </a:xfrm>
          <a:prstGeom prst="rect">
            <a:avLst/>
          </a:prstGeom>
        </p:spPr>
      </p:pic>
      <p:pic>
        <p:nvPicPr>
          <p:cNvPr id="13" name="screen assembly 2.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7263537" y="10232380"/>
            <a:ext cx="487363" cy="487363"/>
          </a:xfrm>
          <a:prstGeom prst="rect">
            <a:avLst/>
          </a:prstGeom>
        </p:spPr>
      </p:pic>
      <p:pic>
        <p:nvPicPr>
          <p:cNvPr id="12" name="Background"/>
          <p:cNvPicPr>
            <a:picLocks/>
          </p:cNvPicPr>
          <p:nvPr/>
        </p:nvPicPr>
        <p:blipFill>
          <a:blip r:embed="rId9">
            <a:extLst>
              <a:ext uri="{28A0092B-C50C-407E-A947-70E740481C1C}">
                <a14:useLocalDpi xmlns:a14="http://schemas.microsoft.com/office/drawing/2010/main" val="0"/>
              </a:ext>
            </a:extLst>
          </a:blip>
          <a:stretch>
            <a:fillRect/>
          </a:stretch>
        </p:blipFill>
        <p:spPr>
          <a:xfrm flipH="1">
            <a:off x="176" y="1383"/>
            <a:ext cx="14630047" cy="8226830"/>
          </a:xfrm>
          <a:prstGeom prst="rect">
            <a:avLst/>
          </a:prstGeom>
        </p:spPr>
      </p:pic>
      <p:sp>
        <p:nvSpPr>
          <p:cNvPr id="24" name="Word 6"/>
          <p:cNvSpPr txBox="1"/>
          <p:nvPr/>
        </p:nvSpPr>
        <p:spPr>
          <a:xfrm>
            <a:off x="8441455" y="8632180"/>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chemeClr val="accent6">
                      <a:lumMod val="50000"/>
                    </a:schemeClr>
                  </a:solidFill>
                </a:ln>
                <a:gradFill flip="none" rotWithShape="1">
                  <a:gsLst>
                    <a:gs pos="90000">
                      <a:schemeClr val="bg1"/>
                    </a:gs>
                    <a:gs pos="50000">
                      <a:srgbClr val="FFEAA7"/>
                    </a:gs>
                    <a:gs pos="10000">
                      <a:schemeClr val="bg1"/>
                    </a:gs>
                    <a:gs pos="0">
                      <a:srgbClr val="ED5B01"/>
                    </a:gs>
                    <a:gs pos="100000">
                      <a:srgbClr val="ED5B01"/>
                    </a:gs>
                  </a:gsLst>
                  <a:lin ang="0" scaled="1"/>
                  <a:tileRect/>
                </a:gradFill>
                <a:effectLst>
                  <a:glow rad="228600">
                    <a:srgbClr val="ED5B01">
                      <a:alpha val="40000"/>
                    </a:srgbClr>
                  </a:glow>
                  <a:outerShdw blurRad="50800" dist="38100" dir="2700000" algn="tl" rotWithShape="0">
                    <a:srgbClr val="ED5B01">
                      <a:alpha val="40000"/>
                    </a:srgbClr>
                  </a:outerShdw>
                </a:effectLst>
                <a:latin typeface="Josefin Sans" pitchFamily="2" charset="0"/>
                <a:ea typeface="휴먼옛체" pitchFamily="18" charset="-127"/>
                <a:cs typeface="Rajdhani" panose="02000000000000000000" pitchFamily="2" charset="0"/>
              </a:rPr>
              <a:t>word6</a:t>
            </a:r>
            <a:endParaRPr lang="ko-KR" altLang="en-US" sz="10000" b="1" dirty="0">
              <a:ln w="3175">
                <a:solidFill>
                  <a:schemeClr val="accent6">
                    <a:lumMod val="50000"/>
                  </a:schemeClr>
                </a:solidFill>
              </a:ln>
              <a:gradFill flip="none" rotWithShape="1">
                <a:gsLst>
                  <a:gs pos="90000">
                    <a:schemeClr val="bg1"/>
                  </a:gs>
                  <a:gs pos="50000">
                    <a:srgbClr val="FFEAA7"/>
                  </a:gs>
                  <a:gs pos="10000">
                    <a:schemeClr val="bg1"/>
                  </a:gs>
                  <a:gs pos="0">
                    <a:srgbClr val="ED5B01"/>
                  </a:gs>
                  <a:gs pos="100000">
                    <a:srgbClr val="ED5B01"/>
                  </a:gs>
                </a:gsLst>
                <a:lin ang="0" scaled="1"/>
                <a:tileRect/>
              </a:gradFill>
              <a:effectLst>
                <a:glow rad="228600">
                  <a:srgbClr val="ED5B01">
                    <a:alpha val="40000"/>
                  </a:srgbClr>
                </a:glow>
                <a:outerShdw blurRad="50800" dist="38100" dir="2700000" algn="tl" rotWithShape="0">
                  <a:srgbClr val="ED5B01">
                    <a:alpha val="40000"/>
                  </a:srgbClr>
                </a:outerShdw>
              </a:effectLst>
              <a:latin typeface="Josefin Sans" pitchFamily="2" charset="0"/>
              <a:ea typeface="휴먼옛체" pitchFamily="18" charset="-127"/>
              <a:cs typeface="Rajdhani" panose="02000000000000000000" pitchFamily="2" charset="0"/>
            </a:endParaRPr>
          </a:p>
        </p:txBody>
      </p:sp>
      <p:sp>
        <p:nvSpPr>
          <p:cNvPr id="21" name="Word 5"/>
          <p:cNvSpPr txBox="1"/>
          <p:nvPr/>
        </p:nvSpPr>
        <p:spPr>
          <a:xfrm>
            <a:off x="-777240" y="8655040"/>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chemeClr val="accent6">
                      <a:lumMod val="50000"/>
                    </a:schemeClr>
                  </a:solidFill>
                </a:ln>
                <a:gradFill flip="none" rotWithShape="1">
                  <a:gsLst>
                    <a:gs pos="90000">
                      <a:schemeClr val="bg1"/>
                    </a:gs>
                    <a:gs pos="50000">
                      <a:srgbClr val="FFEAA7"/>
                    </a:gs>
                    <a:gs pos="10000">
                      <a:schemeClr val="bg1"/>
                    </a:gs>
                    <a:gs pos="0">
                      <a:srgbClr val="ED5B01"/>
                    </a:gs>
                    <a:gs pos="100000">
                      <a:srgbClr val="ED5B01"/>
                    </a:gs>
                  </a:gsLst>
                  <a:lin ang="0" scaled="1"/>
                  <a:tileRect/>
                </a:gradFill>
                <a:effectLst>
                  <a:glow rad="228600">
                    <a:srgbClr val="ED5B01">
                      <a:alpha val="40000"/>
                    </a:srgbClr>
                  </a:glow>
                  <a:outerShdw blurRad="50800" dist="38100" dir="2700000" algn="tl" rotWithShape="0">
                    <a:srgbClr val="ED5B01">
                      <a:alpha val="40000"/>
                    </a:srgbClr>
                  </a:outerShdw>
                </a:effectLst>
                <a:latin typeface="Josefin Sans" pitchFamily="2" charset="0"/>
                <a:ea typeface="휴먼옛체" pitchFamily="18" charset="-127"/>
                <a:cs typeface="Rajdhani" panose="02000000000000000000" pitchFamily="2" charset="0"/>
              </a:rPr>
              <a:t>word5</a:t>
            </a:r>
            <a:endParaRPr lang="ko-KR" altLang="en-US" sz="10000" b="1" dirty="0">
              <a:ln w="3175">
                <a:solidFill>
                  <a:schemeClr val="accent6">
                    <a:lumMod val="50000"/>
                  </a:schemeClr>
                </a:solidFill>
              </a:ln>
              <a:gradFill flip="none" rotWithShape="1">
                <a:gsLst>
                  <a:gs pos="90000">
                    <a:schemeClr val="bg1"/>
                  </a:gs>
                  <a:gs pos="50000">
                    <a:srgbClr val="FFEAA7"/>
                  </a:gs>
                  <a:gs pos="10000">
                    <a:schemeClr val="bg1"/>
                  </a:gs>
                  <a:gs pos="0">
                    <a:srgbClr val="ED5B01"/>
                  </a:gs>
                  <a:gs pos="100000">
                    <a:srgbClr val="ED5B01"/>
                  </a:gs>
                </a:gsLst>
                <a:lin ang="0" scaled="1"/>
                <a:tileRect/>
              </a:gradFill>
              <a:effectLst>
                <a:glow rad="228600">
                  <a:srgbClr val="ED5B01">
                    <a:alpha val="40000"/>
                  </a:srgbClr>
                </a:glow>
                <a:outerShdw blurRad="50800" dist="38100" dir="2700000" algn="tl" rotWithShape="0">
                  <a:srgbClr val="ED5B01">
                    <a:alpha val="40000"/>
                  </a:srgbClr>
                </a:outerShdw>
              </a:effectLst>
              <a:latin typeface="Josefin Sans" pitchFamily="2" charset="0"/>
              <a:ea typeface="휴먼옛체" pitchFamily="18" charset="-127"/>
              <a:cs typeface="Rajdhani" panose="02000000000000000000" pitchFamily="2" charset="0"/>
            </a:endParaRPr>
          </a:p>
        </p:txBody>
      </p:sp>
      <p:sp>
        <p:nvSpPr>
          <p:cNvPr id="10" name="Word 4"/>
          <p:cNvSpPr txBox="1"/>
          <p:nvPr/>
        </p:nvSpPr>
        <p:spPr>
          <a:xfrm>
            <a:off x="14858823" y="5440678"/>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chemeClr val="accent6">
                      <a:lumMod val="50000"/>
                    </a:schemeClr>
                  </a:solidFill>
                </a:ln>
                <a:gradFill flip="none" rotWithShape="1">
                  <a:gsLst>
                    <a:gs pos="90000">
                      <a:schemeClr val="bg1"/>
                    </a:gs>
                    <a:gs pos="50000">
                      <a:srgbClr val="FFEAA7"/>
                    </a:gs>
                    <a:gs pos="10000">
                      <a:schemeClr val="bg1"/>
                    </a:gs>
                    <a:gs pos="0">
                      <a:srgbClr val="ED5B01"/>
                    </a:gs>
                    <a:gs pos="100000">
                      <a:srgbClr val="ED5B01"/>
                    </a:gs>
                  </a:gsLst>
                  <a:lin ang="0" scaled="1"/>
                  <a:tileRect/>
                </a:gradFill>
                <a:effectLst>
                  <a:glow rad="228600">
                    <a:srgbClr val="ED5B01">
                      <a:alpha val="40000"/>
                    </a:srgbClr>
                  </a:glow>
                  <a:outerShdw blurRad="50800" dist="38100" dir="2700000" algn="tl" rotWithShape="0">
                    <a:srgbClr val="ED5B01">
                      <a:alpha val="40000"/>
                    </a:srgbClr>
                  </a:outerShdw>
                </a:effectLst>
                <a:latin typeface="Josefin Sans" pitchFamily="2" charset="0"/>
                <a:ea typeface="휴먼옛체" pitchFamily="18" charset="-127"/>
                <a:cs typeface="Rajdhani" panose="02000000000000000000" pitchFamily="2" charset="0"/>
              </a:rPr>
              <a:t>word4</a:t>
            </a:r>
            <a:endParaRPr lang="ko-KR" altLang="en-US" sz="10000" b="1" dirty="0">
              <a:ln w="3175">
                <a:solidFill>
                  <a:schemeClr val="accent6">
                    <a:lumMod val="50000"/>
                  </a:schemeClr>
                </a:solidFill>
              </a:ln>
              <a:gradFill flip="none" rotWithShape="1">
                <a:gsLst>
                  <a:gs pos="90000">
                    <a:schemeClr val="bg1"/>
                  </a:gs>
                  <a:gs pos="50000">
                    <a:srgbClr val="FFEAA7"/>
                  </a:gs>
                  <a:gs pos="10000">
                    <a:schemeClr val="bg1"/>
                  </a:gs>
                  <a:gs pos="0">
                    <a:srgbClr val="ED5B01"/>
                  </a:gs>
                  <a:gs pos="100000">
                    <a:srgbClr val="ED5B01"/>
                  </a:gs>
                </a:gsLst>
                <a:lin ang="0" scaled="1"/>
                <a:tileRect/>
              </a:gradFill>
              <a:effectLst>
                <a:glow rad="228600">
                  <a:srgbClr val="ED5B01">
                    <a:alpha val="40000"/>
                  </a:srgbClr>
                </a:glow>
                <a:outerShdw blurRad="50800" dist="38100" dir="2700000" algn="tl" rotWithShape="0">
                  <a:srgbClr val="ED5B01">
                    <a:alpha val="40000"/>
                  </a:srgbClr>
                </a:outerShdw>
              </a:effectLst>
              <a:latin typeface="Josefin Sans" pitchFamily="2" charset="0"/>
              <a:ea typeface="휴먼옛체" pitchFamily="18" charset="-127"/>
              <a:cs typeface="Rajdhani" panose="02000000000000000000" pitchFamily="2" charset="0"/>
            </a:endParaRPr>
          </a:p>
        </p:txBody>
      </p:sp>
      <p:sp>
        <p:nvSpPr>
          <p:cNvPr id="8" name="Word 3"/>
          <p:cNvSpPr txBox="1"/>
          <p:nvPr/>
        </p:nvSpPr>
        <p:spPr>
          <a:xfrm>
            <a:off x="7827258" y="-2326330"/>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chemeClr val="accent6">
                      <a:lumMod val="50000"/>
                    </a:schemeClr>
                  </a:solidFill>
                </a:ln>
                <a:gradFill flip="none" rotWithShape="1">
                  <a:gsLst>
                    <a:gs pos="90000">
                      <a:schemeClr val="bg1"/>
                    </a:gs>
                    <a:gs pos="50000">
                      <a:srgbClr val="FFEAA7"/>
                    </a:gs>
                    <a:gs pos="10000">
                      <a:schemeClr val="bg1"/>
                    </a:gs>
                    <a:gs pos="0">
                      <a:srgbClr val="ED5B01"/>
                    </a:gs>
                    <a:gs pos="100000">
                      <a:srgbClr val="ED5B01"/>
                    </a:gs>
                  </a:gsLst>
                  <a:lin ang="0" scaled="1"/>
                  <a:tileRect/>
                </a:gradFill>
                <a:effectLst>
                  <a:glow rad="228600">
                    <a:srgbClr val="ED5B01">
                      <a:alpha val="40000"/>
                    </a:srgbClr>
                  </a:glow>
                  <a:outerShdw blurRad="50800" dist="38100" dir="2700000" algn="tl" rotWithShape="0">
                    <a:srgbClr val="ED5B01">
                      <a:alpha val="40000"/>
                    </a:srgbClr>
                  </a:outerShdw>
                </a:effectLst>
                <a:latin typeface="Josefin Sans" pitchFamily="2" charset="0"/>
                <a:ea typeface="휴먼옛체" pitchFamily="18" charset="-127"/>
                <a:cs typeface="Rajdhani" panose="02000000000000000000" pitchFamily="2" charset="0"/>
              </a:rPr>
              <a:t>word3</a:t>
            </a:r>
            <a:endParaRPr lang="ko-KR" altLang="en-US" sz="10000" b="1" dirty="0">
              <a:ln w="3175">
                <a:solidFill>
                  <a:schemeClr val="accent6">
                    <a:lumMod val="50000"/>
                  </a:schemeClr>
                </a:solidFill>
              </a:ln>
              <a:gradFill flip="none" rotWithShape="1">
                <a:gsLst>
                  <a:gs pos="90000">
                    <a:schemeClr val="bg1"/>
                  </a:gs>
                  <a:gs pos="50000">
                    <a:srgbClr val="FFEAA7"/>
                  </a:gs>
                  <a:gs pos="10000">
                    <a:schemeClr val="bg1"/>
                  </a:gs>
                  <a:gs pos="0">
                    <a:srgbClr val="ED5B01"/>
                  </a:gs>
                  <a:gs pos="100000">
                    <a:srgbClr val="ED5B01"/>
                  </a:gs>
                </a:gsLst>
                <a:lin ang="0" scaled="1"/>
                <a:tileRect/>
              </a:gradFill>
              <a:effectLst>
                <a:glow rad="228600">
                  <a:srgbClr val="ED5B01">
                    <a:alpha val="40000"/>
                  </a:srgbClr>
                </a:glow>
                <a:outerShdw blurRad="50800" dist="38100" dir="2700000" algn="tl" rotWithShape="0">
                  <a:srgbClr val="ED5B01">
                    <a:alpha val="40000"/>
                  </a:srgbClr>
                </a:outerShdw>
              </a:effectLst>
              <a:latin typeface="Josefin Sans" pitchFamily="2" charset="0"/>
              <a:ea typeface="휴먼옛체" pitchFamily="18" charset="-127"/>
              <a:cs typeface="Rajdhani" panose="02000000000000000000" pitchFamily="2" charset="0"/>
            </a:endParaRPr>
          </a:p>
        </p:txBody>
      </p:sp>
      <p:sp>
        <p:nvSpPr>
          <p:cNvPr id="9" name="Word 2"/>
          <p:cNvSpPr txBox="1"/>
          <p:nvPr/>
        </p:nvSpPr>
        <p:spPr>
          <a:xfrm>
            <a:off x="-779119" y="-2212030"/>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chemeClr val="accent6">
                      <a:lumMod val="50000"/>
                    </a:schemeClr>
                  </a:solidFill>
                </a:ln>
                <a:gradFill flip="none" rotWithShape="1">
                  <a:gsLst>
                    <a:gs pos="90000">
                      <a:schemeClr val="bg1"/>
                    </a:gs>
                    <a:gs pos="50000">
                      <a:srgbClr val="FFEAA7"/>
                    </a:gs>
                    <a:gs pos="10000">
                      <a:schemeClr val="bg1"/>
                    </a:gs>
                    <a:gs pos="0">
                      <a:srgbClr val="ED5B01"/>
                    </a:gs>
                    <a:gs pos="100000">
                      <a:srgbClr val="ED5B01"/>
                    </a:gs>
                  </a:gsLst>
                  <a:lin ang="0" scaled="1"/>
                  <a:tileRect/>
                </a:gradFill>
                <a:effectLst>
                  <a:glow rad="228600">
                    <a:srgbClr val="ED5B01">
                      <a:alpha val="40000"/>
                    </a:srgbClr>
                  </a:glow>
                  <a:outerShdw blurRad="50800" dist="38100" dir="2700000" algn="tl" rotWithShape="0">
                    <a:srgbClr val="ED5B01">
                      <a:alpha val="40000"/>
                    </a:srgbClr>
                  </a:outerShdw>
                </a:effectLst>
                <a:latin typeface="Josefin Sans" pitchFamily="2" charset="0"/>
                <a:ea typeface="휴먼옛체" pitchFamily="18" charset="-127"/>
                <a:cs typeface="Rajdhani" panose="02000000000000000000" pitchFamily="2" charset="0"/>
              </a:rPr>
              <a:t>word2</a:t>
            </a:r>
            <a:endParaRPr lang="ko-KR" altLang="en-US" sz="10000" b="1" dirty="0">
              <a:ln w="3175">
                <a:solidFill>
                  <a:schemeClr val="accent6">
                    <a:lumMod val="50000"/>
                  </a:schemeClr>
                </a:solidFill>
              </a:ln>
              <a:gradFill flip="none" rotWithShape="1">
                <a:gsLst>
                  <a:gs pos="90000">
                    <a:schemeClr val="bg1"/>
                  </a:gs>
                  <a:gs pos="50000">
                    <a:srgbClr val="FFEAA7"/>
                  </a:gs>
                  <a:gs pos="10000">
                    <a:schemeClr val="bg1"/>
                  </a:gs>
                  <a:gs pos="0">
                    <a:srgbClr val="ED5B01"/>
                  </a:gs>
                  <a:gs pos="100000">
                    <a:srgbClr val="ED5B01"/>
                  </a:gs>
                </a:gsLst>
                <a:lin ang="0" scaled="1"/>
                <a:tileRect/>
              </a:gradFill>
              <a:effectLst>
                <a:glow rad="228600">
                  <a:srgbClr val="ED5B01">
                    <a:alpha val="40000"/>
                  </a:srgbClr>
                </a:glow>
                <a:outerShdw blurRad="50800" dist="38100" dir="2700000" algn="tl" rotWithShape="0">
                  <a:srgbClr val="ED5B01">
                    <a:alpha val="40000"/>
                  </a:srgbClr>
                </a:outerShdw>
              </a:effectLst>
              <a:latin typeface="Josefin Sans" pitchFamily="2" charset="0"/>
              <a:ea typeface="휴먼옛체" pitchFamily="18" charset="-127"/>
              <a:cs typeface="Rajdhani" panose="02000000000000000000" pitchFamily="2" charset="0"/>
            </a:endParaRPr>
          </a:p>
        </p:txBody>
      </p:sp>
      <p:sp>
        <p:nvSpPr>
          <p:cNvPr id="11" name="Word 1"/>
          <p:cNvSpPr txBox="1"/>
          <p:nvPr/>
        </p:nvSpPr>
        <p:spPr>
          <a:xfrm>
            <a:off x="-8112083" y="6237839"/>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chemeClr val="accent6">
                      <a:lumMod val="50000"/>
                    </a:schemeClr>
                  </a:solidFill>
                </a:ln>
                <a:gradFill flip="none" rotWithShape="1">
                  <a:gsLst>
                    <a:gs pos="90000">
                      <a:schemeClr val="bg1"/>
                    </a:gs>
                    <a:gs pos="50000">
                      <a:srgbClr val="FFEAA7"/>
                    </a:gs>
                    <a:gs pos="10000">
                      <a:schemeClr val="bg1"/>
                    </a:gs>
                    <a:gs pos="0">
                      <a:srgbClr val="ED5B01"/>
                    </a:gs>
                    <a:gs pos="100000">
                      <a:srgbClr val="ED5B01"/>
                    </a:gs>
                  </a:gsLst>
                  <a:lin ang="0" scaled="1"/>
                  <a:tileRect/>
                </a:gradFill>
                <a:effectLst>
                  <a:glow rad="228600">
                    <a:srgbClr val="ED5B01">
                      <a:alpha val="40000"/>
                    </a:srgbClr>
                  </a:glow>
                  <a:outerShdw blurRad="50800" dist="38100" dir="2700000" algn="tl" rotWithShape="0">
                    <a:srgbClr val="ED5B01">
                      <a:alpha val="40000"/>
                    </a:srgbClr>
                  </a:outerShdw>
                </a:effectLst>
                <a:latin typeface="Josefin Sans" pitchFamily="2" charset="0"/>
                <a:ea typeface="휴먼옛체" pitchFamily="18" charset="-127"/>
                <a:cs typeface="Rajdhani" panose="02000000000000000000" pitchFamily="2" charset="0"/>
              </a:rPr>
              <a:t>word1</a:t>
            </a:r>
            <a:endParaRPr lang="ko-KR" altLang="en-US" sz="10000" b="1" dirty="0">
              <a:ln w="3175">
                <a:solidFill>
                  <a:schemeClr val="accent6">
                    <a:lumMod val="50000"/>
                  </a:schemeClr>
                </a:solidFill>
              </a:ln>
              <a:gradFill flip="none" rotWithShape="1">
                <a:gsLst>
                  <a:gs pos="90000">
                    <a:schemeClr val="bg1"/>
                  </a:gs>
                  <a:gs pos="50000">
                    <a:srgbClr val="FFEAA7"/>
                  </a:gs>
                  <a:gs pos="10000">
                    <a:schemeClr val="bg1"/>
                  </a:gs>
                  <a:gs pos="0">
                    <a:srgbClr val="ED5B01"/>
                  </a:gs>
                  <a:gs pos="100000">
                    <a:srgbClr val="ED5B01"/>
                  </a:gs>
                </a:gsLst>
                <a:lin ang="0" scaled="1"/>
                <a:tileRect/>
              </a:gradFill>
              <a:effectLst>
                <a:glow rad="228600">
                  <a:srgbClr val="ED5B01">
                    <a:alpha val="40000"/>
                  </a:srgbClr>
                </a:glow>
                <a:outerShdw blurRad="50800" dist="38100" dir="2700000" algn="tl" rotWithShape="0">
                  <a:srgbClr val="ED5B01">
                    <a:alpha val="40000"/>
                  </a:srgbClr>
                </a:outerShdw>
              </a:effectLst>
              <a:latin typeface="Josefin Sans" pitchFamily="2" charset="0"/>
              <a:ea typeface="휴먼옛체" pitchFamily="18" charset="-127"/>
              <a:cs typeface="Rajdhani" panose="02000000000000000000" pitchFamily="2" charset="0"/>
            </a:endParaRPr>
          </a:p>
        </p:txBody>
      </p:sp>
      <p:sp>
        <p:nvSpPr>
          <p:cNvPr id="14" name="Frame Piece 6"/>
          <p:cNvSpPr/>
          <p:nvPr/>
        </p:nvSpPr>
        <p:spPr>
          <a:xfrm>
            <a:off x="6462195" y="6079742"/>
            <a:ext cx="925013" cy="969858"/>
          </a:xfrm>
          <a:prstGeom prst="triangle">
            <a:avLst>
              <a:gd name="adj" fmla="val 10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ame Piece 5"/>
          <p:cNvSpPr/>
          <p:nvPr/>
        </p:nvSpPr>
        <p:spPr>
          <a:xfrm rot="10800000">
            <a:off x="7507219" y="1180003"/>
            <a:ext cx="895701" cy="983434"/>
          </a:xfrm>
          <a:prstGeom prst="triangle">
            <a:avLst>
              <a:gd name="adj" fmla="val 10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ame Piece 4"/>
          <p:cNvSpPr/>
          <p:nvPr/>
        </p:nvSpPr>
        <p:spPr>
          <a:xfrm>
            <a:off x="3410813" y="3126938"/>
            <a:ext cx="5000972" cy="3922662"/>
          </a:xfrm>
          <a:prstGeom prst="homePlate">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ame Piece 3"/>
          <p:cNvSpPr/>
          <p:nvPr/>
        </p:nvSpPr>
        <p:spPr>
          <a:xfrm rot="10800000">
            <a:off x="6453334" y="1180006"/>
            <a:ext cx="4766254" cy="3917125"/>
          </a:xfrm>
          <a:prstGeom prst="homePlate">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ame Piece 2"/>
          <p:cNvSpPr/>
          <p:nvPr/>
        </p:nvSpPr>
        <p:spPr>
          <a:xfrm flipH="1">
            <a:off x="7378346" y="5088269"/>
            <a:ext cx="3841236" cy="1961331"/>
          </a:xfrm>
          <a:prstGeom prst="snip1Rect">
            <a:avLst>
              <a:gd name="adj" fmla="val 5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ame Piece 1"/>
          <p:cNvSpPr/>
          <p:nvPr/>
        </p:nvSpPr>
        <p:spPr>
          <a:xfrm rot="10800000" flipH="1">
            <a:off x="3410813" y="1180001"/>
            <a:ext cx="4105268" cy="1955798"/>
          </a:xfrm>
          <a:prstGeom prst="snip1Rect">
            <a:avLst>
              <a:gd name="adj" fmla="val 5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creen'"/>
          <p:cNvSpPr/>
          <p:nvPr/>
        </p:nvSpPr>
        <p:spPr>
          <a:xfrm>
            <a:off x="3504384" y="1261120"/>
            <a:ext cx="7621634" cy="5716225"/>
          </a:xfrm>
          <a:prstGeom prst="rect">
            <a:avLst/>
          </a:prstGeom>
          <a:gradFill flip="none" rotWithShape="1">
            <a:gsLst>
              <a:gs pos="61000">
                <a:srgbClr val="E5E6FF"/>
              </a:gs>
              <a:gs pos="44000">
                <a:schemeClr val="bg1">
                  <a:alpha val="98000"/>
                </a:schemeClr>
              </a:gs>
              <a:gs pos="79000">
                <a:srgbClr val="C0C1F8"/>
              </a:gs>
              <a:gs pos="100000">
                <a:srgbClr val="8282E6"/>
              </a:gs>
            </a:gsLst>
            <a:path path="circle">
              <a:fillToRect l="50000" t="50000" r="50000" b="50000"/>
            </a:path>
            <a:tileRect/>
          </a:gradFill>
          <a:ln>
            <a:noFill/>
          </a:ln>
          <a:effectLst>
            <a:glow rad="850900">
              <a:srgbClr val="ED5B01">
                <a:alpha val="3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nswer"/>
          <p:cNvSpPr txBox="1"/>
          <p:nvPr/>
        </p:nvSpPr>
        <p:spPr>
          <a:xfrm>
            <a:off x="3622876" y="1852643"/>
            <a:ext cx="7361499" cy="4524315"/>
          </a:xfrm>
          <a:prstGeom prst="rect">
            <a:avLst/>
          </a:prstGeom>
          <a:noFill/>
        </p:spPr>
        <p:txBody>
          <a:bodyPr wrap="square" rtlCol="0" anchor="ctr">
            <a:spAutoFit/>
            <a:scene3d>
              <a:camera prst="orthographicFront"/>
              <a:lightRig rig="threePt" dir="t"/>
            </a:scene3d>
            <a:sp3d extrusionH="57150">
              <a:bevelT w="88900" h="114300"/>
            </a:sp3d>
          </a:bodyPr>
          <a:lstStyle/>
          <a:p>
            <a:pPr algn="ctr" latinLnBrk="0"/>
            <a:r>
              <a:rPr lang="en-US" sz="9600" dirty="0" smtClean="0">
                <a:effectLst>
                  <a:glow rad="317500">
                    <a:srgbClr val="CF57FF">
                      <a:alpha val="25000"/>
                    </a:srgbClr>
                  </a:glow>
                  <a:outerShdw blurRad="50800" dist="50800" dir="5400000" algn="ctr" rotWithShape="0">
                    <a:srgbClr val="ED5B01"/>
                  </a:outerShdw>
                </a:effectLst>
                <a:latin typeface="Josefin Sans" pitchFamily="2" charset="0"/>
              </a:rPr>
              <a:t>Answer sentence here.</a:t>
            </a:r>
            <a:endParaRPr lang="en-US" sz="9600" dirty="0">
              <a:effectLst>
                <a:glow rad="317500">
                  <a:srgbClr val="CF57FF">
                    <a:alpha val="25000"/>
                  </a:srgbClr>
                </a:glow>
                <a:outerShdw blurRad="50800" dist="50800" dir="5400000" algn="ctr" rotWithShape="0">
                  <a:srgbClr val="ED5B01"/>
                </a:outerShdw>
              </a:effectLst>
              <a:latin typeface="Josefin Sans" pitchFamily="2" charset="0"/>
            </a:endParaRPr>
          </a:p>
        </p:txBody>
      </p:sp>
    </p:spTree>
    <p:extLst>
      <p:ext uri="{BB962C8B-B14F-4D97-AF65-F5344CB8AC3E}">
        <p14:creationId xmlns:p14="http://schemas.microsoft.com/office/powerpoint/2010/main" val="31632409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597" fill="hold"/>
                                        <p:tgtEl>
                                          <p:spTgt spid="3"/>
                                        </p:tgtEl>
                                      </p:cBhvr>
                                    </p:cmd>
                                  </p:childTnLst>
                                </p:cTn>
                              </p:par>
                              <p:par>
                                <p:cTn id="7" presetID="42" presetClass="path" presetSubtype="0" repeatCount="indefinite" fill="hold" grpId="1" nodeType="withEffect">
                                  <p:stCondLst>
                                    <p:cond delay="0"/>
                                  </p:stCondLst>
                                  <p:childTnLst>
                                    <p:animMotion origin="layout" path="M -2.8125E-6 -2.77778E-6 L 0.78755 -0.35011 " pathEditMode="relative" rAng="0" ptsTypes="AA">
                                      <p:cBhvr>
                                        <p:cTn id="8" dur="2000" spd="-100000" fill="hold"/>
                                        <p:tgtEl>
                                          <p:spTgt spid="11"/>
                                        </p:tgtEl>
                                        <p:attrNameLst>
                                          <p:attrName>ppt_x</p:attrName>
                                          <p:attrName>ppt_y</p:attrName>
                                        </p:attrNameLst>
                                      </p:cBhvr>
                                      <p:rCtr x="39377" y="-17515"/>
                                    </p:animMotion>
                                  </p:childTnLst>
                                </p:cTn>
                              </p:par>
                              <p:par>
                                <p:cTn id="9" presetID="42" presetClass="path" presetSubtype="0" repeatCount="indefinite" fill="hold" grpId="1" nodeType="withEffect">
                                  <p:stCondLst>
                                    <p:cond delay="660"/>
                                  </p:stCondLst>
                                  <p:childTnLst>
                                    <p:animMotion origin="layout" path="M -0.00098 -0.00154 L 0.28613 0.67072 " pathEditMode="relative" rAng="0" ptsTypes="AA">
                                      <p:cBhvr>
                                        <p:cTn id="10" dur="2000" spd="-100000" fill="hold"/>
                                        <p:tgtEl>
                                          <p:spTgt spid="9"/>
                                        </p:tgtEl>
                                        <p:attrNameLst>
                                          <p:attrName>ppt_x</p:attrName>
                                          <p:attrName>ppt_y</p:attrName>
                                        </p:attrNameLst>
                                      </p:cBhvr>
                                      <p:rCtr x="14355" y="33603"/>
                                    </p:animMotion>
                                  </p:childTnLst>
                                </p:cTn>
                              </p:par>
                              <p:par>
                                <p:cTn id="11" presetID="42" presetClass="path" presetSubtype="0" repeatCount="indefinite" fill="hold" grpId="1" nodeType="withEffect">
                                  <p:stCondLst>
                                    <p:cond delay="1330"/>
                                  </p:stCondLst>
                                  <p:childTnLst>
                                    <p:animMotion origin="layout" path="M 4.20139E-6 -4.07407E-6 L -0.29992 0.69734 " pathEditMode="relative" rAng="0" ptsTypes="AA">
                                      <p:cBhvr>
                                        <p:cTn id="12" dur="2000" spd="-100000" fill="hold"/>
                                        <p:tgtEl>
                                          <p:spTgt spid="8"/>
                                        </p:tgtEl>
                                        <p:attrNameLst>
                                          <p:attrName>ppt_x</p:attrName>
                                          <p:attrName>ppt_y</p:attrName>
                                        </p:attrNameLst>
                                      </p:cBhvr>
                                      <p:rCtr x="-14996" y="34857"/>
                                    </p:animMotion>
                                  </p:childTnLst>
                                </p:cTn>
                              </p:par>
                              <p:par>
                                <p:cTn id="13" presetID="42" presetClass="path" presetSubtype="0" repeatCount="indefinite" fill="hold" grpId="1" nodeType="withEffect">
                                  <p:stCondLst>
                                    <p:cond delay="330"/>
                                  </p:stCondLst>
                                  <p:childTnLst>
                                    <p:animMotion origin="layout" path="M -4.40972E-6 2.83951E-6 L -0.78287 -0.26351 " pathEditMode="relative" rAng="0" ptsTypes="AA">
                                      <p:cBhvr>
                                        <p:cTn id="14" dur="2000" spd="-100000" fill="hold"/>
                                        <p:tgtEl>
                                          <p:spTgt spid="10"/>
                                        </p:tgtEl>
                                        <p:attrNameLst>
                                          <p:attrName>ppt_x</p:attrName>
                                          <p:attrName>ppt_y</p:attrName>
                                        </p:attrNameLst>
                                      </p:cBhvr>
                                      <p:rCtr x="-39149" y="-13175"/>
                                    </p:animMotion>
                                  </p:childTnLst>
                                </p:cTn>
                              </p:par>
                              <p:par>
                                <p:cTn id="15" presetID="42" presetClass="path" presetSubtype="0" repeatCount="indefinite" fill="hold" grpId="1" nodeType="withEffect">
                                  <p:stCondLst>
                                    <p:cond delay="1000"/>
                                  </p:stCondLst>
                                  <p:childTnLst>
                                    <p:animMotion origin="layout" path="M 4.09722E-6 -1.60494E-6 L 0.28287 -0.64737 " pathEditMode="relative" rAng="0" ptsTypes="AA">
                                      <p:cBhvr>
                                        <p:cTn id="16" dur="2000" spd="-100000" fill="hold"/>
                                        <p:tgtEl>
                                          <p:spTgt spid="21"/>
                                        </p:tgtEl>
                                        <p:attrNameLst>
                                          <p:attrName>ppt_x</p:attrName>
                                          <p:attrName>ppt_y</p:attrName>
                                        </p:attrNameLst>
                                      </p:cBhvr>
                                      <p:rCtr x="14138" y="-32369"/>
                                    </p:animMotion>
                                  </p:childTnLst>
                                </p:cTn>
                              </p:par>
                              <p:par>
                                <p:cTn id="17" presetID="42" presetClass="path" presetSubtype="0" repeatCount="indefinite" fill="hold" grpId="1" nodeType="withEffect">
                                  <p:stCondLst>
                                    <p:cond delay="1660"/>
                                  </p:stCondLst>
                                  <p:childTnLst>
                                    <p:animMotion origin="layout" path="M 0.00119 0.0027 L -0.34408 -0.64699 " pathEditMode="relative" rAng="0" ptsTypes="AA">
                                      <p:cBhvr>
                                        <p:cTn id="18" dur="2000" spd="-100000" fill="hold"/>
                                        <p:tgtEl>
                                          <p:spTgt spid="24"/>
                                        </p:tgtEl>
                                        <p:attrNameLst>
                                          <p:attrName>ppt_x</p:attrName>
                                          <p:attrName>ppt_y</p:attrName>
                                        </p:attrNameLst>
                                      </p:cBhvr>
                                      <p:rCtr x="-17263" y="-32485"/>
                                    </p:animMotion>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200"/>
                                  </p:stCondLst>
                                  <p:childTnLst>
                                    <p:cmd type="call" cmd="playFrom(0.0)">
                                      <p:cBhvr>
                                        <p:cTn id="22" dur="1584" fill="hold"/>
                                        <p:tgtEl>
                                          <p:spTgt spid="13"/>
                                        </p:tgtEl>
                                      </p:cBhvr>
                                    </p:cmd>
                                  </p:childTnLst>
                                </p:cTn>
                              </p:par>
                              <p:par>
                                <p:cTn id="23" presetID="1" presetClass="exit"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hidden"/>
                                      </p:to>
                                    </p:set>
                                  </p:childTnLst>
                                </p:cTn>
                              </p:par>
                              <p:par>
                                <p:cTn id="25" presetID="1" presetClass="exit"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hidden"/>
                                      </p:to>
                                    </p:set>
                                  </p:childTnLst>
                                </p:cTn>
                              </p:par>
                              <p:par>
                                <p:cTn id="27" presetID="1" presetClass="exit"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hidden"/>
                                      </p:to>
                                    </p:set>
                                  </p:childTnLst>
                                </p:cTn>
                              </p:par>
                              <p:par>
                                <p:cTn id="29" presetID="1" presetClass="exit"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hidden"/>
                                      </p:to>
                                    </p:set>
                                  </p:childTnLst>
                                </p:cTn>
                              </p:par>
                              <p:par>
                                <p:cTn id="31" presetID="1" presetClass="exit"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hidden"/>
                                      </p:to>
                                    </p:set>
                                  </p:childTnLst>
                                </p:cTn>
                              </p:par>
                              <p:par>
                                <p:cTn id="33" presetID="1" presetClass="exit"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hidden"/>
                                      </p:to>
                                    </p:set>
                                  </p:childTnLst>
                                </p:cTn>
                              </p:par>
                              <p:par>
                                <p:cTn id="35" presetID="2" presetClass="entr" presetSubtype="9"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250" fill="hold"/>
                                        <p:tgtEl>
                                          <p:spTgt spid="19"/>
                                        </p:tgtEl>
                                        <p:attrNameLst>
                                          <p:attrName>ppt_x</p:attrName>
                                        </p:attrNameLst>
                                      </p:cBhvr>
                                      <p:tavLst>
                                        <p:tav tm="0">
                                          <p:val>
                                            <p:strVal val="0-#ppt_w/2"/>
                                          </p:val>
                                        </p:tav>
                                        <p:tav tm="100000">
                                          <p:val>
                                            <p:strVal val="#ppt_x"/>
                                          </p:val>
                                        </p:tav>
                                      </p:tavLst>
                                    </p:anim>
                                    <p:anim calcmode="lin" valueType="num">
                                      <p:cBhvr additive="base">
                                        <p:cTn id="38" dur="250" fill="hold"/>
                                        <p:tgtEl>
                                          <p:spTgt spid="19"/>
                                        </p:tgtEl>
                                        <p:attrNameLst>
                                          <p:attrName>ppt_y</p:attrName>
                                        </p:attrNameLst>
                                      </p:cBhvr>
                                      <p:tavLst>
                                        <p:tav tm="0">
                                          <p:val>
                                            <p:strVal val="0-#ppt_h/2"/>
                                          </p:val>
                                        </p:tav>
                                        <p:tav tm="100000">
                                          <p:val>
                                            <p:strVal val="#ppt_y"/>
                                          </p:val>
                                        </p:tav>
                                      </p:tavLst>
                                    </p:anim>
                                  </p:childTnLst>
                                </p:cTn>
                              </p:par>
                              <p:par>
                                <p:cTn id="39" presetID="2" presetClass="entr" presetSubtype="6" fill="hold" grpId="0" nodeType="withEffect">
                                  <p:stCondLst>
                                    <p:cond delay="20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250" fill="hold"/>
                                        <p:tgtEl>
                                          <p:spTgt spid="18"/>
                                        </p:tgtEl>
                                        <p:attrNameLst>
                                          <p:attrName>ppt_x</p:attrName>
                                        </p:attrNameLst>
                                      </p:cBhvr>
                                      <p:tavLst>
                                        <p:tav tm="0">
                                          <p:val>
                                            <p:strVal val="1+#ppt_w/2"/>
                                          </p:val>
                                        </p:tav>
                                        <p:tav tm="100000">
                                          <p:val>
                                            <p:strVal val="#ppt_x"/>
                                          </p:val>
                                        </p:tav>
                                      </p:tavLst>
                                    </p:anim>
                                    <p:anim calcmode="lin" valueType="num">
                                      <p:cBhvr additive="base">
                                        <p:cTn id="42" dur="250" fill="hold"/>
                                        <p:tgtEl>
                                          <p:spTgt spid="18"/>
                                        </p:tgtEl>
                                        <p:attrNameLst>
                                          <p:attrName>ppt_y</p:attrName>
                                        </p:attrNameLst>
                                      </p:cBhvr>
                                      <p:tavLst>
                                        <p:tav tm="0">
                                          <p:val>
                                            <p:strVal val="1+#ppt_h/2"/>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250" fill="hold"/>
                                        <p:tgtEl>
                                          <p:spTgt spid="17"/>
                                        </p:tgtEl>
                                        <p:attrNameLst>
                                          <p:attrName>ppt_x</p:attrName>
                                        </p:attrNameLst>
                                      </p:cBhvr>
                                      <p:tavLst>
                                        <p:tav tm="0">
                                          <p:val>
                                            <p:strVal val="1+#ppt_w/2"/>
                                          </p:val>
                                        </p:tav>
                                        <p:tav tm="100000">
                                          <p:val>
                                            <p:strVal val="#ppt_x"/>
                                          </p:val>
                                        </p:tav>
                                      </p:tavLst>
                                    </p:anim>
                                    <p:anim calcmode="lin" valueType="num">
                                      <p:cBhvr additive="base">
                                        <p:cTn id="46" dur="250" fill="hold"/>
                                        <p:tgtEl>
                                          <p:spTgt spid="17"/>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32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250" fill="hold"/>
                                        <p:tgtEl>
                                          <p:spTgt spid="16"/>
                                        </p:tgtEl>
                                        <p:attrNameLst>
                                          <p:attrName>ppt_x</p:attrName>
                                        </p:attrNameLst>
                                      </p:cBhvr>
                                      <p:tavLst>
                                        <p:tav tm="0">
                                          <p:val>
                                            <p:strVal val="0-#ppt_w/2"/>
                                          </p:val>
                                        </p:tav>
                                        <p:tav tm="100000">
                                          <p:val>
                                            <p:strVal val="#ppt_x"/>
                                          </p:val>
                                        </p:tav>
                                      </p:tavLst>
                                    </p:anim>
                                    <p:anim calcmode="lin" valueType="num">
                                      <p:cBhvr additive="base">
                                        <p:cTn id="50" dur="250" fill="hold"/>
                                        <p:tgtEl>
                                          <p:spTgt spid="16"/>
                                        </p:tgtEl>
                                        <p:attrNameLst>
                                          <p:attrName>ppt_y</p:attrName>
                                        </p:attrNameLst>
                                      </p:cBhvr>
                                      <p:tavLst>
                                        <p:tav tm="0">
                                          <p:val>
                                            <p:strVal val="#ppt_y"/>
                                          </p:val>
                                        </p:tav>
                                        <p:tav tm="100000">
                                          <p:val>
                                            <p:strVal val="#ppt_y"/>
                                          </p:val>
                                        </p:tav>
                                      </p:tavLst>
                                    </p:anim>
                                  </p:childTnLst>
                                </p:cTn>
                              </p:par>
                              <p:par>
                                <p:cTn id="51" presetID="2" presetClass="entr" presetSubtype="1" fill="hold" grpId="0" nodeType="withEffect">
                                  <p:stCondLst>
                                    <p:cond delay="45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200" fill="hold"/>
                                        <p:tgtEl>
                                          <p:spTgt spid="15"/>
                                        </p:tgtEl>
                                        <p:attrNameLst>
                                          <p:attrName>ppt_x</p:attrName>
                                        </p:attrNameLst>
                                      </p:cBhvr>
                                      <p:tavLst>
                                        <p:tav tm="0">
                                          <p:val>
                                            <p:strVal val="#ppt_x"/>
                                          </p:val>
                                        </p:tav>
                                        <p:tav tm="100000">
                                          <p:val>
                                            <p:strVal val="#ppt_x"/>
                                          </p:val>
                                        </p:tav>
                                      </p:tavLst>
                                    </p:anim>
                                    <p:anim calcmode="lin" valueType="num">
                                      <p:cBhvr additive="base">
                                        <p:cTn id="54" dur="200" fill="hold"/>
                                        <p:tgtEl>
                                          <p:spTgt spid="15"/>
                                        </p:tgtEl>
                                        <p:attrNameLst>
                                          <p:attrName>ppt_y</p:attrName>
                                        </p:attrNameLst>
                                      </p:cBhvr>
                                      <p:tavLst>
                                        <p:tav tm="0">
                                          <p:val>
                                            <p:strVal val="0-#ppt_h/2"/>
                                          </p:val>
                                        </p:tav>
                                        <p:tav tm="100000">
                                          <p:val>
                                            <p:strVal val="#ppt_y"/>
                                          </p:val>
                                        </p:tav>
                                      </p:tavLst>
                                    </p:anim>
                                  </p:childTnLst>
                                </p:cTn>
                              </p:par>
                              <p:par>
                                <p:cTn id="55" presetID="2" presetClass="entr" presetSubtype="4" fill="hold" grpId="0" nodeType="withEffect">
                                  <p:stCondLst>
                                    <p:cond delay="45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200" fill="hold"/>
                                        <p:tgtEl>
                                          <p:spTgt spid="14"/>
                                        </p:tgtEl>
                                        <p:attrNameLst>
                                          <p:attrName>ppt_x</p:attrName>
                                        </p:attrNameLst>
                                      </p:cBhvr>
                                      <p:tavLst>
                                        <p:tav tm="0">
                                          <p:val>
                                            <p:strVal val="#ppt_x"/>
                                          </p:val>
                                        </p:tav>
                                        <p:tav tm="100000">
                                          <p:val>
                                            <p:strVal val="#ppt_x"/>
                                          </p:val>
                                        </p:tav>
                                      </p:tavLst>
                                    </p:anim>
                                    <p:anim calcmode="lin" valueType="num">
                                      <p:cBhvr additive="base">
                                        <p:cTn id="58" dur="200" fill="hold"/>
                                        <p:tgtEl>
                                          <p:spTgt spid="14"/>
                                        </p:tgtEl>
                                        <p:attrNameLst>
                                          <p:attrName>ppt_y</p:attrName>
                                        </p:attrNameLst>
                                      </p:cBhvr>
                                      <p:tavLst>
                                        <p:tav tm="0">
                                          <p:val>
                                            <p:strVal val="1+#ppt_h/2"/>
                                          </p:val>
                                        </p:tav>
                                        <p:tav tm="100000">
                                          <p:val>
                                            <p:strVal val="#ppt_y"/>
                                          </p:val>
                                        </p:tav>
                                      </p:tavLst>
                                    </p:anim>
                                  </p:childTnLst>
                                </p:cTn>
                              </p:par>
                              <p:par>
                                <p:cTn id="59" presetID="10" presetClass="entr" presetSubtype="0" fill="hold" grpId="0" nodeType="withEffect">
                                  <p:stCondLst>
                                    <p:cond delay="90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50"/>
                                        <p:tgtEl>
                                          <p:spTgt spid="20"/>
                                        </p:tgtEl>
                                      </p:cBhvr>
                                    </p:animEffect>
                                  </p:childTnLst>
                                </p:cTn>
                              </p:par>
                              <p:par>
                                <p:cTn id="62" presetID="10" presetClass="entr" presetSubtype="0" fill="hold" grpId="0" nodeType="withEffect">
                                  <p:stCondLst>
                                    <p:cond delay="100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65" fill="hold" display="0">
                  <p:stCondLst>
                    <p:cond delay="indefinite"/>
                  </p:stCondLst>
                  <p:endCondLst>
                    <p:cond evt="onStopAudio" delay="0">
                      <p:tgtEl>
                        <p:sldTgt/>
                      </p:tgtEl>
                    </p:cond>
                  </p:endCondLst>
                </p:cTn>
                <p:tgtEl>
                  <p:spTgt spid="13"/>
                </p:tgtEl>
              </p:cMediaNode>
            </p:audio>
            <p:audio>
              <p:cMediaNode vol="80000">
                <p:cTn id="66" repeatCount="indefinite" fill="hold" display="0">
                  <p:stCondLst>
                    <p:cond delay="indefinite"/>
                  </p:stCondLst>
                  <p:endCondLst>
                    <p:cond evt="onStopAudio" delay="0">
                      <p:tgtEl>
                        <p:sldTgt/>
                      </p:tgtEl>
                    </p:cond>
                    <p:cond evt="onNext" delay="0">
                      <p:tgtEl>
                        <p:sldTgt/>
                      </p:tgtEl>
                    </p:cond>
                  </p:endCondLst>
                </p:cTn>
                <p:tgtEl>
                  <p:spTgt spid="3"/>
                </p:tgtEl>
              </p:cMediaNode>
            </p:audio>
          </p:childTnLst>
        </p:cTn>
      </p:par>
    </p:tnLst>
    <p:bldLst>
      <p:bldP spid="24" grpId="0"/>
      <p:bldP spid="24" grpId="1"/>
      <p:bldP spid="21" grpId="0"/>
      <p:bldP spid="21" grpId="1"/>
      <p:bldP spid="10" grpId="0"/>
      <p:bldP spid="10" grpId="1"/>
      <p:bldP spid="8" grpId="0"/>
      <p:bldP spid="8" grpId="1"/>
      <p:bldP spid="9" grpId="0"/>
      <p:bldP spid="9" grpId="1"/>
      <p:bldP spid="11" grpId="0"/>
      <p:bldP spid="11" grpId="1"/>
      <p:bldP spid="14" grpId="0" animBg="1"/>
      <p:bldP spid="15" grpId="0" animBg="1"/>
      <p:bldP spid="16" grpId="0" animBg="1"/>
      <p:bldP spid="17" grpId="0" animBg="1"/>
      <p:bldP spid="18" grpId="0" animBg="1"/>
      <p:bldP spid="19" grpId="0" animBg="1"/>
      <p:bldP spid="20" grpId="0" animBg="1"/>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ackgroun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 y="1285"/>
            <a:ext cx="14630394" cy="8227026"/>
          </a:xfrm>
          <a:prstGeom prst="rect">
            <a:avLst/>
          </a:prstGeom>
        </p:spPr>
      </p:pic>
      <p:pic>
        <p:nvPicPr>
          <p:cNvPr id="5" name="Text- Level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93047" y="2164466"/>
            <a:ext cx="11125240" cy="4085539"/>
          </a:xfrm>
          <a:prstGeom prst="rect">
            <a:avLst/>
          </a:prstGeom>
        </p:spPr>
      </p:pic>
      <p:pic>
        <p:nvPicPr>
          <p:cNvPr id="6" name="deep whoosh data (kinoton CC0, beman87 CCBY3.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071519" y="8554085"/>
            <a:ext cx="487363" cy="487363"/>
          </a:xfrm>
          <a:prstGeom prst="rect">
            <a:avLst/>
          </a:prstGeom>
        </p:spPr>
      </p:pic>
    </p:spTree>
    <p:extLst>
      <p:ext uri="{BB962C8B-B14F-4D97-AF65-F5344CB8AC3E}">
        <p14:creationId xmlns:p14="http://schemas.microsoft.com/office/powerpoint/2010/main" val="3468040154"/>
      </p:ext>
    </p:extLst>
  </p:cSld>
  <p:clrMapOvr>
    <a:masterClrMapping/>
  </p:clrMapOvr>
  <mc:AlternateContent xmlns:mc="http://schemas.openxmlformats.org/markup-compatibility/2006" xmlns:p14="http://schemas.microsoft.com/office/powerpoint/2010/main">
    <mc:Choice Requires="p14">
      <p:transition spd="slow" p14:dur="2000">
        <p14:glitter dir="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68" fill="hold"/>
                                        <p:tgtEl>
                                          <p:spTgt spid="6"/>
                                        </p:tgtEl>
                                      </p:cBhvr>
                                    </p:cmd>
                                  </p:childTnLst>
                                </p:cTn>
                              </p:par>
                              <p:par>
                                <p:cTn id="7" presetID="2" presetClass="entr" presetSubtype="8" fill="hold" nodeType="withEffect">
                                  <p:stCondLst>
                                    <p:cond delay="75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350" fill="hold"/>
                                        <p:tgtEl>
                                          <p:spTgt spid="5"/>
                                        </p:tgtEl>
                                        <p:attrNameLst>
                                          <p:attrName>ppt_x</p:attrName>
                                        </p:attrNameLst>
                                      </p:cBhvr>
                                      <p:tavLst>
                                        <p:tav tm="0">
                                          <p:val>
                                            <p:strVal val="0-#ppt_w/2"/>
                                          </p:val>
                                        </p:tav>
                                        <p:tav tm="100000">
                                          <p:val>
                                            <p:strVal val="#ppt_x"/>
                                          </p:val>
                                        </p:tav>
                                      </p:tavLst>
                                    </p:anim>
                                    <p:anim calcmode="lin" valueType="num">
                                      <p:cBhvr additive="base">
                                        <p:cTn id="10" dur="350" fill="hold"/>
                                        <p:tgtEl>
                                          <p:spTgt spid="5"/>
                                        </p:tgtEl>
                                        <p:attrNameLst>
                                          <p:attrName>ppt_y</p:attrName>
                                        </p:attrNameLst>
                                      </p:cBhvr>
                                      <p:tavLst>
                                        <p:tav tm="0">
                                          <p:val>
                                            <p:strVal val="#ppt_y"/>
                                          </p:val>
                                        </p:tav>
                                        <p:tav tm="100000">
                                          <p:val>
                                            <p:strVal val="#ppt_y"/>
                                          </p:val>
                                        </p:tav>
                                      </p:tavLst>
                                    </p:anim>
                                  </p:childTnLst>
                                </p:cTn>
                              </p:par>
                              <p:par>
                                <p:cTn id="11" presetID="32" presetClass="emph" presetSubtype="0" fill="hold" nodeType="withEffect">
                                  <p:stCondLst>
                                    <p:cond delay="1050"/>
                                  </p:stCondLst>
                                  <p:childTnLst>
                                    <p:animRot by="120000">
                                      <p:cBhvr>
                                        <p:cTn id="12" dur="50" fill="hold">
                                          <p:stCondLst>
                                            <p:cond delay="0"/>
                                          </p:stCondLst>
                                        </p:cTn>
                                        <p:tgtEl>
                                          <p:spTgt spid="5"/>
                                        </p:tgtEl>
                                        <p:attrNameLst>
                                          <p:attrName>r</p:attrName>
                                        </p:attrNameLst>
                                      </p:cBhvr>
                                    </p:animRot>
                                    <p:animRot by="-240000">
                                      <p:cBhvr>
                                        <p:cTn id="13" dur="100" fill="hold">
                                          <p:stCondLst>
                                            <p:cond delay="100"/>
                                          </p:stCondLst>
                                        </p:cTn>
                                        <p:tgtEl>
                                          <p:spTgt spid="5"/>
                                        </p:tgtEl>
                                        <p:attrNameLst>
                                          <p:attrName>r</p:attrName>
                                        </p:attrNameLst>
                                      </p:cBhvr>
                                    </p:animRot>
                                    <p:animRot by="240000">
                                      <p:cBhvr>
                                        <p:cTn id="14" dur="100" fill="hold">
                                          <p:stCondLst>
                                            <p:cond delay="200"/>
                                          </p:stCondLst>
                                        </p:cTn>
                                        <p:tgtEl>
                                          <p:spTgt spid="5"/>
                                        </p:tgtEl>
                                        <p:attrNameLst>
                                          <p:attrName>r</p:attrName>
                                        </p:attrNameLst>
                                      </p:cBhvr>
                                    </p:animRot>
                                    <p:animRot by="-240000">
                                      <p:cBhvr>
                                        <p:cTn id="15" dur="100" fill="hold">
                                          <p:stCondLst>
                                            <p:cond delay="300"/>
                                          </p:stCondLst>
                                        </p:cTn>
                                        <p:tgtEl>
                                          <p:spTgt spid="5"/>
                                        </p:tgtEl>
                                        <p:attrNameLst>
                                          <p:attrName>r</p:attrName>
                                        </p:attrNameLst>
                                      </p:cBhvr>
                                    </p:animRot>
                                    <p:animRot by="120000">
                                      <p:cBhvr>
                                        <p:cTn id="16" dur="100" fill="hold">
                                          <p:stCondLst>
                                            <p:cond delay="4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1"/>
          <p:cNvSpPr/>
          <p:nvPr/>
        </p:nvSpPr>
        <p:spPr>
          <a:xfrm>
            <a:off x="0" y="28605"/>
            <a:ext cx="14630400" cy="8309967"/>
          </a:xfrm>
          <a:prstGeom prst="rect">
            <a:avLst/>
          </a:prstGeom>
        </p:spPr>
        <p:txBody>
          <a:bodyPr wrap="square" numCol="1">
            <a:spAutoFit/>
          </a:bodyPr>
          <a:lstStyle/>
          <a:p>
            <a:pPr algn="ctr"/>
            <a:r>
              <a:rPr lang="en-US" sz="2600" b="1" dirty="0" smtClean="0">
                <a:solidFill>
                  <a:srgbClr val="CF57FF"/>
                </a:solidFill>
                <a:latin typeface="Josefin Sans" pitchFamily="2" charset="0"/>
              </a:rPr>
              <a:t>Notes for Educators</a:t>
            </a:r>
          </a:p>
          <a:p>
            <a:pPr>
              <a:spcAft>
                <a:spcPts val="1200"/>
              </a:spcAft>
            </a:pPr>
            <a:r>
              <a:rPr lang="en-US" sz="2600" b="1" dirty="0" smtClean="0">
                <a:solidFill>
                  <a:srgbClr val="21EAFF"/>
                </a:solidFill>
                <a:latin typeface="Josefin Sans" pitchFamily="2" charset="0"/>
              </a:rPr>
              <a:t>Playing the game</a:t>
            </a:r>
            <a:r>
              <a:rPr lang="en-US" sz="2600" b="1" dirty="0" smtClean="0">
                <a:solidFill>
                  <a:schemeClr val="bg1"/>
                </a:solidFill>
                <a:latin typeface="Josefin Sans" pitchFamily="2" charset="0"/>
              </a:rPr>
              <a:t>: 10-20 minutes</a:t>
            </a:r>
          </a:p>
          <a:p>
            <a:pPr>
              <a:spcAft>
                <a:spcPts val="1200"/>
              </a:spcAft>
            </a:pPr>
            <a:r>
              <a:rPr lang="en-US" sz="2600" b="1" dirty="0" smtClean="0">
                <a:solidFill>
                  <a:schemeClr val="bg1"/>
                </a:solidFill>
                <a:latin typeface="Josefin Sans" pitchFamily="2" charset="0"/>
              </a:rPr>
              <a:t>This is a </a:t>
            </a:r>
            <a:r>
              <a:rPr lang="en-US" sz="2600" b="1" dirty="0" smtClean="0">
                <a:solidFill>
                  <a:srgbClr val="CF57FF"/>
                </a:solidFill>
                <a:latin typeface="Josefin Sans" pitchFamily="2" charset="0"/>
              </a:rPr>
              <a:t>team writing game</a:t>
            </a:r>
            <a:r>
              <a:rPr lang="en-US" sz="2600" b="1" dirty="0" smtClean="0">
                <a:solidFill>
                  <a:schemeClr val="bg1"/>
                </a:solidFill>
                <a:latin typeface="Josefin Sans" pitchFamily="2" charset="0"/>
              </a:rPr>
              <a:t> where groups of students try to write the correct word / sentence (or answer a math problem) by looking at the letters / words (or numbers) moving across the screen.  </a:t>
            </a:r>
          </a:p>
          <a:p>
            <a:pPr>
              <a:spcAft>
                <a:spcPts val="1200"/>
              </a:spcAft>
            </a:pPr>
            <a:r>
              <a:rPr lang="en-US" sz="2600" b="1" dirty="0" smtClean="0">
                <a:solidFill>
                  <a:schemeClr val="bg1"/>
                </a:solidFill>
                <a:latin typeface="Josefin Sans" pitchFamily="2" charset="0"/>
              </a:rPr>
              <a:t>Group size can vary depending on the number of students.  Students </a:t>
            </a:r>
            <a:r>
              <a:rPr lang="en-US" sz="2600" b="1" dirty="0" smtClean="0">
                <a:solidFill>
                  <a:srgbClr val="CF57FF"/>
                </a:solidFill>
                <a:latin typeface="Josefin Sans" pitchFamily="2" charset="0"/>
              </a:rPr>
              <a:t>take turns writing</a:t>
            </a:r>
            <a:r>
              <a:rPr lang="en-US" sz="2600" b="1" dirty="0" smtClean="0">
                <a:solidFill>
                  <a:schemeClr val="bg1"/>
                </a:solidFill>
                <a:latin typeface="Josefin Sans" pitchFamily="2" charset="0"/>
              </a:rPr>
              <a:t> for their group, while the rest of the group helps by telling their writer what they see.  I have my students write on a </a:t>
            </a:r>
            <a:r>
              <a:rPr lang="en-US" sz="2600" b="1" dirty="0" smtClean="0">
                <a:solidFill>
                  <a:srgbClr val="CF57FF"/>
                </a:solidFill>
                <a:latin typeface="Josefin Sans" pitchFamily="2" charset="0"/>
              </a:rPr>
              <a:t>whiteboard</a:t>
            </a:r>
            <a:r>
              <a:rPr lang="en-US" sz="2600" b="1" dirty="0" smtClean="0">
                <a:solidFill>
                  <a:schemeClr val="bg1"/>
                </a:solidFill>
                <a:latin typeface="Josefin Sans" pitchFamily="2" charset="0"/>
              </a:rPr>
              <a:t> with a </a:t>
            </a:r>
            <a:r>
              <a:rPr lang="en-US" sz="2600" b="1" dirty="0" smtClean="0">
                <a:solidFill>
                  <a:srgbClr val="CF57FF"/>
                </a:solidFill>
                <a:latin typeface="Josefin Sans" pitchFamily="2" charset="0"/>
              </a:rPr>
              <a:t>board marker</a:t>
            </a:r>
            <a:r>
              <a:rPr lang="en-US" sz="2600" b="1" dirty="0" smtClean="0">
                <a:solidFill>
                  <a:schemeClr val="bg1"/>
                </a:solidFill>
                <a:latin typeface="Josefin Sans" pitchFamily="2" charset="0"/>
              </a:rPr>
              <a:t>, then raise the whiteboard in the air once they have written the answer.  I give a point for the </a:t>
            </a:r>
            <a:r>
              <a:rPr lang="en-US" sz="2600" b="1" dirty="0" smtClean="0">
                <a:solidFill>
                  <a:srgbClr val="CF57FF"/>
                </a:solidFill>
                <a:latin typeface="Josefin Sans" pitchFamily="2" charset="0"/>
              </a:rPr>
              <a:t>fastest correct answers</a:t>
            </a:r>
            <a:r>
              <a:rPr lang="en-US" sz="2600" b="1" dirty="0" smtClean="0">
                <a:solidFill>
                  <a:schemeClr val="bg1"/>
                </a:solidFill>
                <a:latin typeface="Josefin Sans" pitchFamily="2" charset="0"/>
              </a:rPr>
              <a:t>, usually half of the total number of groups (for example, the fastest 3 correct answers with 6 groups of students, or 2 with 4 groups, etc.).</a:t>
            </a:r>
          </a:p>
          <a:p>
            <a:pPr>
              <a:spcAft>
                <a:spcPts val="1200"/>
              </a:spcAft>
            </a:pPr>
            <a:r>
              <a:rPr lang="en-US" sz="2600" b="1" dirty="0" smtClean="0">
                <a:solidFill>
                  <a:schemeClr val="bg1"/>
                </a:solidFill>
                <a:latin typeface="Josefin Sans" pitchFamily="2" charset="0"/>
              </a:rPr>
              <a:t>When using the game to practice </a:t>
            </a:r>
            <a:r>
              <a:rPr lang="en-US" sz="2600" b="1" dirty="0" smtClean="0">
                <a:solidFill>
                  <a:srgbClr val="CF57FF"/>
                </a:solidFill>
                <a:latin typeface="Josefin Sans" pitchFamily="2" charset="0"/>
              </a:rPr>
              <a:t>vocabulary</a:t>
            </a:r>
            <a:r>
              <a:rPr lang="en-US" sz="2600" b="1" dirty="0" smtClean="0">
                <a:solidFill>
                  <a:schemeClr val="bg1"/>
                </a:solidFill>
                <a:latin typeface="Josefin Sans" pitchFamily="2" charset="0"/>
              </a:rPr>
              <a:t> or </a:t>
            </a:r>
            <a:r>
              <a:rPr lang="en-US" sz="2600" b="1" dirty="0" smtClean="0">
                <a:solidFill>
                  <a:srgbClr val="CF57FF"/>
                </a:solidFill>
                <a:latin typeface="Josefin Sans" pitchFamily="2" charset="0"/>
              </a:rPr>
              <a:t>spelling</a:t>
            </a:r>
            <a:r>
              <a:rPr lang="en-US" sz="2600" b="1" dirty="0" smtClean="0">
                <a:solidFill>
                  <a:schemeClr val="bg1"/>
                </a:solidFill>
                <a:latin typeface="Josefin Sans" pitchFamily="2" charset="0"/>
              </a:rPr>
              <a:t>, answers for levels </a:t>
            </a:r>
            <a:r>
              <a:rPr lang="en-US" sz="2600" b="1" dirty="0" smtClean="0">
                <a:solidFill>
                  <a:srgbClr val="21EAFF"/>
                </a:solidFill>
                <a:latin typeface="Josefin Sans" pitchFamily="2" charset="0"/>
              </a:rPr>
              <a:t>1</a:t>
            </a:r>
            <a:r>
              <a:rPr lang="en-US" sz="2600" b="1" dirty="0" smtClean="0">
                <a:solidFill>
                  <a:schemeClr val="bg1"/>
                </a:solidFill>
                <a:latin typeface="Josefin Sans" pitchFamily="2" charset="0"/>
              </a:rPr>
              <a:t> and </a:t>
            </a:r>
            <a:r>
              <a:rPr lang="en-US" sz="2600" b="1" dirty="0" smtClean="0">
                <a:solidFill>
                  <a:srgbClr val="21EAFF"/>
                </a:solidFill>
                <a:latin typeface="Josefin Sans" pitchFamily="2" charset="0"/>
              </a:rPr>
              <a:t>2</a:t>
            </a:r>
            <a:r>
              <a:rPr lang="en-US" sz="2600" b="1" dirty="0" smtClean="0">
                <a:solidFill>
                  <a:schemeClr val="bg1"/>
                </a:solidFill>
                <a:latin typeface="Josefin Sans" pitchFamily="2" charset="0"/>
              </a:rPr>
              <a:t> are </a:t>
            </a:r>
            <a:r>
              <a:rPr lang="en-US" sz="2600" b="1" dirty="0" smtClean="0">
                <a:solidFill>
                  <a:srgbClr val="21EAFF"/>
                </a:solidFill>
                <a:latin typeface="Josefin Sans" pitchFamily="2" charset="0"/>
              </a:rPr>
              <a:t>single words</a:t>
            </a:r>
            <a:r>
              <a:rPr lang="en-US" sz="2600" b="1" dirty="0" smtClean="0">
                <a:solidFill>
                  <a:schemeClr val="bg1"/>
                </a:solidFill>
                <a:latin typeface="Josefin Sans" pitchFamily="2" charset="0"/>
              </a:rPr>
              <a:t>, while answers for levels </a:t>
            </a:r>
            <a:r>
              <a:rPr lang="en-US" sz="2600" b="1" dirty="0" smtClean="0">
                <a:solidFill>
                  <a:srgbClr val="575FFF"/>
                </a:solidFill>
                <a:latin typeface="Josefin Sans" pitchFamily="2" charset="0"/>
              </a:rPr>
              <a:t>3</a:t>
            </a:r>
            <a:r>
              <a:rPr lang="en-US" sz="2600" b="1" dirty="0" smtClean="0">
                <a:solidFill>
                  <a:schemeClr val="bg1"/>
                </a:solidFill>
                <a:latin typeface="Josefin Sans" pitchFamily="2" charset="0"/>
              </a:rPr>
              <a:t> and </a:t>
            </a:r>
            <a:r>
              <a:rPr lang="en-US" sz="2600" b="1" dirty="0" smtClean="0">
                <a:solidFill>
                  <a:srgbClr val="575FFF"/>
                </a:solidFill>
                <a:latin typeface="Josefin Sans" pitchFamily="2" charset="0"/>
              </a:rPr>
              <a:t>4</a:t>
            </a:r>
            <a:r>
              <a:rPr lang="en-US" sz="2600" b="1" dirty="0" smtClean="0">
                <a:solidFill>
                  <a:schemeClr val="bg1"/>
                </a:solidFill>
                <a:latin typeface="Josefin Sans" pitchFamily="2" charset="0"/>
              </a:rPr>
              <a:t> (as well as ‘X’) are </a:t>
            </a:r>
            <a:r>
              <a:rPr lang="en-US" sz="2600" b="1" dirty="0" smtClean="0">
                <a:solidFill>
                  <a:srgbClr val="575FFF"/>
                </a:solidFill>
                <a:latin typeface="Josefin Sans" pitchFamily="2" charset="0"/>
              </a:rPr>
              <a:t>sentences</a:t>
            </a:r>
            <a:r>
              <a:rPr lang="en-US" sz="2600" b="1" dirty="0" smtClean="0">
                <a:solidFill>
                  <a:schemeClr val="bg1"/>
                </a:solidFill>
                <a:latin typeface="Josefin Sans" pitchFamily="2" charset="0"/>
              </a:rPr>
              <a:t>.  If you want to use the game for younger learners (or as a basic math game), just change the ‘words’ in levels 3, 4, and X to single letters / numbers (</a:t>
            </a:r>
            <a:r>
              <a:rPr lang="en-US" sz="2600" b="1" dirty="0" smtClean="0">
                <a:solidFill>
                  <a:srgbClr val="CF57FF"/>
                </a:solidFill>
                <a:latin typeface="Josefin Sans" pitchFamily="2" charset="0"/>
              </a:rPr>
              <a:t>see next slide for editing instructions</a:t>
            </a:r>
            <a:r>
              <a:rPr lang="en-US" sz="2600" b="1" dirty="0" smtClean="0">
                <a:solidFill>
                  <a:schemeClr val="bg1"/>
                </a:solidFill>
                <a:latin typeface="Josefin Sans" pitchFamily="2" charset="0"/>
              </a:rPr>
              <a:t>).</a:t>
            </a:r>
          </a:p>
          <a:p>
            <a:pPr>
              <a:spcAft>
                <a:spcPts val="1200"/>
              </a:spcAft>
            </a:pPr>
            <a:r>
              <a:rPr lang="en-US" sz="2600" b="1" dirty="0" smtClean="0">
                <a:solidFill>
                  <a:srgbClr val="575FFF"/>
                </a:solidFill>
                <a:latin typeface="Josefin Sans" pitchFamily="2" charset="0"/>
              </a:rPr>
              <a:t>Notes</a:t>
            </a:r>
            <a:r>
              <a:rPr lang="en-US" sz="2600" b="1" dirty="0" smtClean="0">
                <a:solidFill>
                  <a:schemeClr val="bg1"/>
                </a:solidFill>
                <a:latin typeface="Josefin Sans" pitchFamily="2" charset="0"/>
              </a:rPr>
              <a:t>: This is a competitive game and can cause some inter- and intra-team stress, so it may be helpful to remind students that it is just for fun and to be kind to others.  Also, while I have had no such incidents, if you have any students who are sensitive to flashing lights or have a history of seizures, </a:t>
            </a:r>
            <a:r>
              <a:rPr lang="en-US" sz="2600" b="1" dirty="0" smtClean="0">
                <a:solidFill>
                  <a:srgbClr val="575FFF"/>
                </a:solidFill>
                <a:latin typeface="Josefin Sans" pitchFamily="2" charset="0"/>
              </a:rPr>
              <a:t>this game does contain minor strobing effects</a:t>
            </a:r>
            <a:r>
              <a:rPr lang="en-US" sz="2600" b="1" dirty="0" smtClean="0">
                <a:solidFill>
                  <a:schemeClr val="bg1"/>
                </a:solidFill>
                <a:latin typeface="Josefin Sans" pitchFamily="2" charset="0"/>
              </a:rPr>
              <a:t>.</a:t>
            </a:r>
            <a:endParaRPr lang="en-US" sz="2600" b="1" dirty="0">
              <a:solidFill>
                <a:schemeClr val="bg1"/>
              </a:solidFill>
              <a:latin typeface="Josefin Sans" pitchFamily="2" charset="0"/>
            </a:endParaRPr>
          </a:p>
        </p:txBody>
      </p:sp>
    </p:spTree>
    <p:extLst>
      <p:ext uri="{BB962C8B-B14F-4D97-AF65-F5344CB8AC3E}">
        <p14:creationId xmlns:p14="http://schemas.microsoft.com/office/powerpoint/2010/main" val="41872613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Dj Jart - 2SSE (Level 4).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39105" y="8426440"/>
            <a:ext cx="487363" cy="487363"/>
          </a:xfrm>
          <a:prstGeom prst="rect">
            <a:avLst/>
          </a:prstGeom>
        </p:spPr>
      </p:pic>
      <p:pic>
        <p:nvPicPr>
          <p:cNvPr id="13" name="screen assembly 2.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7263537" y="8426440"/>
            <a:ext cx="487363" cy="487363"/>
          </a:xfrm>
          <a:prstGeom prst="rect">
            <a:avLst/>
          </a:prstGeom>
        </p:spPr>
      </p:pic>
      <p:pic>
        <p:nvPicPr>
          <p:cNvPr id="12" name="Background"/>
          <p:cNvPicPr>
            <a:picLocks/>
          </p:cNvPicPr>
          <p:nvPr/>
        </p:nvPicPr>
        <p:blipFill>
          <a:blip r:embed="rId9">
            <a:extLst>
              <a:ext uri="{28A0092B-C50C-407E-A947-70E740481C1C}">
                <a14:useLocalDpi xmlns:a14="http://schemas.microsoft.com/office/drawing/2010/main" val="0"/>
              </a:ext>
            </a:extLst>
          </a:blip>
          <a:stretch>
            <a:fillRect/>
          </a:stretch>
        </p:blipFill>
        <p:spPr>
          <a:xfrm flipH="1">
            <a:off x="176" y="1383"/>
            <a:ext cx="14630047" cy="8226831"/>
          </a:xfrm>
          <a:prstGeom prst="rect">
            <a:avLst/>
          </a:prstGeom>
        </p:spPr>
      </p:pic>
      <p:pic>
        <p:nvPicPr>
          <p:cNvPr id="5" name="Orbs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37809" y="-972664"/>
            <a:ext cx="16270761" cy="10469880"/>
          </a:xfrm>
          <a:prstGeom prst="rect">
            <a:avLst/>
          </a:prstGeom>
        </p:spPr>
      </p:pic>
      <p:pic>
        <p:nvPicPr>
          <p:cNvPr id="6" name="Orbs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2579" y="-1026966"/>
            <a:ext cx="14702004" cy="10233443"/>
          </a:xfrm>
          <a:prstGeom prst="rect">
            <a:avLst/>
          </a:prstGeom>
        </p:spPr>
      </p:pic>
      <p:sp>
        <p:nvSpPr>
          <p:cNvPr id="23" name="Word 7"/>
          <p:cNvSpPr txBox="1"/>
          <p:nvPr/>
        </p:nvSpPr>
        <p:spPr>
          <a:xfrm>
            <a:off x="15006664" y="6153191"/>
            <a:ext cx="4447195" cy="719698"/>
          </a:xfrm>
          <a:prstGeom prst="rect">
            <a:avLst/>
          </a:prstGeom>
          <a:noFill/>
        </p:spPr>
        <p:txBody>
          <a:bodyPr wrap="square" lIns="103139" tIns="51569" rIns="103139" bIns="51569" rtlCol="0">
            <a:spAutoFit/>
            <a:scene3d>
              <a:camera prst="orthographicFront">
                <a:rot lat="886013" lon="20979281" rev="21440155"/>
              </a:camera>
              <a:lightRig rig="flood" dir="t">
                <a:rot lat="0" lon="0" rev="7200000"/>
              </a:lightRig>
            </a:scene3d>
            <a:sp3d extrusionH="95250" prstMaterial="metal">
              <a:bevelT w="101600" h="95250"/>
            </a:sp3d>
          </a:bodyPr>
          <a:lstStyle/>
          <a:p>
            <a:pPr algn="ctr"/>
            <a:r>
              <a:rPr lang="en-US" altLang="ko-KR" sz="4000" b="1" dirty="0" smtClean="0">
                <a:ln w="3175">
                  <a:solidFill>
                    <a:srgbClr val="7030A0"/>
                  </a:solidFill>
                </a:ln>
                <a:gradFill flip="none" rotWithShape="1">
                  <a:gsLst>
                    <a:gs pos="90000">
                      <a:schemeClr val="bg1"/>
                    </a:gs>
                    <a:gs pos="50000">
                      <a:srgbClr val="CDFAFF"/>
                    </a:gs>
                    <a:gs pos="10000">
                      <a:schemeClr val="bg1"/>
                    </a:gs>
                    <a:gs pos="0">
                      <a:srgbClr val="21EAFF"/>
                    </a:gs>
                    <a:gs pos="100000">
                      <a:srgbClr val="21EAFF"/>
                    </a:gs>
                  </a:gsLst>
                  <a:lin ang="0" scaled="1"/>
                  <a:tileRect/>
                </a:gradFill>
                <a:effectLst>
                  <a:glow rad="101600">
                    <a:srgbClr val="FD23ED">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rPr>
              <a:t>word7</a:t>
            </a:r>
            <a:endParaRPr lang="ko-KR" altLang="en-US" sz="4000" b="1" dirty="0">
              <a:ln w="3175">
                <a:solidFill>
                  <a:srgbClr val="7030A0"/>
                </a:solidFill>
              </a:ln>
              <a:gradFill flip="none" rotWithShape="1">
                <a:gsLst>
                  <a:gs pos="90000">
                    <a:schemeClr val="bg1"/>
                  </a:gs>
                  <a:gs pos="50000">
                    <a:srgbClr val="CDFAFF"/>
                  </a:gs>
                  <a:gs pos="10000">
                    <a:schemeClr val="bg1"/>
                  </a:gs>
                  <a:gs pos="0">
                    <a:srgbClr val="21EAFF"/>
                  </a:gs>
                  <a:gs pos="100000">
                    <a:srgbClr val="21EAFF"/>
                  </a:gs>
                </a:gsLst>
                <a:lin ang="0" scaled="1"/>
                <a:tileRect/>
              </a:gradFill>
              <a:effectLst>
                <a:glow rad="101600">
                  <a:srgbClr val="FD23ED">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endParaRPr>
          </a:p>
        </p:txBody>
      </p:sp>
      <p:sp>
        <p:nvSpPr>
          <p:cNvPr id="24" name="Word 6"/>
          <p:cNvSpPr txBox="1"/>
          <p:nvPr/>
        </p:nvSpPr>
        <p:spPr>
          <a:xfrm>
            <a:off x="15006664" y="3236615"/>
            <a:ext cx="4447195" cy="719698"/>
          </a:xfrm>
          <a:prstGeom prst="rect">
            <a:avLst/>
          </a:prstGeom>
          <a:noFill/>
        </p:spPr>
        <p:txBody>
          <a:bodyPr wrap="square" lIns="103139" tIns="51569" rIns="103139" bIns="51569" rtlCol="0">
            <a:spAutoFit/>
            <a:scene3d>
              <a:camera prst="orthographicFront">
                <a:rot lat="20999996" lon="0" rev="0"/>
              </a:camera>
              <a:lightRig rig="flood" dir="t">
                <a:rot lat="0" lon="0" rev="7200000"/>
              </a:lightRig>
            </a:scene3d>
            <a:sp3d extrusionH="95250" prstMaterial="metal">
              <a:bevelT w="101600" h="95250"/>
            </a:sp3d>
          </a:bodyPr>
          <a:lstStyle/>
          <a:p>
            <a:pPr algn="ctr"/>
            <a:r>
              <a:rPr lang="en-US" altLang="ko-KR" sz="4000" b="1" dirty="0" smtClean="0">
                <a:ln w="3175">
                  <a:solidFill>
                    <a:srgbClr val="7030A0"/>
                  </a:solidFill>
                </a:ln>
                <a:gradFill flip="none" rotWithShape="1">
                  <a:gsLst>
                    <a:gs pos="90000">
                      <a:schemeClr val="bg1"/>
                    </a:gs>
                    <a:gs pos="50000">
                      <a:srgbClr val="CDFAFF"/>
                    </a:gs>
                    <a:gs pos="10000">
                      <a:schemeClr val="bg1"/>
                    </a:gs>
                    <a:gs pos="0">
                      <a:srgbClr val="21EAFF"/>
                    </a:gs>
                    <a:gs pos="100000">
                      <a:srgbClr val="21EAFF"/>
                    </a:gs>
                  </a:gsLst>
                  <a:lin ang="0" scaled="1"/>
                  <a:tileRect/>
                </a:gradFill>
                <a:effectLst>
                  <a:glow rad="101600">
                    <a:srgbClr val="FD23ED">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rPr>
              <a:t>word6</a:t>
            </a:r>
            <a:endParaRPr lang="ko-KR" altLang="en-US" sz="4000" b="1" dirty="0">
              <a:ln w="3175">
                <a:solidFill>
                  <a:srgbClr val="7030A0"/>
                </a:solidFill>
              </a:ln>
              <a:gradFill flip="none" rotWithShape="1">
                <a:gsLst>
                  <a:gs pos="90000">
                    <a:schemeClr val="bg1"/>
                  </a:gs>
                  <a:gs pos="50000">
                    <a:srgbClr val="CDFAFF"/>
                  </a:gs>
                  <a:gs pos="10000">
                    <a:schemeClr val="bg1"/>
                  </a:gs>
                  <a:gs pos="0">
                    <a:srgbClr val="21EAFF"/>
                  </a:gs>
                  <a:gs pos="100000">
                    <a:srgbClr val="21EAFF"/>
                  </a:gs>
                </a:gsLst>
                <a:lin ang="0" scaled="1"/>
                <a:tileRect/>
              </a:gradFill>
              <a:effectLst>
                <a:glow rad="101600">
                  <a:srgbClr val="FD23ED">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endParaRPr>
          </a:p>
        </p:txBody>
      </p:sp>
      <p:sp>
        <p:nvSpPr>
          <p:cNvPr id="21" name="Word 5"/>
          <p:cNvSpPr txBox="1"/>
          <p:nvPr/>
        </p:nvSpPr>
        <p:spPr>
          <a:xfrm>
            <a:off x="15006664" y="320039"/>
            <a:ext cx="4447195" cy="719698"/>
          </a:xfrm>
          <a:prstGeom prst="rect">
            <a:avLst/>
          </a:prstGeom>
          <a:noFill/>
        </p:spPr>
        <p:txBody>
          <a:bodyPr wrap="square" lIns="103139" tIns="51569" rIns="103139" bIns="51569" rtlCol="0">
            <a:spAutoFit/>
            <a:scene3d>
              <a:camera prst="orthographicFront">
                <a:rot lat="886013" lon="620717" rev="159839"/>
              </a:camera>
              <a:lightRig rig="flood" dir="t">
                <a:rot lat="0" lon="0" rev="7200000"/>
              </a:lightRig>
            </a:scene3d>
            <a:sp3d extrusionH="95250" prstMaterial="metal">
              <a:bevelT w="101600" h="95250"/>
            </a:sp3d>
          </a:bodyPr>
          <a:lstStyle/>
          <a:p>
            <a:pPr algn="ctr"/>
            <a:r>
              <a:rPr lang="en-US" altLang="ko-KR" sz="4000" b="1" dirty="0" smtClean="0">
                <a:ln w="3175">
                  <a:solidFill>
                    <a:srgbClr val="7030A0"/>
                  </a:solidFill>
                </a:ln>
                <a:gradFill flip="none" rotWithShape="1">
                  <a:gsLst>
                    <a:gs pos="90000">
                      <a:schemeClr val="bg1"/>
                    </a:gs>
                    <a:gs pos="50000">
                      <a:srgbClr val="CDFAFF"/>
                    </a:gs>
                    <a:gs pos="10000">
                      <a:schemeClr val="bg1"/>
                    </a:gs>
                    <a:gs pos="0">
                      <a:srgbClr val="21EAFF"/>
                    </a:gs>
                    <a:gs pos="100000">
                      <a:srgbClr val="21EAFF"/>
                    </a:gs>
                  </a:gsLst>
                  <a:lin ang="0" scaled="1"/>
                  <a:tileRect/>
                </a:gradFill>
                <a:effectLst>
                  <a:glow rad="101600">
                    <a:srgbClr val="FD23ED">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rPr>
              <a:t>word5</a:t>
            </a:r>
            <a:endParaRPr lang="ko-KR" altLang="en-US" sz="4000" b="1" dirty="0">
              <a:ln w="3175">
                <a:solidFill>
                  <a:srgbClr val="7030A0"/>
                </a:solidFill>
              </a:ln>
              <a:gradFill flip="none" rotWithShape="1">
                <a:gsLst>
                  <a:gs pos="90000">
                    <a:schemeClr val="bg1"/>
                  </a:gs>
                  <a:gs pos="50000">
                    <a:srgbClr val="CDFAFF"/>
                  </a:gs>
                  <a:gs pos="10000">
                    <a:schemeClr val="bg1"/>
                  </a:gs>
                  <a:gs pos="0">
                    <a:srgbClr val="21EAFF"/>
                  </a:gs>
                  <a:gs pos="100000">
                    <a:srgbClr val="21EAFF"/>
                  </a:gs>
                </a:gsLst>
                <a:lin ang="0" scaled="1"/>
                <a:tileRect/>
              </a:gradFill>
              <a:effectLst>
                <a:glow rad="101600">
                  <a:srgbClr val="FD23ED">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endParaRPr>
          </a:p>
        </p:txBody>
      </p:sp>
      <p:sp>
        <p:nvSpPr>
          <p:cNvPr id="10" name="Word 4"/>
          <p:cNvSpPr txBox="1"/>
          <p:nvPr/>
        </p:nvSpPr>
        <p:spPr>
          <a:xfrm>
            <a:off x="5071702" y="-1117445"/>
            <a:ext cx="4447195" cy="719698"/>
          </a:xfrm>
          <a:prstGeom prst="rect">
            <a:avLst/>
          </a:prstGeom>
          <a:noFill/>
        </p:spPr>
        <p:txBody>
          <a:bodyPr wrap="square" lIns="103139" tIns="51569" rIns="103139" bIns="51569" rtlCol="0">
            <a:spAutoFit/>
            <a:scene3d>
              <a:camera prst="orthographicFront">
                <a:rot lat="20713982" lon="20979281" rev="159840"/>
              </a:camera>
              <a:lightRig rig="flood" dir="t">
                <a:rot lat="0" lon="0" rev="7200000"/>
              </a:lightRig>
            </a:scene3d>
            <a:sp3d extrusionH="95250" prstMaterial="metal">
              <a:bevelT w="101600" h="95250"/>
            </a:sp3d>
          </a:bodyPr>
          <a:lstStyle/>
          <a:p>
            <a:pPr algn="ctr"/>
            <a:r>
              <a:rPr lang="en-US" altLang="ko-KR" sz="4000" b="1" dirty="0" smtClean="0">
                <a:ln w="3175">
                  <a:solidFill>
                    <a:srgbClr val="7030A0"/>
                  </a:solidFill>
                </a:ln>
                <a:gradFill flip="none" rotWithShape="1">
                  <a:gsLst>
                    <a:gs pos="90000">
                      <a:schemeClr val="bg1"/>
                    </a:gs>
                    <a:gs pos="50000">
                      <a:srgbClr val="CDFAFF"/>
                    </a:gs>
                    <a:gs pos="10000">
                      <a:schemeClr val="bg1"/>
                    </a:gs>
                    <a:gs pos="0">
                      <a:srgbClr val="21EAFF"/>
                    </a:gs>
                    <a:gs pos="100000">
                      <a:srgbClr val="21EAFF"/>
                    </a:gs>
                  </a:gsLst>
                  <a:lin ang="0" scaled="1"/>
                  <a:tileRect/>
                </a:gradFill>
                <a:effectLst>
                  <a:glow rad="101600">
                    <a:srgbClr val="FD23ED">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rPr>
              <a:t>word4</a:t>
            </a:r>
            <a:endParaRPr lang="ko-KR" altLang="en-US" sz="4000" b="1" dirty="0">
              <a:ln w="3175">
                <a:solidFill>
                  <a:srgbClr val="7030A0"/>
                </a:solidFill>
              </a:ln>
              <a:gradFill flip="none" rotWithShape="1">
                <a:gsLst>
                  <a:gs pos="90000">
                    <a:schemeClr val="bg1"/>
                  </a:gs>
                  <a:gs pos="50000">
                    <a:srgbClr val="CDFAFF"/>
                  </a:gs>
                  <a:gs pos="10000">
                    <a:schemeClr val="bg1"/>
                  </a:gs>
                  <a:gs pos="0">
                    <a:srgbClr val="21EAFF"/>
                  </a:gs>
                  <a:gs pos="100000">
                    <a:srgbClr val="21EAFF"/>
                  </a:gs>
                </a:gsLst>
                <a:lin ang="0" scaled="1"/>
                <a:tileRect/>
              </a:gradFill>
              <a:effectLst>
                <a:glow rad="101600">
                  <a:srgbClr val="FD23ED">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endParaRPr>
          </a:p>
        </p:txBody>
      </p:sp>
      <p:sp>
        <p:nvSpPr>
          <p:cNvPr id="8" name="Word 3"/>
          <p:cNvSpPr txBox="1"/>
          <p:nvPr/>
        </p:nvSpPr>
        <p:spPr>
          <a:xfrm>
            <a:off x="-4686301" y="6153191"/>
            <a:ext cx="4447195" cy="719698"/>
          </a:xfrm>
          <a:prstGeom prst="rect">
            <a:avLst/>
          </a:prstGeom>
          <a:noFill/>
        </p:spPr>
        <p:txBody>
          <a:bodyPr wrap="square" lIns="103139" tIns="51569" rIns="103139" bIns="51569" rtlCol="0">
            <a:spAutoFit/>
            <a:scene3d>
              <a:camera prst="orthographicFront">
                <a:rot lat="886013" lon="20979281" rev="21440155"/>
              </a:camera>
              <a:lightRig rig="flood" dir="t">
                <a:rot lat="0" lon="0" rev="7200000"/>
              </a:lightRig>
            </a:scene3d>
            <a:sp3d extrusionH="95250" prstMaterial="metal">
              <a:bevelT w="101600" h="95250"/>
            </a:sp3d>
          </a:bodyPr>
          <a:lstStyle/>
          <a:p>
            <a:pPr algn="ctr"/>
            <a:r>
              <a:rPr lang="en-US" altLang="ko-KR" sz="4000" b="1" dirty="0" smtClean="0">
                <a:ln w="3175">
                  <a:solidFill>
                    <a:srgbClr val="7030A0"/>
                  </a:solidFill>
                </a:ln>
                <a:gradFill flip="none" rotWithShape="1">
                  <a:gsLst>
                    <a:gs pos="90000">
                      <a:schemeClr val="bg1"/>
                    </a:gs>
                    <a:gs pos="50000">
                      <a:srgbClr val="CDFAFF"/>
                    </a:gs>
                    <a:gs pos="10000">
                      <a:schemeClr val="bg1"/>
                    </a:gs>
                    <a:gs pos="0">
                      <a:srgbClr val="21EAFF"/>
                    </a:gs>
                    <a:gs pos="100000">
                      <a:srgbClr val="21EAFF"/>
                    </a:gs>
                  </a:gsLst>
                  <a:lin ang="0" scaled="1"/>
                  <a:tileRect/>
                </a:gradFill>
                <a:effectLst>
                  <a:glow rad="101600">
                    <a:srgbClr val="FD23ED">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rPr>
              <a:t>word3</a:t>
            </a:r>
            <a:endParaRPr lang="ko-KR" altLang="en-US" sz="4000" b="1" dirty="0">
              <a:ln w="3175">
                <a:solidFill>
                  <a:srgbClr val="7030A0"/>
                </a:solidFill>
              </a:ln>
              <a:gradFill flip="none" rotWithShape="1">
                <a:gsLst>
                  <a:gs pos="90000">
                    <a:schemeClr val="bg1"/>
                  </a:gs>
                  <a:gs pos="50000">
                    <a:srgbClr val="CDFAFF"/>
                  </a:gs>
                  <a:gs pos="10000">
                    <a:schemeClr val="bg1"/>
                  </a:gs>
                  <a:gs pos="0">
                    <a:srgbClr val="21EAFF"/>
                  </a:gs>
                  <a:gs pos="100000">
                    <a:srgbClr val="21EAFF"/>
                  </a:gs>
                </a:gsLst>
                <a:lin ang="0" scaled="1"/>
                <a:tileRect/>
              </a:gradFill>
              <a:effectLst>
                <a:glow rad="101600">
                  <a:srgbClr val="FD23ED">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endParaRPr>
          </a:p>
        </p:txBody>
      </p:sp>
      <p:sp>
        <p:nvSpPr>
          <p:cNvPr id="9" name="Word 2"/>
          <p:cNvSpPr txBox="1"/>
          <p:nvPr/>
        </p:nvSpPr>
        <p:spPr>
          <a:xfrm>
            <a:off x="-4686301" y="3236615"/>
            <a:ext cx="4447195" cy="719698"/>
          </a:xfrm>
          <a:prstGeom prst="rect">
            <a:avLst/>
          </a:prstGeom>
          <a:noFill/>
        </p:spPr>
        <p:txBody>
          <a:bodyPr wrap="square" lIns="103139" tIns="51569" rIns="103139" bIns="51569" rtlCol="0">
            <a:spAutoFit/>
            <a:scene3d>
              <a:camera prst="orthographicFront">
                <a:rot lat="20713984" lon="620717" rev="21440158"/>
              </a:camera>
              <a:lightRig rig="flood" dir="t">
                <a:rot lat="0" lon="0" rev="7200000"/>
              </a:lightRig>
            </a:scene3d>
            <a:sp3d extrusionH="95250" prstMaterial="metal">
              <a:bevelT w="101600" h="95250"/>
            </a:sp3d>
          </a:bodyPr>
          <a:lstStyle/>
          <a:p>
            <a:pPr algn="ctr"/>
            <a:r>
              <a:rPr lang="en-US" altLang="ko-KR" sz="4000" b="1" dirty="0" smtClean="0">
                <a:ln w="3175">
                  <a:solidFill>
                    <a:srgbClr val="7030A0"/>
                  </a:solidFill>
                </a:ln>
                <a:gradFill flip="none" rotWithShape="1">
                  <a:gsLst>
                    <a:gs pos="90000">
                      <a:schemeClr val="bg1"/>
                    </a:gs>
                    <a:gs pos="50000">
                      <a:srgbClr val="CDFAFF"/>
                    </a:gs>
                    <a:gs pos="10000">
                      <a:schemeClr val="bg1"/>
                    </a:gs>
                    <a:gs pos="0">
                      <a:srgbClr val="21EAFF"/>
                    </a:gs>
                    <a:gs pos="100000">
                      <a:srgbClr val="21EAFF"/>
                    </a:gs>
                  </a:gsLst>
                  <a:lin ang="0" scaled="1"/>
                  <a:tileRect/>
                </a:gradFill>
                <a:effectLst>
                  <a:glow rad="101600">
                    <a:srgbClr val="FD23ED">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rPr>
              <a:t>word2</a:t>
            </a:r>
            <a:endParaRPr lang="ko-KR" altLang="en-US" sz="4000" b="1" dirty="0">
              <a:ln w="3175">
                <a:solidFill>
                  <a:srgbClr val="7030A0"/>
                </a:solidFill>
              </a:ln>
              <a:gradFill flip="none" rotWithShape="1">
                <a:gsLst>
                  <a:gs pos="90000">
                    <a:schemeClr val="bg1"/>
                  </a:gs>
                  <a:gs pos="50000">
                    <a:srgbClr val="CDFAFF"/>
                  </a:gs>
                  <a:gs pos="10000">
                    <a:schemeClr val="bg1"/>
                  </a:gs>
                  <a:gs pos="0">
                    <a:srgbClr val="21EAFF"/>
                  </a:gs>
                  <a:gs pos="100000">
                    <a:srgbClr val="21EAFF"/>
                  </a:gs>
                </a:gsLst>
                <a:lin ang="0" scaled="1"/>
                <a:tileRect/>
              </a:gradFill>
              <a:effectLst>
                <a:glow rad="101600">
                  <a:srgbClr val="FD23ED">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endParaRPr>
          </a:p>
        </p:txBody>
      </p:sp>
      <p:sp>
        <p:nvSpPr>
          <p:cNvPr id="11" name="Word 1"/>
          <p:cNvSpPr txBox="1"/>
          <p:nvPr/>
        </p:nvSpPr>
        <p:spPr>
          <a:xfrm>
            <a:off x="-4686301" y="320039"/>
            <a:ext cx="4447195" cy="719698"/>
          </a:xfrm>
          <a:prstGeom prst="rect">
            <a:avLst/>
          </a:prstGeom>
          <a:noFill/>
        </p:spPr>
        <p:txBody>
          <a:bodyPr wrap="square" lIns="103139" tIns="51569" rIns="103139" bIns="51569" rtlCol="0">
            <a:spAutoFit/>
            <a:scene3d>
              <a:camera prst="orthographicFront">
                <a:rot lat="900000" lon="0" rev="0"/>
              </a:camera>
              <a:lightRig rig="flood" dir="t">
                <a:rot lat="0" lon="0" rev="7200000"/>
              </a:lightRig>
            </a:scene3d>
            <a:sp3d extrusionH="95250" prstMaterial="metal">
              <a:bevelT w="101600" h="95250"/>
            </a:sp3d>
          </a:bodyPr>
          <a:lstStyle/>
          <a:p>
            <a:pPr algn="ctr"/>
            <a:r>
              <a:rPr lang="en-US" altLang="ko-KR" sz="4000" b="1" dirty="0" smtClean="0">
                <a:ln w="3175">
                  <a:solidFill>
                    <a:srgbClr val="7030A0"/>
                  </a:solidFill>
                </a:ln>
                <a:gradFill flip="none" rotWithShape="1">
                  <a:gsLst>
                    <a:gs pos="90000">
                      <a:schemeClr val="bg1"/>
                    </a:gs>
                    <a:gs pos="50000">
                      <a:srgbClr val="CDFAFF"/>
                    </a:gs>
                    <a:gs pos="10000">
                      <a:schemeClr val="bg1"/>
                    </a:gs>
                    <a:gs pos="0">
                      <a:srgbClr val="21EAFF"/>
                    </a:gs>
                    <a:gs pos="100000">
                      <a:srgbClr val="21EAFF"/>
                    </a:gs>
                  </a:gsLst>
                  <a:lin ang="0" scaled="1"/>
                  <a:tileRect/>
                </a:gradFill>
                <a:effectLst>
                  <a:glow rad="101600">
                    <a:srgbClr val="FD23ED">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rPr>
              <a:t>word1</a:t>
            </a:r>
            <a:endParaRPr lang="ko-KR" altLang="en-US" sz="4000" b="1" dirty="0">
              <a:ln w="3175">
                <a:solidFill>
                  <a:srgbClr val="7030A0"/>
                </a:solidFill>
              </a:ln>
              <a:gradFill flip="none" rotWithShape="1">
                <a:gsLst>
                  <a:gs pos="90000">
                    <a:schemeClr val="bg1"/>
                  </a:gs>
                  <a:gs pos="50000">
                    <a:srgbClr val="CDFAFF"/>
                  </a:gs>
                  <a:gs pos="10000">
                    <a:schemeClr val="bg1"/>
                  </a:gs>
                  <a:gs pos="0">
                    <a:srgbClr val="21EAFF"/>
                  </a:gs>
                  <a:gs pos="100000">
                    <a:srgbClr val="21EAFF"/>
                  </a:gs>
                </a:gsLst>
                <a:lin ang="0" scaled="1"/>
                <a:tileRect/>
              </a:gradFill>
              <a:effectLst>
                <a:glow rad="101600">
                  <a:srgbClr val="FD23ED">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endParaRPr>
          </a:p>
        </p:txBody>
      </p:sp>
      <p:sp>
        <p:nvSpPr>
          <p:cNvPr id="14" name="Frame Piece 6"/>
          <p:cNvSpPr/>
          <p:nvPr/>
        </p:nvSpPr>
        <p:spPr>
          <a:xfrm>
            <a:off x="6462195" y="6079742"/>
            <a:ext cx="925013" cy="969858"/>
          </a:xfrm>
          <a:prstGeom prst="triangle">
            <a:avLst>
              <a:gd name="adj" fmla="val 100000"/>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ame Piece 5"/>
          <p:cNvSpPr/>
          <p:nvPr/>
        </p:nvSpPr>
        <p:spPr>
          <a:xfrm rot="10800000">
            <a:off x="7507219" y="1180003"/>
            <a:ext cx="895701" cy="983434"/>
          </a:xfrm>
          <a:prstGeom prst="triangle">
            <a:avLst>
              <a:gd name="adj" fmla="val 100000"/>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ame Piece 4"/>
          <p:cNvSpPr/>
          <p:nvPr/>
        </p:nvSpPr>
        <p:spPr>
          <a:xfrm>
            <a:off x="3410813" y="3126938"/>
            <a:ext cx="5000972" cy="3922662"/>
          </a:xfrm>
          <a:prstGeom prst="homePlate">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ame Piece 3"/>
          <p:cNvSpPr/>
          <p:nvPr/>
        </p:nvSpPr>
        <p:spPr>
          <a:xfrm rot="10800000">
            <a:off x="6453334" y="1180006"/>
            <a:ext cx="4766254" cy="3917125"/>
          </a:xfrm>
          <a:prstGeom prst="homePlate">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ame Piece 2"/>
          <p:cNvSpPr/>
          <p:nvPr/>
        </p:nvSpPr>
        <p:spPr>
          <a:xfrm flipH="1">
            <a:off x="7378346" y="5088269"/>
            <a:ext cx="3841236" cy="1961331"/>
          </a:xfrm>
          <a:prstGeom prst="snip1Rect">
            <a:avLst>
              <a:gd name="adj" fmla="val 50000"/>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ame Piece 1"/>
          <p:cNvSpPr/>
          <p:nvPr/>
        </p:nvSpPr>
        <p:spPr>
          <a:xfrm rot="10800000" flipH="1">
            <a:off x="3410813" y="1180001"/>
            <a:ext cx="4105268" cy="1955798"/>
          </a:xfrm>
          <a:prstGeom prst="snip1Rect">
            <a:avLst>
              <a:gd name="adj" fmla="val 50000"/>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creen'"/>
          <p:cNvSpPr/>
          <p:nvPr/>
        </p:nvSpPr>
        <p:spPr>
          <a:xfrm>
            <a:off x="3504384" y="1261120"/>
            <a:ext cx="7621634" cy="5716225"/>
          </a:xfrm>
          <a:prstGeom prst="rect">
            <a:avLst/>
          </a:prstGeom>
          <a:gradFill flip="none" rotWithShape="1">
            <a:gsLst>
              <a:gs pos="61000">
                <a:srgbClr val="E5E6FF"/>
              </a:gs>
              <a:gs pos="44000">
                <a:schemeClr val="bg1">
                  <a:alpha val="98000"/>
                </a:schemeClr>
              </a:gs>
              <a:gs pos="79000">
                <a:srgbClr val="C0C1F8"/>
              </a:gs>
              <a:gs pos="100000">
                <a:srgbClr val="8282E6"/>
              </a:gs>
            </a:gsLst>
            <a:path path="circle">
              <a:fillToRect l="50000" t="50000" r="50000" b="50000"/>
            </a:path>
            <a:tileRect/>
          </a:gradFill>
          <a:ln>
            <a:noFill/>
          </a:ln>
          <a:effectLst>
            <a:glow rad="850900">
              <a:srgbClr val="CF57FF">
                <a:alpha val="3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nswer"/>
          <p:cNvSpPr txBox="1"/>
          <p:nvPr/>
        </p:nvSpPr>
        <p:spPr>
          <a:xfrm>
            <a:off x="3622876" y="1852643"/>
            <a:ext cx="7361499" cy="4524315"/>
          </a:xfrm>
          <a:prstGeom prst="rect">
            <a:avLst/>
          </a:prstGeom>
          <a:noFill/>
        </p:spPr>
        <p:txBody>
          <a:bodyPr wrap="square" rtlCol="0" anchor="ctr">
            <a:spAutoFit/>
            <a:scene3d>
              <a:camera prst="orthographicFront"/>
              <a:lightRig rig="threePt" dir="t"/>
            </a:scene3d>
            <a:sp3d extrusionH="57150">
              <a:bevelT w="88900" h="114300"/>
            </a:sp3d>
          </a:bodyPr>
          <a:lstStyle/>
          <a:p>
            <a:pPr algn="ctr" latinLnBrk="0"/>
            <a:r>
              <a:rPr lang="en-US" sz="9600" dirty="0" smtClean="0">
                <a:effectLst>
                  <a:glow rad="317500">
                    <a:srgbClr val="FD23ED">
                      <a:alpha val="25000"/>
                    </a:srgbClr>
                  </a:glow>
                  <a:outerShdw blurRad="50800" dist="50800" dir="5400000" algn="ctr" rotWithShape="0">
                    <a:srgbClr val="21EAFF"/>
                  </a:outerShdw>
                </a:effectLst>
                <a:latin typeface="Josefin Sans" pitchFamily="2" charset="0"/>
              </a:rPr>
              <a:t>Answer sentence here.</a:t>
            </a:r>
            <a:endParaRPr lang="en-US" sz="9600" dirty="0">
              <a:effectLst>
                <a:glow rad="317500">
                  <a:srgbClr val="FD23ED">
                    <a:alpha val="25000"/>
                  </a:srgbClr>
                </a:glow>
                <a:outerShdw blurRad="50800" dist="50800" dir="5400000" algn="ctr" rotWithShape="0">
                  <a:srgbClr val="21EAFF"/>
                </a:outerShdw>
              </a:effectLst>
              <a:latin typeface="Josefin Sans" pitchFamily="2" charset="0"/>
            </a:endParaRPr>
          </a:p>
        </p:txBody>
      </p:sp>
    </p:spTree>
    <p:extLst>
      <p:ext uri="{BB962C8B-B14F-4D97-AF65-F5344CB8AC3E}">
        <p14:creationId xmlns:p14="http://schemas.microsoft.com/office/powerpoint/2010/main" val="2985900148"/>
      </p:ext>
    </p:extLst>
  </p:cSld>
  <p:clrMapOvr>
    <a:masterClrMapping/>
  </p:clrMapOvr>
  <mc:AlternateContent xmlns:mc="http://schemas.openxmlformats.org/markup-compatibility/2006" xmlns:p14="http://schemas.microsoft.com/office/powerpoint/2010/main">
    <mc:Choice Requires="p14">
      <p:transition spd="slow" p14:dur="2000">
        <p14:glitter dir="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66" fill="hold"/>
                                        <p:tgtEl>
                                          <p:spTgt spid="2"/>
                                        </p:tgtEl>
                                      </p:cBhvr>
                                    </p:cmd>
                                  </p:childTnLst>
                                </p:cTn>
                              </p:par>
                              <p:par>
                                <p:cTn id="7" presetID="53" presetClass="entr" presetSubtype="16" repeatCount="indefinite"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p:cTn id="9" dur="1000" fill="hold"/>
                                        <p:tgtEl>
                                          <p:spTgt spid="5"/>
                                        </p:tgtEl>
                                        <p:attrNameLst>
                                          <p:attrName>ppt_w</p:attrName>
                                        </p:attrNameLst>
                                      </p:cBhvr>
                                      <p:tavLst>
                                        <p:tav tm="0">
                                          <p:val>
                                            <p:fltVal val="0"/>
                                          </p:val>
                                        </p:tav>
                                        <p:tav tm="100000">
                                          <p:val>
                                            <p:strVal val="#ppt_w"/>
                                          </p:val>
                                        </p:tav>
                                      </p:tavLst>
                                    </p:anim>
                                    <p:anim calcmode="lin" valueType="num">
                                      <p:cBhvr>
                                        <p:cTn id="10" dur="1000" fill="hold"/>
                                        <p:tgtEl>
                                          <p:spTgt spid="5"/>
                                        </p:tgtEl>
                                        <p:attrNameLst>
                                          <p:attrName>ppt_h</p:attrName>
                                        </p:attrNameLst>
                                      </p:cBhvr>
                                      <p:tavLst>
                                        <p:tav tm="0">
                                          <p:val>
                                            <p:fltVal val="0"/>
                                          </p:val>
                                        </p:tav>
                                        <p:tav tm="100000">
                                          <p:val>
                                            <p:strVal val="#ppt_h"/>
                                          </p:val>
                                        </p:tav>
                                      </p:tavLst>
                                    </p:anim>
                                    <p:animEffect transition="in" filter="fade">
                                      <p:cBhvr>
                                        <p:cTn id="11" dur="1000"/>
                                        <p:tgtEl>
                                          <p:spTgt spid="5"/>
                                        </p:tgtEl>
                                      </p:cBhvr>
                                    </p:animEffect>
                                  </p:childTnLst>
                                </p:cTn>
                              </p:par>
                              <p:par>
                                <p:cTn id="12" presetID="53" presetClass="entr" presetSubtype="16" repeatCount="indefinite" fill="hold" nodeType="withEffect">
                                  <p:stCondLst>
                                    <p:cond delay="50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Effect transition="in" filter="fade">
                                      <p:cBhvr>
                                        <p:cTn id="16" dur="1000"/>
                                        <p:tgtEl>
                                          <p:spTgt spid="6"/>
                                        </p:tgtEl>
                                      </p:cBhvr>
                                    </p:animEffect>
                                  </p:childTnLst>
                                </p:cTn>
                              </p:par>
                              <p:par>
                                <p:cTn id="17" presetID="6" presetClass="emph" presetSubtype="0" repeatCount="indefinite" fill="hold" grpId="1" nodeType="withEffect">
                                  <p:stCondLst>
                                    <p:cond delay="0"/>
                                  </p:stCondLst>
                                  <p:childTnLst>
                                    <p:animScale>
                                      <p:cBhvr>
                                        <p:cTn id="18" dur="1500" fill="hold"/>
                                        <p:tgtEl>
                                          <p:spTgt spid="11"/>
                                        </p:tgtEl>
                                      </p:cBhvr>
                                      <p:by x="250000" y="250000"/>
                                    </p:animScale>
                                  </p:childTnLst>
                                </p:cTn>
                              </p:par>
                              <p:par>
                                <p:cTn id="19" presetID="42" presetClass="path" presetSubtype="0" repeatCount="indefinite" fill="hold" grpId="2" nodeType="withEffect">
                                  <p:stCondLst>
                                    <p:cond delay="0"/>
                                  </p:stCondLst>
                                  <p:childTnLst>
                                    <p:animMotion origin="layout" path="M 0.6671 0.41995 L 0.67079 1.10205 " pathEditMode="relative" rAng="0" ptsTypes="AA">
                                      <p:cBhvr>
                                        <p:cTn id="20" dur="1500" fill="hold"/>
                                        <p:tgtEl>
                                          <p:spTgt spid="11"/>
                                        </p:tgtEl>
                                        <p:attrNameLst>
                                          <p:attrName>ppt_x</p:attrName>
                                          <p:attrName>ppt_y</p:attrName>
                                        </p:attrNameLst>
                                      </p:cBhvr>
                                      <p:rCtr x="184" y="34105"/>
                                    </p:animMotion>
                                  </p:childTnLst>
                                </p:cTn>
                              </p:par>
                              <p:par>
                                <p:cTn id="21" presetID="6" presetClass="emph" presetSubtype="0" repeatCount="indefinite" fill="hold" grpId="1" nodeType="withEffect">
                                  <p:stCondLst>
                                    <p:cond delay="210"/>
                                  </p:stCondLst>
                                  <p:childTnLst>
                                    <p:animScale>
                                      <p:cBhvr>
                                        <p:cTn id="22" dur="1500" fill="hold"/>
                                        <p:tgtEl>
                                          <p:spTgt spid="9"/>
                                        </p:tgtEl>
                                      </p:cBhvr>
                                      <p:by x="250000" y="250000"/>
                                    </p:animScale>
                                  </p:childTnLst>
                                </p:cTn>
                              </p:par>
                              <p:par>
                                <p:cTn id="23" presetID="42" presetClass="path" presetSubtype="0" repeatCount="indefinite" fill="hold" grpId="2" nodeType="withEffect">
                                  <p:stCondLst>
                                    <p:cond delay="210"/>
                                  </p:stCondLst>
                                  <p:childTnLst>
                                    <p:animMotion origin="layout" path="M 0.6671 0.06462 L 0.30436 -0.57118 " pathEditMode="relative" rAng="0" ptsTypes="AA">
                                      <p:cBhvr>
                                        <p:cTn id="24" dur="1500" fill="hold"/>
                                        <p:tgtEl>
                                          <p:spTgt spid="9"/>
                                        </p:tgtEl>
                                        <p:attrNameLst>
                                          <p:attrName>ppt_x</p:attrName>
                                          <p:attrName>ppt_y</p:attrName>
                                        </p:attrNameLst>
                                      </p:cBhvr>
                                      <p:rCtr x="-18142" y="-31790"/>
                                    </p:animMotion>
                                  </p:childTnLst>
                                </p:cTn>
                              </p:par>
                              <p:par>
                                <p:cTn id="25" presetID="6" presetClass="emph" presetSubtype="0" repeatCount="indefinite" fill="hold" grpId="1" nodeType="withEffect">
                                  <p:stCondLst>
                                    <p:cond delay="420"/>
                                  </p:stCondLst>
                                  <p:childTnLst>
                                    <p:animScale>
                                      <p:cBhvr>
                                        <p:cTn id="26" dur="1500" fill="hold"/>
                                        <p:tgtEl>
                                          <p:spTgt spid="8"/>
                                        </p:tgtEl>
                                      </p:cBhvr>
                                      <p:by x="250000" y="250000"/>
                                    </p:animScale>
                                  </p:childTnLst>
                                </p:cTn>
                              </p:par>
                              <p:par>
                                <p:cTn id="27" presetID="42" presetClass="path" presetSubtype="0" repeatCount="indefinite" fill="hold" grpId="2" nodeType="withEffect">
                                  <p:stCondLst>
                                    <p:cond delay="420"/>
                                  </p:stCondLst>
                                  <p:childTnLst>
                                    <p:animMotion origin="layout" path="M 0.66872 -0.2934 L 1.08919 0.39005 " pathEditMode="relative" rAng="0" ptsTypes="AA">
                                      <p:cBhvr>
                                        <p:cTn id="28" dur="1500" fill="hold"/>
                                        <p:tgtEl>
                                          <p:spTgt spid="8"/>
                                        </p:tgtEl>
                                        <p:attrNameLst>
                                          <p:attrName>ppt_x</p:attrName>
                                          <p:attrName>ppt_y</p:attrName>
                                        </p:attrNameLst>
                                      </p:cBhvr>
                                      <p:rCtr x="21018" y="34163"/>
                                    </p:animMotion>
                                  </p:childTnLst>
                                </p:cTn>
                              </p:par>
                              <p:par>
                                <p:cTn id="29" presetID="6" presetClass="emph" presetSubtype="0" repeatCount="indefinite" fill="hold" grpId="1" nodeType="withEffect">
                                  <p:stCondLst>
                                    <p:cond delay="630"/>
                                  </p:stCondLst>
                                  <p:childTnLst>
                                    <p:animScale>
                                      <p:cBhvr>
                                        <p:cTn id="30" dur="1500" fill="hold"/>
                                        <p:tgtEl>
                                          <p:spTgt spid="10"/>
                                        </p:tgtEl>
                                      </p:cBhvr>
                                      <p:by x="250000" y="250000"/>
                                    </p:animScale>
                                  </p:childTnLst>
                                </p:cTn>
                              </p:par>
                              <p:par>
                                <p:cTn id="31" presetID="42" presetClass="path" presetSubtype="0" repeatCount="indefinite" fill="hold" grpId="2" nodeType="withEffect">
                                  <p:stCondLst>
                                    <p:cond delay="630"/>
                                  </p:stCondLst>
                                  <p:childTnLst>
                                    <p:animMotion origin="layout" path="M 0.00217 0.59182 L 0.44292 -0.01081 " pathEditMode="relative" rAng="0" ptsTypes="AA">
                                      <p:cBhvr>
                                        <p:cTn id="32" dur="1500" fill="hold"/>
                                        <p:tgtEl>
                                          <p:spTgt spid="10"/>
                                        </p:tgtEl>
                                        <p:attrNameLst>
                                          <p:attrName>ppt_x</p:attrName>
                                          <p:attrName>ppt_y</p:attrName>
                                        </p:attrNameLst>
                                      </p:cBhvr>
                                      <p:rCtr x="22038" y="-30131"/>
                                    </p:animMotion>
                                  </p:childTnLst>
                                </p:cTn>
                              </p:par>
                              <p:par>
                                <p:cTn id="33" presetID="6" presetClass="emph" presetSubtype="0" repeatCount="indefinite" fill="hold" grpId="1" nodeType="withEffect">
                                  <p:stCondLst>
                                    <p:cond delay="840"/>
                                  </p:stCondLst>
                                  <p:childTnLst>
                                    <p:animScale>
                                      <p:cBhvr>
                                        <p:cTn id="34" dur="1500" fill="hold"/>
                                        <p:tgtEl>
                                          <p:spTgt spid="21"/>
                                        </p:tgtEl>
                                      </p:cBhvr>
                                      <p:by x="250000" y="250000"/>
                                    </p:animScale>
                                  </p:childTnLst>
                                </p:cTn>
                              </p:par>
                              <p:par>
                                <p:cTn id="35" presetID="42" presetClass="path" presetSubtype="0" repeatCount="indefinite" fill="hold" grpId="2" nodeType="withEffect">
                                  <p:stCondLst>
                                    <p:cond delay="840"/>
                                  </p:stCondLst>
                                  <p:childTnLst>
                                    <p:animMotion origin="layout" path="M -0.67806 0.41686 L -1.09375 1.07504 " pathEditMode="relative" rAng="0" ptsTypes="AA">
                                      <p:cBhvr>
                                        <p:cTn id="36" dur="1500" fill="hold"/>
                                        <p:tgtEl>
                                          <p:spTgt spid="21"/>
                                        </p:tgtEl>
                                        <p:attrNameLst>
                                          <p:attrName>ppt_x</p:attrName>
                                          <p:attrName>ppt_y</p:attrName>
                                        </p:attrNameLst>
                                      </p:cBhvr>
                                      <p:rCtr x="-20790" y="32909"/>
                                    </p:animMotion>
                                  </p:childTnLst>
                                </p:cTn>
                              </p:par>
                              <p:par>
                                <p:cTn id="37" presetID="6" presetClass="emph" presetSubtype="0" repeatCount="indefinite" fill="hold" grpId="1" nodeType="withEffect">
                                  <p:stCondLst>
                                    <p:cond delay="1050"/>
                                  </p:stCondLst>
                                  <p:childTnLst>
                                    <p:animScale>
                                      <p:cBhvr>
                                        <p:cTn id="38" dur="1500" fill="hold"/>
                                        <p:tgtEl>
                                          <p:spTgt spid="24"/>
                                        </p:tgtEl>
                                      </p:cBhvr>
                                      <p:by x="250000" y="250000"/>
                                    </p:animScale>
                                  </p:childTnLst>
                                </p:cTn>
                              </p:par>
                              <p:par>
                                <p:cTn id="39" presetID="42" presetClass="path" presetSubtype="0" repeatCount="indefinite" fill="hold" grpId="2" nodeType="withEffect">
                                  <p:stCondLst>
                                    <p:cond delay="1050"/>
                                  </p:stCondLst>
                                  <p:childTnLst>
                                    <p:animMotion origin="layout" path="M -0.67861 0.06578 L -0.67861 -0.57311 " pathEditMode="relative" rAng="0" ptsTypes="AA">
                                      <p:cBhvr>
                                        <p:cTn id="40" dur="1500" fill="hold"/>
                                        <p:tgtEl>
                                          <p:spTgt spid="24"/>
                                        </p:tgtEl>
                                        <p:attrNameLst>
                                          <p:attrName>ppt_x</p:attrName>
                                          <p:attrName>ppt_y</p:attrName>
                                        </p:attrNameLst>
                                      </p:cBhvr>
                                      <p:rCtr x="0" y="-31944"/>
                                    </p:animMotion>
                                  </p:childTnLst>
                                </p:cTn>
                              </p:par>
                              <p:par>
                                <p:cTn id="41" presetID="6" presetClass="emph" presetSubtype="0" repeatCount="indefinite" fill="hold" grpId="1" nodeType="withEffect">
                                  <p:stCondLst>
                                    <p:cond delay="1260"/>
                                  </p:stCondLst>
                                  <p:childTnLst>
                                    <p:animScale>
                                      <p:cBhvr>
                                        <p:cTn id="42" dur="1500" fill="hold"/>
                                        <p:tgtEl>
                                          <p:spTgt spid="23"/>
                                        </p:tgtEl>
                                      </p:cBhvr>
                                      <p:by x="250000" y="250000"/>
                                    </p:animScale>
                                  </p:childTnLst>
                                </p:cTn>
                              </p:par>
                              <p:par>
                                <p:cTn id="43" presetID="42" presetClass="path" presetSubtype="0" repeatCount="indefinite" fill="hold" grpId="2" nodeType="withEffect">
                                  <p:stCondLst>
                                    <p:cond delay="1260"/>
                                  </p:stCondLst>
                                  <p:childTnLst>
                                    <p:animMotion origin="layout" path="M -0.67872 -0.29205 L -0.06099 0.38561 " pathEditMode="relative" rAng="0" ptsTypes="AA">
                                      <p:cBhvr>
                                        <p:cTn id="44" dur="1500" fill="hold"/>
                                        <p:tgtEl>
                                          <p:spTgt spid="23"/>
                                        </p:tgtEl>
                                        <p:attrNameLst>
                                          <p:attrName>ppt_x</p:attrName>
                                          <p:attrName>ppt_y</p:attrName>
                                        </p:attrNameLst>
                                      </p:cBhvr>
                                      <p:rCtr x="30881" y="33873"/>
                                    </p:animMotion>
                                  </p:childTnLst>
                                </p:cTn>
                              </p:par>
                            </p:childTnLst>
                          </p:cTn>
                        </p:par>
                      </p:childTnLst>
                    </p:cTn>
                  </p:par>
                  <p:par>
                    <p:cTn id="45" fill="hold">
                      <p:stCondLst>
                        <p:cond delay="indefinite"/>
                      </p:stCondLst>
                      <p:childTnLst>
                        <p:par>
                          <p:cTn id="46" fill="hold">
                            <p:stCondLst>
                              <p:cond delay="0"/>
                            </p:stCondLst>
                            <p:childTnLst>
                              <p:par>
                                <p:cTn id="47" presetID="1" presetClass="mediacall" presetSubtype="0" fill="hold" nodeType="clickEffect">
                                  <p:stCondLst>
                                    <p:cond delay="200"/>
                                  </p:stCondLst>
                                  <p:childTnLst>
                                    <p:cmd type="call" cmd="playFrom(0.0)">
                                      <p:cBhvr>
                                        <p:cTn id="48" dur="1584" fill="hold"/>
                                        <p:tgtEl>
                                          <p:spTgt spid="13"/>
                                        </p:tgtEl>
                                      </p:cBhvr>
                                    </p:cmd>
                                  </p:childTnLst>
                                </p:cTn>
                              </p:par>
                              <p:par>
                                <p:cTn id="49" presetID="1" presetClass="exit" presetSubtype="0" fill="hold" nodeType="withEffect">
                                  <p:stCondLst>
                                    <p:cond delay="0"/>
                                  </p:stCondLst>
                                  <p:childTnLst>
                                    <p:set>
                                      <p:cBhvr>
                                        <p:cTn id="50" dur="1" fill="hold">
                                          <p:stCondLst>
                                            <p:cond delay="0"/>
                                          </p:stCondLst>
                                        </p:cTn>
                                        <p:tgtEl>
                                          <p:spTgt spid="5"/>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6"/>
                                        </p:tgtEl>
                                        <p:attrNameLst>
                                          <p:attrName>style.visibility</p:attrName>
                                        </p:attrNameLst>
                                      </p:cBhvr>
                                      <p:to>
                                        <p:strVal val="hidden"/>
                                      </p:to>
                                    </p:set>
                                  </p:childTnLst>
                                </p:cTn>
                              </p:par>
                              <p:par>
                                <p:cTn id="53" presetID="1" presetClass="exit"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hidden"/>
                                      </p:to>
                                    </p:set>
                                  </p:childTnLst>
                                </p:cTn>
                              </p:par>
                              <p:par>
                                <p:cTn id="55" presetID="1" presetClass="exit" presetSubtype="0" fill="hold" grpId="0" nodeType="withEffect">
                                  <p:stCondLst>
                                    <p:cond delay="0"/>
                                  </p:stCondLst>
                                  <p:childTnLst>
                                    <p:set>
                                      <p:cBhvr>
                                        <p:cTn id="56" dur="1" fill="hold">
                                          <p:stCondLst>
                                            <p:cond delay="0"/>
                                          </p:stCondLst>
                                        </p:cTn>
                                        <p:tgtEl>
                                          <p:spTgt spid="9"/>
                                        </p:tgtEl>
                                        <p:attrNameLst>
                                          <p:attrName>style.visibility</p:attrName>
                                        </p:attrNameLst>
                                      </p:cBhvr>
                                      <p:to>
                                        <p:strVal val="hidden"/>
                                      </p:to>
                                    </p:set>
                                  </p:childTnLst>
                                </p:cTn>
                              </p:par>
                              <p:par>
                                <p:cTn id="57" presetID="1" presetClass="exit" presetSubtype="0" fill="hold" grpId="0" nodeType="withEffect">
                                  <p:stCondLst>
                                    <p:cond delay="0"/>
                                  </p:stCondLst>
                                  <p:childTnLst>
                                    <p:set>
                                      <p:cBhvr>
                                        <p:cTn id="58" dur="1" fill="hold">
                                          <p:stCondLst>
                                            <p:cond delay="0"/>
                                          </p:stCondLst>
                                        </p:cTn>
                                        <p:tgtEl>
                                          <p:spTgt spid="8"/>
                                        </p:tgtEl>
                                        <p:attrNameLst>
                                          <p:attrName>style.visibility</p:attrName>
                                        </p:attrNameLst>
                                      </p:cBhvr>
                                      <p:to>
                                        <p:strVal val="hidden"/>
                                      </p:to>
                                    </p:set>
                                  </p:childTnLst>
                                </p:cTn>
                              </p:par>
                              <p:par>
                                <p:cTn id="59" presetID="1" presetClass="exit" presetSubtype="0" fill="hold" grpId="0" nodeType="withEffect">
                                  <p:stCondLst>
                                    <p:cond delay="0"/>
                                  </p:stCondLst>
                                  <p:childTnLst>
                                    <p:set>
                                      <p:cBhvr>
                                        <p:cTn id="60" dur="1" fill="hold">
                                          <p:stCondLst>
                                            <p:cond delay="0"/>
                                          </p:stCondLst>
                                        </p:cTn>
                                        <p:tgtEl>
                                          <p:spTgt spid="10"/>
                                        </p:tgtEl>
                                        <p:attrNameLst>
                                          <p:attrName>style.visibility</p:attrName>
                                        </p:attrNameLst>
                                      </p:cBhvr>
                                      <p:to>
                                        <p:strVal val="hidden"/>
                                      </p:to>
                                    </p:set>
                                  </p:childTnLst>
                                </p:cTn>
                              </p:par>
                              <p:par>
                                <p:cTn id="61" presetID="1" presetClass="exit" presetSubtype="0" fill="hold" grpId="0" nodeType="withEffect">
                                  <p:stCondLst>
                                    <p:cond delay="0"/>
                                  </p:stCondLst>
                                  <p:childTnLst>
                                    <p:set>
                                      <p:cBhvr>
                                        <p:cTn id="62" dur="1" fill="hold">
                                          <p:stCondLst>
                                            <p:cond delay="0"/>
                                          </p:stCondLst>
                                        </p:cTn>
                                        <p:tgtEl>
                                          <p:spTgt spid="21"/>
                                        </p:tgtEl>
                                        <p:attrNameLst>
                                          <p:attrName>style.visibility</p:attrName>
                                        </p:attrNameLst>
                                      </p:cBhvr>
                                      <p:to>
                                        <p:strVal val="hidden"/>
                                      </p:to>
                                    </p:set>
                                  </p:childTnLst>
                                </p:cTn>
                              </p:par>
                              <p:par>
                                <p:cTn id="63" presetID="1" presetClass="exit" presetSubtype="0" fill="hold" grpId="0" nodeType="withEffect">
                                  <p:stCondLst>
                                    <p:cond delay="0"/>
                                  </p:stCondLst>
                                  <p:childTnLst>
                                    <p:set>
                                      <p:cBhvr>
                                        <p:cTn id="64" dur="1" fill="hold">
                                          <p:stCondLst>
                                            <p:cond delay="0"/>
                                          </p:stCondLst>
                                        </p:cTn>
                                        <p:tgtEl>
                                          <p:spTgt spid="24"/>
                                        </p:tgtEl>
                                        <p:attrNameLst>
                                          <p:attrName>style.visibility</p:attrName>
                                        </p:attrNameLst>
                                      </p:cBhvr>
                                      <p:to>
                                        <p:strVal val="hidden"/>
                                      </p:to>
                                    </p:set>
                                  </p:childTnLst>
                                </p:cTn>
                              </p:par>
                              <p:par>
                                <p:cTn id="65" presetID="1" presetClass="exit" presetSubtype="0" fill="hold" grpId="0" nodeType="withEffect">
                                  <p:stCondLst>
                                    <p:cond delay="0"/>
                                  </p:stCondLst>
                                  <p:childTnLst>
                                    <p:set>
                                      <p:cBhvr>
                                        <p:cTn id="66" dur="1" fill="hold">
                                          <p:stCondLst>
                                            <p:cond delay="0"/>
                                          </p:stCondLst>
                                        </p:cTn>
                                        <p:tgtEl>
                                          <p:spTgt spid="23"/>
                                        </p:tgtEl>
                                        <p:attrNameLst>
                                          <p:attrName>style.visibility</p:attrName>
                                        </p:attrNameLst>
                                      </p:cBhvr>
                                      <p:to>
                                        <p:strVal val="hidden"/>
                                      </p:to>
                                    </p:set>
                                  </p:childTnLst>
                                </p:cTn>
                              </p:par>
                              <p:par>
                                <p:cTn id="67" presetID="2" presetClass="entr" presetSubtype="9"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250" fill="hold"/>
                                        <p:tgtEl>
                                          <p:spTgt spid="19"/>
                                        </p:tgtEl>
                                        <p:attrNameLst>
                                          <p:attrName>ppt_x</p:attrName>
                                        </p:attrNameLst>
                                      </p:cBhvr>
                                      <p:tavLst>
                                        <p:tav tm="0">
                                          <p:val>
                                            <p:strVal val="0-#ppt_w/2"/>
                                          </p:val>
                                        </p:tav>
                                        <p:tav tm="100000">
                                          <p:val>
                                            <p:strVal val="#ppt_x"/>
                                          </p:val>
                                        </p:tav>
                                      </p:tavLst>
                                    </p:anim>
                                    <p:anim calcmode="lin" valueType="num">
                                      <p:cBhvr additive="base">
                                        <p:cTn id="70" dur="250" fill="hold"/>
                                        <p:tgtEl>
                                          <p:spTgt spid="19"/>
                                        </p:tgtEl>
                                        <p:attrNameLst>
                                          <p:attrName>ppt_y</p:attrName>
                                        </p:attrNameLst>
                                      </p:cBhvr>
                                      <p:tavLst>
                                        <p:tav tm="0">
                                          <p:val>
                                            <p:strVal val="0-#ppt_h/2"/>
                                          </p:val>
                                        </p:tav>
                                        <p:tav tm="100000">
                                          <p:val>
                                            <p:strVal val="#ppt_y"/>
                                          </p:val>
                                        </p:tav>
                                      </p:tavLst>
                                    </p:anim>
                                  </p:childTnLst>
                                </p:cTn>
                              </p:par>
                              <p:par>
                                <p:cTn id="71" presetID="2" presetClass="entr" presetSubtype="6" fill="hold" grpId="0" nodeType="withEffect">
                                  <p:stCondLst>
                                    <p:cond delay="20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250" fill="hold"/>
                                        <p:tgtEl>
                                          <p:spTgt spid="18"/>
                                        </p:tgtEl>
                                        <p:attrNameLst>
                                          <p:attrName>ppt_x</p:attrName>
                                        </p:attrNameLst>
                                      </p:cBhvr>
                                      <p:tavLst>
                                        <p:tav tm="0">
                                          <p:val>
                                            <p:strVal val="1+#ppt_w/2"/>
                                          </p:val>
                                        </p:tav>
                                        <p:tav tm="100000">
                                          <p:val>
                                            <p:strVal val="#ppt_x"/>
                                          </p:val>
                                        </p:tav>
                                      </p:tavLst>
                                    </p:anim>
                                    <p:anim calcmode="lin" valueType="num">
                                      <p:cBhvr additive="base">
                                        <p:cTn id="74" dur="250" fill="hold"/>
                                        <p:tgtEl>
                                          <p:spTgt spid="18"/>
                                        </p:tgtEl>
                                        <p:attrNameLst>
                                          <p:attrName>ppt_y</p:attrName>
                                        </p:attrNameLst>
                                      </p:cBhvr>
                                      <p:tavLst>
                                        <p:tav tm="0">
                                          <p:val>
                                            <p:strVal val="1+#ppt_h/2"/>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250" fill="hold"/>
                                        <p:tgtEl>
                                          <p:spTgt spid="17"/>
                                        </p:tgtEl>
                                        <p:attrNameLst>
                                          <p:attrName>ppt_x</p:attrName>
                                        </p:attrNameLst>
                                      </p:cBhvr>
                                      <p:tavLst>
                                        <p:tav tm="0">
                                          <p:val>
                                            <p:strVal val="1+#ppt_w/2"/>
                                          </p:val>
                                        </p:tav>
                                        <p:tav tm="100000">
                                          <p:val>
                                            <p:strVal val="#ppt_x"/>
                                          </p:val>
                                        </p:tav>
                                      </p:tavLst>
                                    </p:anim>
                                    <p:anim calcmode="lin" valueType="num">
                                      <p:cBhvr additive="base">
                                        <p:cTn id="78" dur="250" fill="hold"/>
                                        <p:tgtEl>
                                          <p:spTgt spid="17"/>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320"/>
                                  </p:stCondLst>
                                  <p:childTnLst>
                                    <p:set>
                                      <p:cBhvr>
                                        <p:cTn id="80" dur="1" fill="hold">
                                          <p:stCondLst>
                                            <p:cond delay="0"/>
                                          </p:stCondLst>
                                        </p:cTn>
                                        <p:tgtEl>
                                          <p:spTgt spid="16"/>
                                        </p:tgtEl>
                                        <p:attrNameLst>
                                          <p:attrName>style.visibility</p:attrName>
                                        </p:attrNameLst>
                                      </p:cBhvr>
                                      <p:to>
                                        <p:strVal val="visible"/>
                                      </p:to>
                                    </p:set>
                                    <p:anim calcmode="lin" valueType="num">
                                      <p:cBhvr additive="base">
                                        <p:cTn id="81" dur="250" fill="hold"/>
                                        <p:tgtEl>
                                          <p:spTgt spid="16"/>
                                        </p:tgtEl>
                                        <p:attrNameLst>
                                          <p:attrName>ppt_x</p:attrName>
                                        </p:attrNameLst>
                                      </p:cBhvr>
                                      <p:tavLst>
                                        <p:tav tm="0">
                                          <p:val>
                                            <p:strVal val="0-#ppt_w/2"/>
                                          </p:val>
                                        </p:tav>
                                        <p:tav tm="100000">
                                          <p:val>
                                            <p:strVal val="#ppt_x"/>
                                          </p:val>
                                        </p:tav>
                                      </p:tavLst>
                                    </p:anim>
                                    <p:anim calcmode="lin" valueType="num">
                                      <p:cBhvr additive="base">
                                        <p:cTn id="82" dur="250" fill="hold"/>
                                        <p:tgtEl>
                                          <p:spTgt spid="16"/>
                                        </p:tgtEl>
                                        <p:attrNameLst>
                                          <p:attrName>ppt_y</p:attrName>
                                        </p:attrNameLst>
                                      </p:cBhvr>
                                      <p:tavLst>
                                        <p:tav tm="0">
                                          <p:val>
                                            <p:strVal val="#ppt_y"/>
                                          </p:val>
                                        </p:tav>
                                        <p:tav tm="100000">
                                          <p:val>
                                            <p:strVal val="#ppt_y"/>
                                          </p:val>
                                        </p:tav>
                                      </p:tavLst>
                                    </p:anim>
                                  </p:childTnLst>
                                </p:cTn>
                              </p:par>
                              <p:par>
                                <p:cTn id="83" presetID="2" presetClass="entr" presetSubtype="1" fill="hold" grpId="0" nodeType="withEffect">
                                  <p:stCondLst>
                                    <p:cond delay="450"/>
                                  </p:stCondLst>
                                  <p:childTnLst>
                                    <p:set>
                                      <p:cBhvr>
                                        <p:cTn id="84" dur="1" fill="hold">
                                          <p:stCondLst>
                                            <p:cond delay="0"/>
                                          </p:stCondLst>
                                        </p:cTn>
                                        <p:tgtEl>
                                          <p:spTgt spid="15"/>
                                        </p:tgtEl>
                                        <p:attrNameLst>
                                          <p:attrName>style.visibility</p:attrName>
                                        </p:attrNameLst>
                                      </p:cBhvr>
                                      <p:to>
                                        <p:strVal val="visible"/>
                                      </p:to>
                                    </p:set>
                                    <p:anim calcmode="lin" valueType="num">
                                      <p:cBhvr additive="base">
                                        <p:cTn id="85" dur="200" fill="hold"/>
                                        <p:tgtEl>
                                          <p:spTgt spid="15"/>
                                        </p:tgtEl>
                                        <p:attrNameLst>
                                          <p:attrName>ppt_x</p:attrName>
                                        </p:attrNameLst>
                                      </p:cBhvr>
                                      <p:tavLst>
                                        <p:tav tm="0">
                                          <p:val>
                                            <p:strVal val="#ppt_x"/>
                                          </p:val>
                                        </p:tav>
                                        <p:tav tm="100000">
                                          <p:val>
                                            <p:strVal val="#ppt_x"/>
                                          </p:val>
                                        </p:tav>
                                      </p:tavLst>
                                    </p:anim>
                                    <p:anim calcmode="lin" valueType="num">
                                      <p:cBhvr additive="base">
                                        <p:cTn id="86" dur="200" fill="hold"/>
                                        <p:tgtEl>
                                          <p:spTgt spid="15"/>
                                        </p:tgtEl>
                                        <p:attrNameLst>
                                          <p:attrName>ppt_y</p:attrName>
                                        </p:attrNameLst>
                                      </p:cBhvr>
                                      <p:tavLst>
                                        <p:tav tm="0">
                                          <p:val>
                                            <p:strVal val="0-#ppt_h/2"/>
                                          </p:val>
                                        </p:tav>
                                        <p:tav tm="100000">
                                          <p:val>
                                            <p:strVal val="#ppt_y"/>
                                          </p:val>
                                        </p:tav>
                                      </p:tavLst>
                                    </p:anim>
                                  </p:childTnLst>
                                </p:cTn>
                              </p:par>
                              <p:par>
                                <p:cTn id="87" presetID="2" presetClass="entr" presetSubtype="4" fill="hold" grpId="0" nodeType="withEffect">
                                  <p:stCondLst>
                                    <p:cond delay="450"/>
                                  </p:stCondLst>
                                  <p:childTnLst>
                                    <p:set>
                                      <p:cBhvr>
                                        <p:cTn id="88" dur="1" fill="hold">
                                          <p:stCondLst>
                                            <p:cond delay="0"/>
                                          </p:stCondLst>
                                        </p:cTn>
                                        <p:tgtEl>
                                          <p:spTgt spid="14"/>
                                        </p:tgtEl>
                                        <p:attrNameLst>
                                          <p:attrName>style.visibility</p:attrName>
                                        </p:attrNameLst>
                                      </p:cBhvr>
                                      <p:to>
                                        <p:strVal val="visible"/>
                                      </p:to>
                                    </p:set>
                                    <p:anim calcmode="lin" valueType="num">
                                      <p:cBhvr additive="base">
                                        <p:cTn id="89" dur="200" fill="hold"/>
                                        <p:tgtEl>
                                          <p:spTgt spid="14"/>
                                        </p:tgtEl>
                                        <p:attrNameLst>
                                          <p:attrName>ppt_x</p:attrName>
                                        </p:attrNameLst>
                                      </p:cBhvr>
                                      <p:tavLst>
                                        <p:tav tm="0">
                                          <p:val>
                                            <p:strVal val="#ppt_x"/>
                                          </p:val>
                                        </p:tav>
                                        <p:tav tm="100000">
                                          <p:val>
                                            <p:strVal val="#ppt_x"/>
                                          </p:val>
                                        </p:tav>
                                      </p:tavLst>
                                    </p:anim>
                                    <p:anim calcmode="lin" valueType="num">
                                      <p:cBhvr additive="base">
                                        <p:cTn id="90" dur="200" fill="hold"/>
                                        <p:tgtEl>
                                          <p:spTgt spid="14"/>
                                        </p:tgtEl>
                                        <p:attrNameLst>
                                          <p:attrName>ppt_y</p:attrName>
                                        </p:attrNameLst>
                                      </p:cBhvr>
                                      <p:tavLst>
                                        <p:tav tm="0">
                                          <p:val>
                                            <p:strVal val="1+#ppt_h/2"/>
                                          </p:val>
                                        </p:tav>
                                        <p:tav tm="100000">
                                          <p:val>
                                            <p:strVal val="#ppt_y"/>
                                          </p:val>
                                        </p:tav>
                                      </p:tavLst>
                                    </p:anim>
                                  </p:childTnLst>
                                </p:cTn>
                              </p:par>
                              <p:par>
                                <p:cTn id="91" presetID="10" presetClass="entr" presetSubtype="0" fill="hold" grpId="0" nodeType="withEffect">
                                  <p:stCondLst>
                                    <p:cond delay="900"/>
                                  </p:stCondLst>
                                  <p:childTnLst>
                                    <p:set>
                                      <p:cBhvr>
                                        <p:cTn id="92" dur="1" fill="hold">
                                          <p:stCondLst>
                                            <p:cond delay="0"/>
                                          </p:stCondLst>
                                        </p:cTn>
                                        <p:tgtEl>
                                          <p:spTgt spid="20"/>
                                        </p:tgtEl>
                                        <p:attrNameLst>
                                          <p:attrName>style.visibility</p:attrName>
                                        </p:attrNameLst>
                                      </p:cBhvr>
                                      <p:to>
                                        <p:strVal val="visible"/>
                                      </p:to>
                                    </p:set>
                                    <p:animEffect transition="in" filter="fade">
                                      <p:cBhvr>
                                        <p:cTn id="93" dur="250"/>
                                        <p:tgtEl>
                                          <p:spTgt spid="20"/>
                                        </p:tgtEl>
                                      </p:cBhvr>
                                    </p:animEffect>
                                  </p:childTnLst>
                                </p:cTn>
                              </p:par>
                              <p:par>
                                <p:cTn id="94" presetID="10" presetClass="entr" presetSubtype="0" fill="hold" grpId="0" nodeType="withEffect">
                                  <p:stCondLst>
                                    <p:cond delay="1000"/>
                                  </p:stCondLst>
                                  <p:childTnLst>
                                    <p:set>
                                      <p:cBhvr>
                                        <p:cTn id="95" dur="1" fill="hold">
                                          <p:stCondLst>
                                            <p:cond delay="0"/>
                                          </p:stCondLst>
                                        </p:cTn>
                                        <p:tgtEl>
                                          <p:spTgt spid="22"/>
                                        </p:tgtEl>
                                        <p:attrNameLst>
                                          <p:attrName>style.visibility</p:attrName>
                                        </p:attrNameLst>
                                      </p:cBhvr>
                                      <p:to>
                                        <p:strVal val="visible"/>
                                      </p:to>
                                    </p:set>
                                    <p:animEffect transition="in" filter="fade">
                                      <p:cBhvr>
                                        <p:cTn id="96"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97" fill="hold" display="0">
                  <p:stCondLst>
                    <p:cond delay="indefinite"/>
                  </p:stCondLst>
                  <p:endCondLst>
                    <p:cond evt="onStopAudio" delay="0">
                      <p:tgtEl>
                        <p:sldTgt/>
                      </p:tgtEl>
                    </p:cond>
                  </p:endCondLst>
                </p:cTn>
                <p:tgtEl>
                  <p:spTgt spid="13"/>
                </p:tgtEl>
              </p:cMediaNode>
            </p:audio>
            <p:audio>
              <p:cMediaNode vol="80000">
                <p:cTn id="98" repeatCount="indefinite" fill="hold" display="0">
                  <p:stCondLst>
                    <p:cond delay="indefinite"/>
                  </p:stCondLst>
                  <p:endCondLst>
                    <p:cond evt="onStopAudio" delay="0">
                      <p:tgtEl>
                        <p:sldTgt/>
                      </p:tgtEl>
                    </p:cond>
                    <p:cond evt="onNext" delay="0">
                      <p:tgtEl>
                        <p:sldTgt/>
                      </p:tgtEl>
                    </p:cond>
                  </p:endCondLst>
                </p:cTn>
                <p:tgtEl>
                  <p:spTgt spid="2"/>
                </p:tgtEl>
              </p:cMediaNode>
            </p:audio>
          </p:childTnLst>
        </p:cTn>
      </p:par>
    </p:tnLst>
    <p:bldLst>
      <p:bldP spid="23" grpId="0"/>
      <p:bldP spid="23" grpId="1"/>
      <p:bldP spid="23" grpId="2"/>
      <p:bldP spid="24" grpId="0"/>
      <p:bldP spid="24" grpId="1"/>
      <p:bldP spid="24" grpId="2"/>
      <p:bldP spid="21" grpId="0"/>
      <p:bldP spid="21" grpId="1"/>
      <p:bldP spid="21" grpId="2"/>
      <p:bldP spid="10" grpId="0"/>
      <p:bldP spid="10" grpId="1"/>
      <p:bldP spid="10" grpId="2"/>
      <p:bldP spid="8" grpId="0"/>
      <p:bldP spid="8" grpId="1"/>
      <p:bldP spid="8" grpId="2"/>
      <p:bldP spid="9" grpId="0"/>
      <p:bldP spid="9" grpId="1"/>
      <p:bldP spid="9" grpId="2"/>
      <p:bldP spid="11" grpId="0"/>
      <p:bldP spid="11" grpId="1"/>
      <p:bldP spid="11" grpId="2"/>
      <p:bldP spid="14" grpId="0" animBg="1"/>
      <p:bldP spid="15" grpId="0" animBg="1"/>
      <p:bldP spid="16" grpId="0" animBg="1"/>
      <p:bldP spid="17" grpId="0" animBg="1"/>
      <p:bldP spid="18" grpId="0" animBg="1"/>
      <p:bldP spid="19" grpId="0" animBg="1"/>
      <p:bldP spid="20" grpId="0" animBg="1"/>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Jens East - Nightrise (Level 4).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7602" y="10232380"/>
            <a:ext cx="487363" cy="487363"/>
          </a:xfrm>
          <a:prstGeom prst="rect">
            <a:avLst/>
          </a:prstGeom>
        </p:spPr>
      </p:pic>
      <p:pic>
        <p:nvPicPr>
          <p:cNvPr id="13" name="screen assembly 2.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7263537" y="10232380"/>
            <a:ext cx="487363" cy="487363"/>
          </a:xfrm>
          <a:prstGeom prst="rect">
            <a:avLst/>
          </a:prstGeom>
        </p:spPr>
      </p:pic>
      <p:pic>
        <p:nvPicPr>
          <p:cNvPr id="12" name="Background"/>
          <p:cNvPicPr>
            <a:picLocks/>
          </p:cNvPicPr>
          <p:nvPr/>
        </p:nvPicPr>
        <p:blipFill>
          <a:blip r:embed="rId9">
            <a:extLst>
              <a:ext uri="{28A0092B-C50C-407E-A947-70E740481C1C}">
                <a14:useLocalDpi xmlns:a14="http://schemas.microsoft.com/office/drawing/2010/main" val="0"/>
              </a:ext>
            </a:extLst>
          </a:blip>
          <a:stretch>
            <a:fillRect/>
          </a:stretch>
        </p:blipFill>
        <p:spPr>
          <a:xfrm>
            <a:off x="176" y="1383"/>
            <a:ext cx="14630046" cy="8226830"/>
          </a:xfrm>
          <a:prstGeom prst="rect">
            <a:avLst/>
          </a:prstGeom>
        </p:spPr>
      </p:pic>
      <p:sp>
        <p:nvSpPr>
          <p:cNvPr id="24" name="Word 7"/>
          <p:cNvSpPr txBox="1"/>
          <p:nvPr/>
        </p:nvSpPr>
        <p:spPr>
          <a:xfrm>
            <a:off x="12687300" y="8503920"/>
            <a:ext cx="7863840" cy="1643028"/>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rgbClr val="7030A0"/>
                  </a:solidFill>
                </a:ln>
                <a:gradFill flip="none" rotWithShape="1">
                  <a:gsLst>
                    <a:gs pos="90000">
                      <a:schemeClr val="bg1"/>
                    </a:gs>
                    <a:gs pos="50000">
                      <a:srgbClr val="CDFAFF"/>
                    </a:gs>
                    <a:gs pos="10000">
                      <a:schemeClr val="bg1"/>
                    </a:gs>
                    <a:gs pos="0">
                      <a:srgbClr val="21EAFF"/>
                    </a:gs>
                    <a:gs pos="100000">
                      <a:srgbClr val="21EAFF"/>
                    </a:gs>
                  </a:gsLst>
                  <a:lin ang="0" scaled="1"/>
                  <a:tileRect/>
                </a:gradFill>
                <a:effectLst>
                  <a:glow rad="228600">
                    <a:srgbClr val="21EAFF">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rPr>
              <a:t>word7</a:t>
            </a:r>
          </a:p>
        </p:txBody>
      </p:sp>
      <p:sp>
        <p:nvSpPr>
          <p:cNvPr id="23" name="Word 6"/>
          <p:cNvSpPr txBox="1"/>
          <p:nvPr/>
        </p:nvSpPr>
        <p:spPr>
          <a:xfrm>
            <a:off x="5490800" y="8586460"/>
            <a:ext cx="7863840" cy="1643028"/>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word6</a:t>
            </a:r>
          </a:p>
        </p:txBody>
      </p:sp>
      <p:sp>
        <p:nvSpPr>
          <p:cNvPr id="9" name="Word 5"/>
          <p:cNvSpPr txBox="1"/>
          <p:nvPr/>
        </p:nvSpPr>
        <p:spPr>
          <a:xfrm>
            <a:off x="-2194561" y="8586460"/>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rgbClr val="7030A0"/>
                  </a:solidFill>
                </a:ln>
                <a:gradFill flip="none" rotWithShape="1">
                  <a:gsLst>
                    <a:gs pos="90000">
                      <a:schemeClr val="bg1"/>
                    </a:gs>
                    <a:gs pos="50000">
                      <a:srgbClr val="CDFAFF"/>
                    </a:gs>
                    <a:gs pos="10000">
                      <a:schemeClr val="bg1"/>
                    </a:gs>
                    <a:gs pos="0">
                      <a:srgbClr val="21EAFF"/>
                    </a:gs>
                    <a:gs pos="100000">
                      <a:srgbClr val="21EAFF"/>
                    </a:gs>
                  </a:gsLst>
                  <a:lin ang="0" scaled="1"/>
                  <a:tileRect/>
                </a:gradFill>
                <a:effectLst>
                  <a:glow rad="228600">
                    <a:srgbClr val="ED5B01">
                      <a:alpha val="40000"/>
                    </a:srgbClr>
                  </a:glow>
                  <a:outerShdw blurRad="50800" dist="38100" dir="2700000" algn="tl" rotWithShape="0">
                    <a:srgbClr val="FD23ED">
                      <a:alpha val="40000"/>
                    </a:srgbClr>
                  </a:outerShdw>
                </a:effectLst>
                <a:latin typeface="Josefin Sans" pitchFamily="2" charset="0"/>
                <a:ea typeface="휴먼옛체" pitchFamily="18" charset="-127"/>
                <a:cs typeface="Rajdhani" panose="02000000000000000000" pitchFamily="2" charset="0"/>
              </a:rPr>
              <a:t>word5</a:t>
            </a:r>
            <a:endParaRPr lang="ko-KR" altLang="en-US" sz="10000" b="1" dirty="0">
              <a:ln w="3175">
                <a:solidFill>
                  <a:srgbClr val="7030A0"/>
                </a:solidFill>
              </a:ln>
              <a:gradFill flip="none" rotWithShape="1">
                <a:gsLst>
                  <a:gs pos="90000">
                    <a:schemeClr val="bg1"/>
                  </a:gs>
                  <a:gs pos="50000">
                    <a:srgbClr val="CDFAFF"/>
                  </a:gs>
                  <a:gs pos="10000">
                    <a:schemeClr val="bg1"/>
                  </a:gs>
                  <a:gs pos="0">
                    <a:srgbClr val="21EAFF"/>
                  </a:gs>
                  <a:gs pos="100000">
                    <a:srgbClr val="21EAFF"/>
                  </a:gs>
                </a:gsLst>
                <a:lin ang="0" scaled="1"/>
                <a:tileRect/>
              </a:gradFill>
              <a:effectLst>
                <a:glow rad="228600">
                  <a:srgbClr val="ED5B01">
                    <a:alpha val="40000"/>
                  </a:srgbClr>
                </a:glow>
                <a:outerShdw blurRad="50800" dist="38100" dir="2700000" algn="tl" rotWithShape="0">
                  <a:srgbClr val="FD23ED">
                    <a:alpha val="40000"/>
                  </a:srgbClr>
                </a:outerShdw>
              </a:effectLst>
              <a:latin typeface="Josefin Sans" pitchFamily="2" charset="0"/>
              <a:ea typeface="휴먼옛체" pitchFamily="18" charset="-127"/>
              <a:cs typeface="Rajdhani" panose="02000000000000000000" pitchFamily="2" charset="0"/>
            </a:endParaRPr>
          </a:p>
        </p:txBody>
      </p:sp>
      <p:sp>
        <p:nvSpPr>
          <p:cNvPr id="10" name="Word 4"/>
          <p:cNvSpPr txBox="1"/>
          <p:nvPr/>
        </p:nvSpPr>
        <p:spPr>
          <a:xfrm>
            <a:off x="15018842" y="4346230"/>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rgbClr val="7030A0"/>
                  </a:solidFill>
                </a:ln>
                <a:gradFill flip="none" rotWithShape="1">
                  <a:gsLst>
                    <a:gs pos="90000">
                      <a:schemeClr val="bg1"/>
                    </a:gs>
                    <a:gs pos="50000">
                      <a:srgbClr val="F0C9FF"/>
                    </a:gs>
                    <a:gs pos="10000">
                      <a:schemeClr val="bg1"/>
                    </a:gs>
                    <a:gs pos="0">
                      <a:srgbClr val="CF57FF"/>
                    </a:gs>
                    <a:gs pos="100000">
                      <a:srgbClr val="CF57FF"/>
                    </a:gs>
                  </a:gsLst>
                  <a:lin ang="0" scaled="1"/>
                  <a:tileRect/>
                </a:gradFill>
                <a:effectLst>
                  <a:glow rad="228600">
                    <a:srgbClr val="21EAFF">
                      <a:alpha val="40000"/>
                    </a:srgbClr>
                  </a:glow>
                  <a:outerShdw blurRad="50800" dist="38100" dir="2700000" algn="tl" rotWithShape="0">
                    <a:srgbClr val="FD23ED">
                      <a:alpha val="40000"/>
                    </a:srgbClr>
                  </a:outerShdw>
                </a:effectLst>
                <a:latin typeface="Josefin Sans" pitchFamily="2" charset="0"/>
                <a:ea typeface="휴먼옛체" pitchFamily="18" charset="-127"/>
                <a:cs typeface="Rajdhani" panose="02000000000000000000" pitchFamily="2" charset="0"/>
              </a:rPr>
              <a:t>word4</a:t>
            </a:r>
            <a:endParaRPr lang="ko-KR" altLang="en-US" sz="10000" b="1" dirty="0">
              <a:ln w="3175">
                <a:solidFill>
                  <a:srgbClr val="7030A0"/>
                </a:solidFill>
              </a:ln>
              <a:gradFill flip="none" rotWithShape="1">
                <a:gsLst>
                  <a:gs pos="90000">
                    <a:schemeClr val="bg1"/>
                  </a:gs>
                  <a:gs pos="50000">
                    <a:srgbClr val="F0C9FF"/>
                  </a:gs>
                  <a:gs pos="10000">
                    <a:schemeClr val="bg1"/>
                  </a:gs>
                  <a:gs pos="0">
                    <a:srgbClr val="CF57FF"/>
                  </a:gs>
                  <a:gs pos="100000">
                    <a:srgbClr val="CF57FF"/>
                  </a:gs>
                </a:gsLst>
                <a:lin ang="0" scaled="1"/>
                <a:tileRect/>
              </a:gradFill>
              <a:effectLst>
                <a:glow rad="228600">
                  <a:srgbClr val="21EAFF">
                    <a:alpha val="40000"/>
                  </a:srgbClr>
                </a:glow>
                <a:outerShdw blurRad="50800" dist="38100" dir="2700000" algn="tl" rotWithShape="0">
                  <a:srgbClr val="FD23ED">
                    <a:alpha val="40000"/>
                  </a:srgbClr>
                </a:outerShdw>
              </a:effectLst>
              <a:latin typeface="Josefin Sans" pitchFamily="2" charset="0"/>
              <a:ea typeface="휴먼옛체" pitchFamily="18" charset="-127"/>
              <a:cs typeface="Rajdhani" panose="02000000000000000000" pitchFamily="2" charset="0"/>
            </a:endParaRPr>
          </a:p>
        </p:txBody>
      </p:sp>
      <p:sp>
        <p:nvSpPr>
          <p:cNvPr id="21" name="Word 3"/>
          <p:cNvSpPr txBox="1"/>
          <p:nvPr/>
        </p:nvSpPr>
        <p:spPr>
          <a:xfrm>
            <a:off x="13354640" y="-1917410"/>
            <a:ext cx="7863840" cy="1643028"/>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rgbClr val="7030A0"/>
                  </a:solidFill>
                </a:ln>
                <a:gradFill flip="none" rotWithShape="1">
                  <a:gsLst>
                    <a:gs pos="90000">
                      <a:schemeClr val="bg1"/>
                    </a:gs>
                    <a:gs pos="50000">
                      <a:schemeClr val="accent6">
                        <a:lumMod val="40000"/>
                        <a:lumOff val="60000"/>
                      </a:schemeClr>
                    </a:gs>
                    <a:gs pos="10000">
                      <a:schemeClr val="bg1"/>
                    </a:gs>
                    <a:gs pos="0">
                      <a:srgbClr val="ED5B01"/>
                    </a:gs>
                    <a:gs pos="100000">
                      <a:srgbClr val="ED5B01"/>
                    </a:gs>
                  </a:gsLst>
                  <a:lin ang="0" scaled="1"/>
                  <a:tileRect/>
                </a:gradFill>
                <a:effectLst>
                  <a:glow rad="228600">
                    <a:srgbClr val="FD23ED">
                      <a:alpha val="40000"/>
                    </a:srgbClr>
                  </a:glow>
                  <a:outerShdw blurRad="50800" dist="38100" dir="2700000" algn="tl" rotWithShape="0">
                    <a:srgbClr val="FD23ED">
                      <a:alpha val="40000"/>
                    </a:srgbClr>
                  </a:outerShdw>
                </a:effectLst>
                <a:latin typeface="Josefin Sans" pitchFamily="2" charset="0"/>
                <a:ea typeface="휴먼옛체" pitchFamily="18" charset="-127"/>
                <a:cs typeface="Rajdhani" panose="02000000000000000000" pitchFamily="2" charset="0"/>
              </a:rPr>
              <a:t>word3</a:t>
            </a:r>
            <a:endParaRPr lang="ko-KR" altLang="en-US" sz="10000" b="1" dirty="0">
              <a:ln w="3175">
                <a:solidFill>
                  <a:srgbClr val="7030A0"/>
                </a:solidFill>
              </a:ln>
              <a:gradFill flip="none" rotWithShape="1">
                <a:gsLst>
                  <a:gs pos="90000">
                    <a:schemeClr val="bg1"/>
                  </a:gs>
                  <a:gs pos="50000">
                    <a:schemeClr val="accent6">
                      <a:lumMod val="40000"/>
                      <a:lumOff val="60000"/>
                    </a:schemeClr>
                  </a:gs>
                  <a:gs pos="10000">
                    <a:schemeClr val="bg1"/>
                  </a:gs>
                  <a:gs pos="0">
                    <a:srgbClr val="ED5B01"/>
                  </a:gs>
                  <a:gs pos="100000">
                    <a:srgbClr val="ED5B01"/>
                  </a:gs>
                </a:gsLst>
                <a:lin ang="0" scaled="1"/>
                <a:tileRect/>
              </a:gradFill>
              <a:effectLst>
                <a:glow rad="228600">
                  <a:srgbClr val="FD23ED">
                    <a:alpha val="40000"/>
                  </a:srgbClr>
                </a:glow>
                <a:outerShdw blurRad="50800" dist="38100" dir="2700000" algn="tl" rotWithShape="0">
                  <a:srgbClr val="FD23ED">
                    <a:alpha val="40000"/>
                  </a:srgbClr>
                </a:outerShdw>
              </a:effectLst>
              <a:latin typeface="Josefin Sans" pitchFamily="2" charset="0"/>
              <a:ea typeface="휴먼옛체" pitchFamily="18" charset="-127"/>
              <a:cs typeface="Rajdhani" panose="02000000000000000000" pitchFamily="2" charset="0"/>
            </a:endParaRPr>
          </a:p>
        </p:txBody>
      </p:sp>
      <p:sp>
        <p:nvSpPr>
          <p:cNvPr id="11" name="Word 2"/>
          <p:cNvSpPr txBox="1"/>
          <p:nvPr/>
        </p:nvSpPr>
        <p:spPr>
          <a:xfrm>
            <a:off x="5396320" y="-1884535"/>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CF57FF">
                      <a:alpha val="40000"/>
                    </a:srgbClr>
                  </a:glow>
                  <a:outerShdw blurRad="50800" dist="38100" dir="2700000" algn="tl" rotWithShape="0">
                    <a:srgbClr val="FD23ED">
                      <a:alpha val="40000"/>
                    </a:srgbClr>
                  </a:outerShdw>
                </a:effectLst>
                <a:latin typeface="Josefin Sans" pitchFamily="2" charset="0"/>
                <a:ea typeface="휴먼옛체" pitchFamily="18" charset="-127"/>
                <a:cs typeface="Rajdhani" panose="02000000000000000000" pitchFamily="2" charset="0"/>
              </a:rPr>
              <a:t>word2</a:t>
            </a:r>
            <a:endParaRPr lang="ko-KR" altLang="en-US" sz="10000" b="1" dirty="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CF57FF">
                    <a:alpha val="40000"/>
                  </a:srgbClr>
                </a:glow>
                <a:outerShdw blurRad="50800" dist="38100" dir="2700000" algn="tl" rotWithShape="0">
                  <a:srgbClr val="FD23ED">
                    <a:alpha val="40000"/>
                  </a:srgbClr>
                </a:outerShdw>
              </a:effectLst>
              <a:latin typeface="Josefin Sans" pitchFamily="2" charset="0"/>
              <a:ea typeface="휴먼옛체" pitchFamily="18" charset="-127"/>
              <a:cs typeface="Rajdhani" panose="02000000000000000000" pitchFamily="2" charset="0"/>
            </a:endParaRPr>
          </a:p>
        </p:txBody>
      </p:sp>
      <p:sp>
        <p:nvSpPr>
          <p:cNvPr id="8" name="Word 1"/>
          <p:cNvSpPr txBox="1"/>
          <p:nvPr/>
        </p:nvSpPr>
        <p:spPr>
          <a:xfrm>
            <a:off x="-8150362" y="5652080"/>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rgbClr val="7030A0"/>
                  </a:solidFill>
                </a:ln>
                <a:gradFill flip="none" rotWithShape="1">
                  <a:gsLst>
                    <a:gs pos="90000">
                      <a:schemeClr val="bg1"/>
                    </a:gs>
                    <a:gs pos="50000">
                      <a:srgbClr val="F3D5FF"/>
                    </a:gs>
                    <a:gs pos="10000">
                      <a:schemeClr val="bg1"/>
                    </a:gs>
                    <a:gs pos="0">
                      <a:srgbClr val="FD23ED"/>
                    </a:gs>
                    <a:gs pos="100000">
                      <a:srgbClr val="FD23ED"/>
                    </a:gs>
                  </a:gsLst>
                  <a:lin ang="0" scaled="1"/>
                  <a:tileRect/>
                </a:gradFill>
                <a:effectLst>
                  <a:glow rad="228600">
                    <a:srgbClr val="575FFF">
                      <a:alpha val="40000"/>
                    </a:srgbClr>
                  </a:glow>
                  <a:outerShdw blurRad="50800" dist="38100" dir="2700000" algn="tl" rotWithShape="0">
                    <a:srgbClr val="FD23ED">
                      <a:alpha val="40000"/>
                    </a:srgbClr>
                  </a:outerShdw>
                </a:effectLst>
                <a:latin typeface="Josefin Sans" pitchFamily="2" charset="0"/>
                <a:ea typeface="휴먼옛체" pitchFamily="18" charset="-127"/>
                <a:cs typeface="Rajdhani" panose="02000000000000000000" pitchFamily="2" charset="0"/>
              </a:rPr>
              <a:t>word1</a:t>
            </a:r>
            <a:endParaRPr lang="ko-KR" altLang="en-US" sz="10000" b="1" dirty="0">
              <a:ln w="3175">
                <a:solidFill>
                  <a:srgbClr val="7030A0"/>
                </a:solidFill>
              </a:ln>
              <a:gradFill flip="none" rotWithShape="1">
                <a:gsLst>
                  <a:gs pos="90000">
                    <a:schemeClr val="bg1"/>
                  </a:gs>
                  <a:gs pos="50000">
                    <a:srgbClr val="F3D5FF"/>
                  </a:gs>
                  <a:gs pos="10000">
                    <a:schemeClr val="bg1"/>
                  </a:gs>
                  <a:gs pos="0">
                    <a:srgbClr val="FD23ED"/>
                  </a:gs>
                  <a:gs pos="100000">
                    <a:srgbClr val="FD23ED"/>
                  </a:gs>
                </a:gsLst>
                <a:lin ang="0" scaled="1"/>
                <a:tileRect/>
              </a:gradFill>
              <a:effectLst>
                <a:glow rad="228600">
                  <a:srgbClr val="575FFF">
                    <a:alpha val="40000"/>
                  </a:srgbClr>
                </a:glow>
                <a:outerShdw blurRad="50800" dist="38100" dir="2700000" algn="tl" rotWithShape="0">
                  <a:srgbClr val="FD23ED">
                    <a:alpha val="40000"/>
                  </a:srgbClr>
                </a:outerShdw>
              </a:effectLst>
              <a:latin typeface="Josefin Sans" pitchFamily="2" charset="0"/>
              <a:ea typeface="휴먼옛체" pitchFamily="18" charset="-127"/>
              <a:cs typeface="Rajdhani" panose="02000000000000000000" pitchFamily="2" charset="0"/>
            </a:endParaRPr>
          </a:p>
        </p:txBody>
      </p:sp>
      <p:sp>
        <p:nvSpPr>
          <p:cNvPr id="14" name="Frame Piece 6"/>
          <p:cNvSpPr/>
          <p:nvPr/>
        </p:nvSpPr>
        <p:spPr>
          <a:xfrm>
            <a:off x="6462195" y="6079742"/>
            <a:ext cx="925013" cy="969858"/>
          </a:xfrm>
          <a:prstGeom prst="triangle">
            <a:avLst>
              <a:gd name="adj" fmla="val 10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ame Piece 5"/>
          <p:cNvSpPr/>
          <p:nvPr/>
        </p:nvSpPr>
        <p:spPr>
          <a:xfrm rot="10800000">
            <a:off x="7507219" y="1180003"/>
            <a:ext cx="895701" cy="983434"/>
          </a:xfrm>
          <a:prstGeom prst="triangle">
            <a:avLst>
              <a:gd name="adj" fmla="val 10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ame Piece 4"/>
          <p:cNvSpPr/>
          <p:nvPr/>
        </p:nvSpPr>
        <p:spPr>
          <a:xfrm>
            <a:off x="3410813" y="3126938"/>
            <a:ext cx="5000972" cy="3922662"/>
          </a:xfrm>
          <a:prstGeom prst="homePlate">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ame Piece 3"/>
          <p:cNvSpPr/>
          <p:nvPr/>
        </p:nvSpPr>
        <p:spPr>
          <a:xfrm rot="10800000">
            <a:off x="6453334" y="1180006"/>
            <a:ext cx="4766254" cy="3917125"/>
          </a:xfrm>
          <a:prstGeom prst="homePlate">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ame Piece 2"/>
          <p:cNvSpPr/>
          <p:nvPr/>
        </p:nvSpPr>
        <p:spPr>
          <a:xfrm flipH="1">
            <a:off x="7378346" y="5088269"/>
            <a:ext cx="3841236" cy="1961331"/>
          </a:xfrm>
          <a:prstGeom prst="snip1Rect">
            <a:avLst>
              <a:gd name="adj" fmla="val 5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ame Piece 1"/>
          <p:cNvSpPr/>
          <p:nvPr/>
        </p:nvSpPr>
        <p:spPr>
          <a:xfrm rot="10800000" flipH="1">
            <a:off x="3410813" y="1180001"/>
            <a:ext cx="4105268" cy="1955798"/>
          </a:xfrm>
          <a:prstGeom prst="snip1Rect">
            <a:avLst>
              <a:gd name="adj" fmla="val 5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creen'"/>
          <p:cNvSpPr/>
          <p:nvPr/>
        </p:nvSpPr>
        <p:spPr>
          <a:xfrm>
            <a:off x="3504384" y="1261120"/>
            <a:ext cx="7621634" cy="5716225"/>
          </a:xfrm>
          <a:prstGeom prst="rect">
            <a:avLst/>
          </a:prstGeom>
          <a:gradFill flip="none" rotWithShape="1">
            <a:gsLst>
              <a:gs pos="61000">
                <a:srgbClr val="E5E6FF"/>
              </a:gs>
              <a:gs pos="44000">
                <a:schemeClr val="bg1">
                  <a:alpha val="98000"/>
                </a:schemeClr>
              </a:gs>
              <a:gs pos="79000">
                <a:srgbClr val="C0C1F8"/>
              </a:gs>
              <a:gs pos="100000">
                <a:srgbClr val="8282E6"/>
              </a:gs>
            </a:gsLst>
            <a:path path="circle">
              <a:fillToRect l="50000" t="50000" r="50000" b="50000"/>
            </a:path>
            <a:tileRect/>
          </a:gradFill>
          <a:ln>
            <a:noFill/>
          </a:ln>
          <a:effectLst>
            <a:glow rad="850900">
              <a:srgbClr val="ED5B01">
                <a:alpha val="3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nswer"/>
          <p:cNvSpPr txBox="1"/>
          <p:nvPr/>
        </p:nvSpPr>
        <p:spPr>
          <a:xfrm>
            <a:off x="3622876" y="1852643"/>
            <a:ext cx="7361499" cy="4524315"/>
          </a:xfrm>
          <a:prstGeom prst="rect">
            <a:avLst/>
          </a:prstGeom>
          <a:noFill/>
        </p:spPr>
        <p:txBody>
          <a:bodyPr wrap="square" rtlCol="0" anchor="ctr">
            <a:spAutoFit/>
            <a:scene3d>
              <a:camera prst="orthographicFront"/>
              <a:lightRig rig="threePt" dir="t"/>
            </a:scene3d>
            <a:sp3d extrusionH="57150">
              <a:bevelT w="88900" h="114300"/>
            </a:sp3d>
          </a:bodyPr>
          <a:lstStyle/>
          <a:p>
            <a:pPr algn="ctr" latinLnBrk="0"/>
            <a:r>
              <a:rPr lang="en-US" sz="9600" dirty="0" smtClean="0">
                <a:effectLst>
                  <a:glow rad="317500">
                    <a:srgbClr val="21EAFF">
                      <a:alpha val="25000"/>
                    </a:srgbClr>
                  </a:glow>
                  <a:outerShdw blurRad="50800" dist="50800" dir="5400000" algn="ctr" rotWithShape="0">
                    <a:srgbClr val="575FFF"/>
                  </a:outerShdw>
                </a:effectLst>
                <a:latin typeface="Josefin Sans" pitchFamily="2" charset="0"/>
              </a:rPr>
              <a:t>Answer sentence here.</a:t>
            </a:r>
            <a:endParaRPr lang="en-US" sz="9600" dirty="0">
              <a:effectLst>
                <a:glow rad="317500">
                  <a:srgbClr val="21EAFF">
                    <a:alpha val="25000"/>
                  </a:srgbClr>
                </a:glow>
                <a:outerShdw blurRad="50800" dist="50800" dir="5400000" algn="ctr" rotWithShape="0">
                  <a:srgbClr val="575FFF"/>
                </a:outerShdw>
              </a:effectLst>
              <a:latin typeface="Josefin Sans" pitchFamily="2" charset="0"/>
            </a:endParaRPr>
          </a:p>
        </p:txBody>
      </p:sp>
    </p:spTree>
    <p:extLst>
      <p:ext uri="{BB962C8B-B14F-4D97-AF65-F5344CB8AC3E}">
        <p14:creationId xmlns:p14="http://schemas.microsoft.com/office/powerpoint/2010/main" val="40335400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772" fill="hold"/>
                                        <p:tgtEl>
                                          <p:spTgt spid="4"/>
                                        </p:tgtEl>
                                      </p:cBhvr>
                                    </p:cmd>
                                  </p:childTnLst>
                                </p:cTn>
                              </p:par>
                              <p:par>
                                <p:cTn id="7" presetID="0" presetClass="path" presetSubtype="0" repeatCount="indefinite" fill="hold" grpId="1" nodeType="withEffect">
                                  <p:stCondLst>
                                    <p:cond delay="1100"/>
                                  </p:stCondLst>
                                  <p:childTnLst>
                                    <p:animMotion origin="layout" path="M 2.95139E-6 -1.23457E-6 C 0.07356 -0.02238 0.3393 -0.08796 0.4414 -0.13387 C 0.5434 -0.17978 0.58702 -0.23187 0.61165 -0.27546 C 0.6365 -0.31906 0.59418 -0.36998 0.58952 -0.39487 " pathEditMode="relative" rAng="0" ptsTypes="aaaa">
                                      <p:cBhvr>
                                        <p:cTn id="8" dur="1500" fill="hold"/>
                                        <p:tgtEl>
                                          <p:spTgt spid="8"/>
                                        </p:tgtEl>
                                        <p:attrNameLst>
                                          <p:attrName>ppt_x</p:attrName>
                                          <p:attrName>ppt_y</p:attrName>
                                        </p:attrNameLst>
                                      </p:cBhvr>
                                      <p:rCtr x="31825" y="-19753"/>
                                    </p:animMotion>
                                  </p:childTnLst>
                                </p:cTn>
                              </p:par>
                              <p:par>
                                <p:cTn id="9" presetID="6" presetClass="emph" presetSubtype="0" repeatCount="indefinite" fill="hold" grpId="2" nodeType="withEffect">
                                  <p:stCondLst>
                                    <p:cond delay="1100"/>
                                  </p:stCondLst>
                                  <p:childTnLst>
                                    <p:animScale>
                                      <p:cBhvr>
                                        <p:cTn id="10" dur="1500" fill="hold"/>
                                        <p:tgtEl>
                                          <p:spTgt spid="8"/>
                                        </p:tgtEl>
                                      </p:cBhvr>
                                      <p:by x="10000" y="10000"/>
                                    </p:animScale>
                                  </p:childTnLst>
                                </p:cTn>
                              </p:par>
                              <p:par>
                                <p:cTn id="11" presetID="0" presetClass="path" presetSubtype="0" repeatCount="indefinite" fill="hold" grpId="1" nodeType="withEffect">
                                  <p:stCondLst>
                                    <p:cond delay="1600"/>
                                  </p:stCondLst>
                                  <p:childTnLst>
                                    <p:animMotion origin="layout" path="M 3.19444E-6 -1.97531E-6 C -0.00706 0.05093 -0.02095 0.21432 -0.04232 0.30363 C -0.0637 0.39313 -0.08464 0.51351 -0.12826 0.53723 C -0.17188 0.56096 -0.26758 0.46547 -0.30426 0.44657 " pathEditMode="relative" rAng="0" ptsTypes="aaaa">
                                      <p:cBhvr>
                                        <p:cTn id="12" dur="1500" fill="hold"/>
                                        <p:tgtEl>
                                          <p:spTgt spid="11"/>
                                        </p:tgtEl>
                                        <p:attrNameLst>
                                          <p:attrName>ppt_x</p:attrName>
                                          <p:attrName>ppt_y</p:attrName>
                                        </p:attrNameLst>
                                      </p:cBhvr>
                                      <p:rCtr x="-15213" y="28048"/>
                                    </p:animMotion>
                                  </p:childTnLst>
                                </p:cTn>
                              </p:par>
                              <p:par>
                                <p:cTn id="13" presetID="6" presetClass="emph" presetSubtype="0" repeatCount="indefinite" fill="hold" grpId="2" nodeType="withEffect">
                                  <p:stCondLst>
                                    <p:cond delay="1600"/>
                                  </p:stCondLst>
                                  <p:childTnLst>
                                    <p:animScale>
                                      <p:cBhvr>
                                        <p:cTn id="14" dur="1500" fill="hold"/>
                                        <p:tgtEl>
                                          <p:spTgt spid="11"/>
                                        </p:tgtEl>
                                      </p:cBhvr>
                                      <p:by x="10000" y="10000"/>
                                    </p:animScale>
                                  </p:childTnLst>
                                </p:cTn>
                              </p:par>
                              <p:par>
                                <p:cTn id="15" presetID="0" presetClass="path" presetSubtype="0" repeatCount="indefinite" fill="hold" grpId="1" nodeType="withEffect">
                                  <p:stCondLst>
                                    <p:cond delay="600"/>
                                  </p:stCondLst>
                                  <p:childTnLst>
                                    <p:animMotion origin="layout" path="M -2.11806E-6 1.85185E-6 C -0.03049 0.03607 -0.08409 0.10957 -0.18305 0.21624 C -0.28201 0.32291 -0.48058 0.5978 -0.59407 0.6412 C -0.70757 0.68441 -0.80783 0.51119 -0.86404 0.47666 " pathEditMode="relative" rAng="0" ptsTypes="aaaa">
                                      <p:cBhvr>
                                        <p:cTn id="16" dur="1750" fill="hold"/>
                                        <p:tgtEl>
                                          <p:spTgt spid="21"/>
                                        </p:tgtEl>
                                        <p:attrNameLst>
                                          <p:attrName>ppt_x</p:attrName>
                                          <p:attrName>ppt_y</p:attrName>
                                        </p:attrNameLst>
                                      </p:cBhvr>
                                      <p:rCtr x="-43207" y="34221"/>
                                    </p:animMotion>
                                  </p:childTnLst>
                                </p:cTn>
                              </p:par>
                              <p:par>
                                <p:cTn id="17" presetID="6" presetClass="emph" presetSubtype="0" repeatCount="indefinite" fill="hold" grpId="2" nodeType="withEffect">
                                  <p:stCondLst>
                                    <p:cond delay="600"/>
                                  </p:stCondLst>
                                  <p:childTnLst>
                                    <p:animScale>
                                      <p:cBhvr>
                                        <p:cTn id="18" dur="1750" fill="hold"/>
                                        <p:tgtEl>
                                          <p:spTgt spid="21"/>
                                        </p:tgtEl>
                                      </p:cBhvr>
                                      <p:by x="10000" y="10000"/>
                                    </p:animScale>
                                  </p:childTnLst>
                                </p:cTn>
                              </p:par>
                              <p:par>
                                <p:cTn id="19" presetID="0" presetClass="path" presetSubtype="0" repeatCount="indefinite" fill="hold" grpId="1" nodeType="withEffect">
                                  <p:stCondLst>
                                    <p:cond delay="350"/>
                                  </p:stCondLst>
                                  <p:childTnLst>
                                    <p:animMotion origin="layout" path="M 2.60417E-6 3.58025E-6 C -0.09733 -0.00598 -0.45139 -0.01736 -0.58431 -0.03646 C -0.71734 -0.05556 -0.73188 -0.07485 -0.7984 -0.1142 C -0.86491 -0.15355 -0.94499 -0.23959 -0.98362 -0.27257 " pathEditMode="relative" rAng="0" ptsTypes="aaaa">
                                      <p:cBhvr>
                                        <p:cTn id="20" dur="1750" fill="hold"/>
                                        <p:tgtEl>
                                          <p:spTgt spid="10"/>
                                        </p:tgtEl>
                                        <p:attrNameLst>
                                          <p:attrName>ppt_x</p:attrName>
                                          <p:attrName>ppt_y</p:attrName>
                                        </p:attrNameLst>
                                      </p:cBhvr>
                                      <p:rCtr x="-49186" y="-13638"/>
                                    </p:animMotion>
                                  </p:childTnLst>
                                </p:cTn>
                              </p:par>
                              <p:par>
                                <p:cTn id="21" presetID="6" presetClass="emph" presetSubtype="0" repeatCount="indefinite" fill="hold" grpId="2" nodeType="withEffect">
                                  <p:stCondLst>
                                    <p:cond delay="350"/>
                                  </p:stCondLst>
                                  <p:childTnLst>
                                    <p:animScale>
                                      <p:cBhvr>
                                        <p:cTn id="22" dur="1750" fill="hold"/>
                                        <p:tgtEl>
                                          <p:spTgt spid="10"/>
                                        </p:tgtEl>
                                      </p:cBhvr>
                                      <p:by x="10000" y="10000"/>
                                    </p:animScale>
                                  </p:childTnLst>
                                </p:cTn>
                              </p:par>
                              <p:par>
                                <p:cTn id="23" presetID="0" presetClass="path" presetSubtype="0" repeatCount="indefinite" fill="hold" grpId="1" nodeType="withEffect">
                                  <p:stCondLst>
                                    <p:cond delay="0"/>
                                  </p:stCondLst>
                                  <p:childTnLst>
                                    <p:animMotion origin="layout" path="M 3.40278E-6 4.38272E-6 C 0.04188 -0.08411 0.22059 -0.37732 0.25162 -0.50444 C 0.28266 -0.63156 0.19965 -0.70892 0.18598 -0.76274 " pathEditMode="relative" rAng="0" ptsTypes="aaa">
                                      <p:cBhvr>
                                        <p:cTn id="24" dur="1250" fill="hold"/>
                                        <p:tgtEl>
                                          <p:spTgt spid="9"/>
                                        </p:tgtEl>
                                        <p:attrNameLst>
                                          <p:attrName>ppt_x</p:attrName>
                                          <p:attrName>ppt_y</p:attrName>
                                        </p:attrNameLst>
                                      </p:cBhvr>
                                      <p:rCtr x="14128" y="-38137"/>
                                    </p:animMotion>
                                  </p:childTnLst>
                                </p:cTn>
                              </p:par>
                              <p:par>
                                <p:cTn id="25" presetID="6" presetClass="emph" presetSubtype="0" repeatCount="indefinite" fill="hold" grpId="2" nodeType="withEffect">
                                  <p:stCondLst>
                                    <p:cond delay="0"/>
                                  </p:stCondLst>
                                  <p:childTnLst>
                                    <p:animScale>
                                      <p:cBhvr>
                                        <p:cTn id="26" dur="1250" fill="hold"/>
                                        <p:tgtEl>
                                          <p:spTgt spid="9"/>
                                        </p:tgtEl>
                                      </p:cBhvr>
                                      <p:by x="10000" y="10000"/>
                                    </p:animScale>
                                  </p:childTnLst>
                                </p:cTn>
                              </p:par>
                              <p:par>
                                <p:cTn id="27" presetID="0" presetClass="path" presetSubtype="0" repeatCount="indefinite" fill="hold" grpId="1" nodeType="withEffect">
                                  <p:stCondLst>
                                    <p:cond delay="900"/>
                                  </p:stCondLst>
                                  <p:childTnLst>
                                    <p:animMotion origin="layout" path="M 1.28472E-6 -2.71605E-6 C -0.01411 -0.0787 -0.04818 -0.36092 -0.08464 -0.4728 C -0.1211 -0.58468 -0.17633 -0.62268 -0.21897 -0.67091 C -0.26161 -0.71913 -0.31543 -0.74344 -0.34082 -0.76254 " pathEditMode="relative" rAng="0" ptsTypes="aaaa">
                                      <p:cBhvr>
                                        <p:cTn id="28" dur="1250" fill="hold"/>
                                        <p:tgtEl>
                                          <p:spTgt spid="23"/>
                                        </p:tgtEl>
                                        <p:attrNameLst>
                                          <p:attrName>ppt_x</p:attrName>
                                          <p:attrName>ppt_y</p:attrName>
                                        </p:attrNameLst>
                                      </p:cBhvr>
                                      <p:rCtr x="-17046" y="-38137"/>
                                    </p:animMotion>
                                  </p:childTnLst>
                                </p:cTn>
                              </p:par>
                              <p:par>
                                <p:cTn id="29" presetID="6" presetClass="emph" presetSubtype="0" repeatCount="indefinite" fill="hold" grpId="2" nodeType="withEffect">
                                  <p:stCondLst>
                                    <p:cond delay="900"/>
                                  </p:stCondLst>
                                  <p:childTnLst>
                                    <p:animScale>
                                      <p:cBhvr>
                                        <p:cTn id="30" dur="1250" fill="hold"/>
                                        <p:tgtEl>
                                          <p:spTgt spid="23"/>
                                        </p:tgtEl>
                                      </p:cBhvr>
                                      <p:by x="10000" y="10000"/>
                                    </p:animScale>
                                  </p:childTnLst>
                                </p:cTn>
                              </p:par>
                              <p:par>
                                <p:cTn id="31" presetID="0" presetClass="path" presetSubtype="0" repeatCount="indefinite" fill="hold" grpId="1" nodeType="withEffect">
                                  <p:stCondLst>
                                    <p:cond delay="1400"/>
                                  </p:stCondLst>
                                  <p:childTnLst>
                                    <p:animMotion origin="layout" path="M 7.98611E-7 -1.85185E-6 C -0.05762 -0.05729 -0.20714 -0.21585 -0.34538 -0.34413 C -0.48362 -0.47241 -0.72884 -0.68075 -0.82975 -0.76929 " pathEditMode="relative" rAng="0" ptsTypes="aaa">
                                      <p:cBhvr>
                                        <p:cTn id="32" dur="1650" fill="hold"/>
                                        <p:tgtEl>
                                          <p:spTgt spid="24"/>
                                        </p:tgtEl>
                                        <p:attrNameLst>
                                          <p:attrName>ppt_x</p:attrName>
                                          <p:attrName>ppt_y</p:attrName>
                                        </p:attrNameLst>
                                      </p:cBhvr>
                                      <p:rCtr x="-41493" y="-38465"/>
                                    </p:animMotion>
                                  </p:childTnLst>
                                </p:cTn>
                              </p:par>
                              <p:par>
                                <p:cTn id="33" presetID="6" presetClass="emph" presetSubtype="0" repeatCount="indefinite" fill="hold" grpId="2" nodeType="withEffect">
                                  <p:stCondLst>
                                    <p:cond delay="1400"/>
                                  </p:stCondLst>
                                  <p:childTnLst>
                                    <p:animScale>
                                      <p:cBhvr>
                                        <p:cTn id="34" dur="1650" fill="hold"/>
                                        <p:tgtEl>
                                          <p:spTgt spid="24"/>
                                        </p:tgtEl>
                                      </p:cBhvr>
                                      <p:by x="10000" y="10000"/>
                                    </p:animScale>
                                  </p:childTnLst>
                                </p:cTn>
                              </p:par>
                            </p:childTnLst>
                          </p:cTn>
                        </p:par>
                      </p:childTnLst>
                    </p:cTn>
                  </p:par>
                  <p:par>
                    <p:cTn id="35" fill="hold">
                      <p:stCondLst>
                        <p:cond delay="indefinite"/>
                      </p:stCondLst>
                      <p:childTnLst>
                        <p:par>
                          <p:cTn id="36" fill="hold">
                            <p:stCondLst>
                              <p:cond delay="0"/>
                            </p:stCondLst>
                            <p:childTnLst>
                              <p:par>
                                <p:cTn id="37" presetID="1" presetClass="mediacall" presetSubtype="0" fill="hold" nodeType="clickEffect">
                                  <p:stCondLst>
                                    <p:cond delay="200"/>
                                  </p:stCondLst>
                                  <p:childTnLst>
                                    <p:cmd type="call" cmd="playFrom(0.0)">
                                      <p:cBhvr>
                                        <p:cTn id="38" dur="1584" fill="hold"/>
                                        <p:tgtEl>
                                          <p:spTgt spid="13"/>
                                        </p:tgtEl>
                                      </p:cBhvr>
                                    </p:cmd>
                                  </p:childTnLst>
                                </p:cTn>
                              </p:par>
                              <p:par>
                                <p:cTn id="39" presetID="1" presetClass="exit" presetSubtype="0" fill="hold" grpId="0" nodeType="withEffect">
                                  <p:stCondLst>
                                    <p:cond delay="0"/>
                                  </p:stCondLst>
                                  <p:childTnLst>
                                    <p:set>
                                      <p:cBhvr>
                                        <p:cTn id="40" dur="1" fill="hold">
                                          <p:stCondLst>
                                            <p:cond delay="0"/>
                                          </p:stCondLst>
                                        </p:cTn>
                                        <p:tgtEl>
                                          <p:spTgt spid="8"/>
                                        </p:tgtEl>
                                        <p:attrNameLst>
                                          <p:attrName>style.visibility</p:attrName>
                                        </p:attrNameLst>
                                      </p:cBhvr>
                                      <p:to>
                                        <p:strVal val="hidden"/>
                                      </p:to>
                                    </p:set>
                                  </p:childTnLst>
                                </p:cTn>
                              </p:par>
                              <p:par>
                                <p:cTn id="41" presetID="1" presetClass="exit"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hidden"/>
                                      </p:to>
                                    </p:set>
                                  </p:childTnLst>
                                </p:cTn>
                              </p:par>
                              <p:par>
                                <p:cTn id="43" presetID="1" presetClass="exit"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hidden"/>
                                      </p:to>
                                    </p:set>
                                  </p:childTnLst>
                                </p:cTn>
                              </p:par>
                              <p:par>
                                <p:cTn id="45" presetID="1" presetClass="exit"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hidden"/>
                                      </p:to>
                                    </p:set>
                                  </p:childTnLst>
                                </p:cTn>
                              </p:par>
                              <p:par>
                                <p:cTn id="47" presetID="1" presetClass="exit"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hidden"/>
                                      </p:to>
                                    </p:set>
                                  </p:childTnLst>
                                </p:cTn>
                              </p:par>
                              <p:par>
                                <p:cTn id="49" presetID="1" presetClass="exit" presetSubtype="0" fill="hold" grpId="0" nodeType="withEffect">
                                  <p:stCondLst>
                                    <p:cond delay="0"/>
                                  </p:stCondLst>
                                  <p:childTnLst>
                                    <p:set>
                                      <p:cBhvr>
                                        <p:cTn id="50" dur="1" fill="hold">
                                          <p:stCondLst>
                                            <p:cond delay="0"/>
                                          </p:stCondLst>
                                        </p:cTn>
                                        <p:tgtEl>
                                          <p:spTgt spid="23"/>
                                        </p:tgtEl>
                                        <p:attrNameLst>
                                          <p:attrName>style.visibility</p:attrName>
                                        </p:attrNameLst>
                                      </p:cBhvr>
                                      <p:to>
                                        <p:strVal val="hidden"/>
                                      </p:to>
                                    </p:set>
                                  </p:childTnLst>
                                </p:cTn>
                              </p:par>
                              <p:par>
                                <p:cTn id="51" presetID="1" presetClass="exit"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hidden"/>
                                      </p:to>
                                    </p:set>
                                  </p:childTnLst>
                                </p:cTn>
                              </p:par>
                              <p:par>
                                <p:cTn id="53" presetID="2" presetClass="entr" presetSubtype="9"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250" fill="hold"/>
                                        <p:tgtEl>
                                          <p:spTgt spid="19"/>
                                        </p:tgtEl>
                                        <p:attrNameLst>
                                          <p:attrName>ppt_x</p:attrName>
                                        </p:attrNameLst>
                                      </p:cBhvr>
                                      <p:tavLst>
                                        <p:tav tm="0">
                                          <p:val>
                                            <p:strVal val="0-#ppt_w/2"/>
                                          </p:val>
                                        </p:tav>
                                        <p:tav tm="100000">
                                          <p:val>
                                            <p:strVal val="#ppt_x"/>
                                          </p:val>
                                        </p:tav>
                                      </p:tavLst>
                                    </p:anim>
                                    <p:anim calcmode="lin" valueType="num">
                                      <p:cBhvr additive="base">
                                        <p:cTn id="56" dur="250" fill="hold"/>
                                        <p:tgtEl>
                                          <p:spTgt spid="19"/>
                                        </p:tgtEl>
                                        <p:attrNameLst>
                                          <p:attrName>ppt_y</p:attrName>
                                        </p:attrNameLst>
                                      </p:cBhvr>
                                      <p:tavLst>
                                        <p:tav tm="0">
                                          <p:val>
                                            <p:strVal val="0-#ppt_h/2"/>
                                          </p:val>
                                        </p:tav>
                                        <p:tav tm="100000">
                                          <p:val>
                                            <p:strVal val="#ppt_y"/>
                                          </p:val>
                                        </p:tav>
                                      </p:tavLst>
                                    </p:anim>
                                  </p:childTnLst>
                                </p:cTn>
                              </p:par>
                              <p:par>
                                <p:cTn id="57" presetID="2" presetClass="entr" presetSubtype="6" fill="hold" grpId="0" nodeType="withEffect">
                                  <p:stCondLst>
                                    <p:cond delay="20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250" fill="hold"/>
                                        <p:tgtEl>
                                          <p:spTgt spid="18"/>
                                        </p:tgtEl>
                                        <p:attrNameLst>
                                          <p:attrName>ppt_x</p:attrName>
                                        </p:attrNameLst>
                                      </p:cBhvr>
                                      <p:tavLst>
                                        <p:tav tm="0">
                                          <p:val>
                                            <p:strVal val="1+#ppt_w/2"/>
                                          </p:val>
                                        </p:tav>
                                        <p:tav tm="100000">
                                          <p:val>
                                            <p:strVal val="#ppt_x"/>
                                          </p:val>
                                        </p:tav>
                                      </p:tavLst>
                                    </p:anim>
                                    <p:anim calcmode="lin" valueType="num">
                                      <p:cBhvr additive="base">
                                        <p:cTn id="60" dur="250" fill="hold"/>
                                        <p:tgtEl>
                                          <p:spTgt spid="18"/>
                                        </p:tgtEl>
                                        <p:attrNameLst>
                                          <p:attrName>ppt_y</p:attrName>
                                        </p:attrNameLst>
                                      </p:cBhvr>
                                      <p:tavLst>
                                        <p:tav tm="0">
                                          <p:val>
                                            <p:strVal val="1+#ppt_h/2"/>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250" fill="hold"/>
                                        <p:tgtEl>
                                          <p:spTgt spid="17"/>
                                        </p:tgtEl>
                                        <p:attrNameLst>
                                          <p:attrName>ppt_x</p:attrName>
                                        </p:attrNameLst>
                                      </p:cBhvr>
                                      <p:tavLst>
                                        <p:tav tm="0">
                                          <p:val>
                                            <p:strVal val="1+#ppt_w/2"/>
                                          </p:val>
                                        </p:tav>
                                        <p:tav tm="100000">
                                          <p:val>
                                            <p:strVal val="#ppt_x"/>
                                          </p:val>
                                        </p:tav>
                                      </p:tavLst>
                                    </p:anim>
                                    <p:anim calcmode="lin" valueType="num">
                                      <p:cBhvr additive="base">
                                        <p:cTn id="64" dur="250" fill="hold"/>
                                        <p:tgtEl>
                                          <p:spTgt spid="17"/>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32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250" fill="hold"/>
                                        <p:tgtEl>
                                          <p:spTgt spid="16"/>
                                        </p:tgtEl>
                                        <p:attrNameLst>
                                          <p:attrName>ppt_x</p:attrName>
                                        </p:attrNameLst>
                                      </p:cBhvr>
                                      <p:tavLst>
                                        <p:tav tm="0">
                                          <p:val>
                                            <p:strVal val="0-#ppt_w/2"/>
                                          </p:val>
                                        </p:tav>
                                        <p:tav tm="100000">
                                          <p:val>
                                            <p:strVal val="#ppt_x"/>
                                          </p:val>
                                        </p:tav>
                                      </p:tavLst>
                                    </p:anim>
                                    <p:anim calcmode="lin" valueType="num">
                                      <p:cBhvr additive="base">
                                        <p:cTn id="68" dur="250" fill="hold"/>
                                        <p:tgtEl>
                                          <p:spTgt spid="16"/>
                                        </p:tgtEl>
                                        <p:attrNameLst>
                                          <p:attrName>ppt_y</p:attrName>
                                        </p:attrNameLst>
                                      </p:cBhvr>
                                      <p:tavLst>
                                        <p:tav tm="0">
                                          <p:val>
                                            <p:strVal val="#ppt_y"/>
                                          </p:val>
                                        </p:tav>
                                        <p:tav tm="100000">
                                          <p:val>
                                            <p:strVal val="#ppt_y"/>
                                          </p:val>
                                        </p:tav>
                                      </p:tavLst>
                                    </p:anim>
                                  </p:childTnLst>
                                </p:cTn>
                              </p:par>
                              <p:par>
                                <p:cTn id="69" presetID="2" presetClass="entr" presetSubtype="1" fill="hold" grpId="0" nodeType="withEffect">
                                  <p:stCondLst>
                                    <p:cond delay="450"/>
                                  </p:stCondLst>
                                  <p:childTnLst>
                                    <p:set>
                                      <p:cBhvr>
                                        <p:cTn id="70" dur="1" fill="hold">
                                          <p:stCondLst>
                                            <p:cond delay="0"/>
                                          </p:stCondLst>
                                        </p:cTn>
                                        <p:tgtEl>
                                          <p:spTgt spid="15"/>
                                        </p:tgtEl>
                                        <p:attrNameLst>
                                          <p:attrName>style.visibility</p:attrName>
                                        </p:attrNameLst>
                                      </p:cBhvr>
                                      <p:to>
                                        <p:strVal val="visible"/>
                                      </p:to>
                                    </p:set>
                                    <p:anim calcmode="lin" valueType="num">
                                      <p:cBhvr additive="base">
                                        <p:cTn id="71" dur="200" fill="hold"/>
                                        <p:tgtEl>
                                          <p:spTgt spid="15"/>
                                        </p:tgtEl>
                                        <p:attrNameLst>
                                          <p:attrName>ppt_x</p:attrName>
                                        </p:attrNameLst>
                                      </p:cBhvr>
                                      <p:tavLst>
                                        <p:tav tm="0">
                                          <p:val>
                                            <p:strVal val="#ppt_x"/>
                                          </p:val>
                                        </p:tav>
                                        <p:tav tm="100000">
                                          <p:val>
                                            <p:strVal val="#ppt_x"/>
                                          </p:val>
                                        </p:tav>
                                      </p:tavLst>
                                    </p:anim>
                                    <p:anim calcmode="lin" valueType="num">
                                      <p:cBhvr additive="base">
                                        <p:cTn id="72" dur="200" fill="hold"/>
                                        <p:tgtEl>
                                          <p:spTgt spid="15"/>
                                        </p:tgtEl>
                                        <p:attrNameLst>
                                          <p:attrName>ppt_y</p:attrName>
                                        </p:attrNameLst>
                                      </p:cBhvr>
                                      <p:tavLst>
                                        <p:tav tm="0">
                                          <p:val>
                                            <p:strVal val="0-#ppt_h/2"/>
                                          </p:val>
                                        </p:tav>
                                        <p:tav tm="100000">
                                          <p:val>
                                            <p:strVal val="#ppt_y"/>
                                          </p:val>
                                        </p:tav>
                                      </p:tavLst>
                                    </p:anim>
                                  </p:childTnLst>
                                </p:cTn>
                              </p:par>
                              <p:par>
                                <p:cTn id="73" presetID="2" presetClass="entr" presetSubtype="4" fill="hold" grpId="0" nodeType="withEffect">
                                  <p:stCondLst>
                                    <p:cond delay="450"/>
                                  </p:stCondLst>
                                  <p:childTnLst>
                                    <p:set>
                                      <p:cBhvr>
                                        <p:cTn id="74" dur="1" fill="hold">
                                          <p:stCondLst>
                                            <p:cond delay="0"/>
                                          </p:stCondLst>
                                        </p:cTn>
                                        <p:tgtEl>
                                          <p:spTgt spid="14"/>
                                        </p:tgtEl>
                                        <p:attrNameLst>
                                          <p:attrName>style.visibility</p:attrName>
                                        </p:attrNameLst>
                                      </p:cBhvr>
                                      <p:to>
                                        <p:strVal val="visible"/>
                                      </p:to>
                                    </p:set>
                                    <p:anim calcmode="lin" valueType="num">
                                      <p:cBhvr additive="base">
                                        <p:cTn id="75" dur="200" fill="hold"/>
                                        <p:tgtEl>
                                          <p:spTgt spid="14"/>
                                        </p:tgtEl>
                                        <p:attrNameLst>
                                          <p:attrName>ppt_x</p:attrName>
                                        </p:attrNameLst>
                                      </p:cBhvr>
                                      <p:tavLst>
                                        <p:tav tm="0">
                                          <p:val>
                                            <p:strVal val="#ppt_x"/>
                                          </p:val>
                                        </p:tav>
                                        <p:tav tm="100000">
                                          <p:val>
                                            <p:strVal val="#ppt_x"/>
                                          </p:val>
                                        </p:tav>
                                      </p:tavLst>
                                    </p:anim>
                                    <p:anim calcmode="lin" valueType="num">
                                      <p:cBhvr additive="base">
                                        <p:cTn id="76" dur="200" fill="hold"/>
                                        <p:tgtEl>
                                          <p:spTgt spid="14"/>
                                        </p:tgtEl>
                                        <p:attrNameLst>
                                          <p:attrName>ppt_y</p:attrName>
                                        </p:attrNameLst>
                                      </p:cBhvr>
                                      <p:tavLst>
                                        <p:tav tm="0">
                                          <p:val>
                                            <p:strVal val="1+#ppt_h/2"/>
                                          </p:val>
                                        </p:tav>
                                        <p:tav tm="100000">
                                          <p:val>
                                            <p:strVal val="#ppt_y"/>
                                          </p:val>
                                        </p:tav>
                                      </p:tavLst>
                                    </p:anim>
                                  </p:childTnLst>
                                </p:cTn>
                              </p:par>
                              <p:par>
                                <p:cTn id="77" presetID="10" presetClass="entr" presetSubtype="0" fill="hold" grpId="0" nodeType="withEffect">
                                  <p:stCondLst>
                                    <p:cond delay="90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250"/>
                                        <p:tgtEl>
                                          <p:spTgt spid="20"/>
                                        </p:tgtEl>
                                      </p:cBhvr>
                                    </p:animEffect>
                                  </p:childTnLst>
                                </p:cTn>
                              </p:par>
                              <p:par>
                                <p:cTn id="80" presetID="10" presetClass="entr" presetSubtype="0" fill="hold" grpId="0" nodeType="withEffect">
                                  <p:stCondLst>
                                    <p:cond delay="100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83" fill="hold" display="0">
                  <p:stCondLst>
                    <p:cond delay="indefinite"/>
                  </p:stCondLst>
                  <p:endCondLst>
                    <p:cond evt="onStopAudio" delay="0">
                      <p:tgtEl>
                        <p:sldTgt/>
                      </p:tgtEl>
                    </p:cond>
                  </p:endCondLst>
                </p:cTn>
                <p:tgtEl>
                  <p:spTgt spid="13"/>
                </p:tgtEl>
              </p:cMediaNode>
            </p:audio>
            <p:audio>
              <p:cMediaNode vol="80000">
                <p:cTn id="84" repeatCount="indefinite" fill="hold" display="0">
                  <p:stCondLst>
                    <p:cond delay="indefinite"/>
                  </p:stCondLst>
                  <p:endCondLst>
                    <p:cond evt="onStopAudio" delay="0">
                      <p:tgtEl>
                        <p:sldTgt/>
                      </p:tgtEl>
                    </p:cond>
                    <p:cond evt="onNext" delay="0">
                      <p:tgtEl>
                        <p:sldTgt/>
                      </p:tgtEl>
                    </p:cond>
                  </p:endCondLst>
                </p:cTn>
                <p:tgtEl>
                  <p:spTgt spid="4"/>
                </p:tgtEl>
              </p:cMediaNode>
            </p:audio>
          </p:childTnLst>
        </p:cTn>
      </p:par>
    </p:tnLst>
    <p:bldLst>
      <p:bldP spid="24" grpId="0"/>
      <p:bldP spid="24" grpId="1"/>
      <p:bldP spid="24" grpId="2"/>
      <p:bldP spid="23" grpId="0"/>
      <p:bldP spid="23" grpId="1"/>
      <p:bldP spid="23" grpId="2"/>
      <p:bldP spid="9" grpId="0"/>
      <p:bldP spid="9" grpId="1"/>
      <p:bldP spid="9" grpId="2"/>
      <p:bldP spid="10" grpId="0"/>
      <p:bldP spid="10" grpId="1"/>
      <p:bldP spid="10" grpId="2"/>
      <p:bldP spid="21" grpId="0"/>
      <p:bldP spid="21" grpId="1"/>
      <p:bldP spid="21" grpId="2"/>
      <p:bldP spid="11" grpId="0"/>
      <p:bldP spid="11" grpId="1"/>
      <p:bldP spid="11" grpId="2"/>
      <p:bldP spid="8" grpId="0"/>
      <p:bldP spid="8" grpId="1"/>
      <p:bldP spid="8" grpId="2"/>
      <p:bldP spid="14" grpId="0" animBg="1"/>
      <p:bldP spid="15" grpId="0" animBg="1"/>
      <p:bldP spid="16" grpId="0" animBg="1"/>
      <p:bldP spid="17" grpId="0" animBg="1"/>
      <p:bldP spid="18" grpId="0" animBg="1"/>
      <p:bldP spid="19" grpId="0" animBg="1"/>
      <p:bldP spid="20" grpId="0" animBg="1"/>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ackground- Level X"/>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 y="1285"/>
            <a:ext cx="14630394" cy="8227025"/>
          </a:xfrm>
          <a:prstGeom prst="rect">
            <a:avLst/>
          </a:prstGeom>
        </p:spPr>
      </p:pic>
      <p:pic>
        <p:nvPicPr>
          <p:cNvPr id="2" name="Background- Level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 y="1285"/>
            <a:ext cx="14630394" cy="8227026"/>
          </a:xfrm>
          <a:prstGeom prst="rect">
            <a:avLst/>
          </a:prstGeom>
        </p:spPr>
      </p:pic>
      <p:pic>
        <p:nvPicPr>
          <p:cNvPr id="5" name="Text- Level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3047" y="2164466"/>
            <a:ext cx="11125240" cy="4085539"/>
          </a:xfrm>
          <a:prstGeom prst="rect">
            <a:avLst/>
          </a:prstGeom>
        </p:spPr>
      </p:pic>
      <p:pic>
        <p:nvPicPr>
          <p:cNvPr id="8" name="Text- Level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93048" y="2164466"/>
            <a:ext cx="11125237" cy="4085539"/>
          </a:xfrm>
          <a:prstGeom prst="rect">
            <a:avLst/>
          </a:prstGeom>
        </p:spPr>
      </p:pic>
      <p:pic>
        <p:nvPicPr>
          <p:cNvPr id="3" name="glitch whoosh-hit (shpira vykroft CC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7070725" y="8556625"/>
            <a:ext cx="487363" cy="487363"/>
          </a:xfrm>
          <a:prstGeom prst="rect">
            <a:avLst/>
          </a:prstGeom>
        </p:spPr>
      </p:pic>
    </p:spTree>
    <p:extLst>
      <p:ext uri="{BB962C8B-B14F-4D97-AF65-F5344CB8AC3E}">
        <p14:creationId xmlns:p14="http://schemas.microsoft.com/office/powerpoint/2010/main" val="3449677251"/>
      </p:ext>
    </p:extLst>
  </p:cSld>
  <p:clrMapOvr>
    <a:masterClrMapping/>
  </p:clrMapOvr>
  <mc:AlternateContent xmlns:mc="http://schemas.openxmlformats.org/markup-compatibility/2006" xmlns:p14="http://schemas.microsoft.com/office/powerpoint/2010/main">
    <mc:Choice Requires="p14">
      <p:transition spd="slow" p14:dur="2000">
        <p14:glitter dir="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665" fill="hold"/>
                                        <p:tgtEl>
                                          <p:spTgt spid="3"/>
                                        </p:tgtEl>
                                      </p:cBhvr>
                                    </p:cmd>
                                  </p:childTnLst>
                                </p:cTn>
                              </p:par>
                              <p:par>
                                <p:cTn id="7" presetID="9" presetClass="emph" presetSubtype="0" nodeType="withEffect">
                                  <p:stCondLst>
                                    <p:cond delay="500"/>
                                  </p:stCondLst>
                                  <p:childTnLst>
                                    <p:set>
                                      <p:cBhvr rctx="PPT">
                                        <p:cTn id="8" dur="500"/>
                                        <p:tgtEl>
                                          <p:spTgt spid="2"/>
                                        </p:tgtEl>
                                        <p:attrNameLst>
                                          <p:attrName>style.opacity</p:attrName>
                                        </p:attrNameLst>
                                      </p:cBhvr>
                                      <p:to>
                                        <p:strVal val="0.75"/>
                                      </p:to>
                                    </p:set>
                                    <p:animEffect filter="image" prLst="opacity: 0.75">
                                      <p:cBhvr rctx="IE">
                                        <p:cTn id="9" dur="500"/>
                                        <p:tgtEl>
                                          <p:spTgt spid="2"/>
                                        </p:tgtEl>
                                      </p:cBhvr>
                                    </p:animEffect>
                                  </p:childTnLst>
                                </p:cTn>
                              </p:par>
                              <p:par>
                                <p:cTn id="10" presetID="10" presetClass="exit" presetSubtype="0" fill="hold" nodeType="withEffect">
                                  <p:stCondLst>
                                    <p:cond delay="75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10" presetClass="entr" presetSubtype="0" fill="hold" nodeType="withEffect">
                                  <p:stCondLst>
                                    <p:cond delay="125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9" presetClass="emph" presetSubtype="0" nodeType="withEffect">
                                  <p:stCondLst>
                                    <p:cond delay="1500"/>
                                  </p:stCondLst>
                                  <p:childTnLst>
                                    <p:set>
                                      <p:cBhvr rctx="PPT">
                                        <p:cTn id="17" dur="500"/>
                                        <p:tgtEl>
                                          <p:spTgt spid="2"/>
                                        </p:tgtEl>
                                        <p:attrNameLst>
                                          <p:attrName>style.opacity</p:attrName>
                                        </p:attrNameLst>
                                      </p:cBhvr>
                                      <p:to>
                                        <p:strVal val="0.5"/>
                                      </p:to>
                                    </p:set>
                                    <p:animEffect filter="image" prLst="opacity: 0.5">
                                      <p:cBhvr rctx="IE">
                                        <p:cTn id="18" dur="500"/>
                                        <p:tgtEl>
                                          <p:spTgt spid="2"/>
                                        </p:tgtEl>
                                      </p:cBhvr>
                                    </p:animEffect>
                                  </p:childTnLst>
                                </p:cTn>
                              </p:par>
                              <p:par>
                                <p:cTn id="19" presetID="24" presetClass="path" presetSubtype="0" accel="50000" decel="50000" fill="hold" nodeType="withEffect">
                                  <p:stCondLst>
                                    <p:cond delay="2000"/>
                                  </p:stCondLst>
                                  <p:childTnLst>
                                    <p:animMotion origin="layout" path="M 4.86111E-6 -3.02469E-6 C 0.00933 0.00039 0.01703 0.00444 0.02105 0.01042 L 0.03038 0.02431 C 0.03244 0.0272 0.03569 0.02875 0.03971 0.02875 C 0.04546 0.02875 0.05034 0.02469 0.05078 0.01871 C 0.05034 0.0137 0.04546 0.00926 0.03971 0.00926 C 0.03569 0.00926 0.03244 0.01138 0.03038 0.0137 L 0.02105 0.02759 C 0.01703 0.03376 0.00933 0.03762 4.86111E-6 0.0382 C -0.00944 0.03762 -0.01715 0.03376 -0.02116 0.02759 L -0.0305 0.0137 C -0.03256 0.01138 -0.03581 0.00926 -0.03983 0.00926 C -0.04558 0.00926 -0.05046 0.0137 -0.05079 0.01871 C -0.05046 0.02469 -0.04558 0.02875 -0.03983 0.02875 C -0.03581 0.02875 -0.03256 0.0272 -0.0305 0.02431 L -0.02116 0.01042 C -0.01715 0.00444 -0.00944 0.00039 4.86111E-6 -3.02469E-6 Z " pathEditMode="relative" rAng="0" ptsTypes="fFffffFffFffffFff">
                                      <p:cBhvr>
                                        <p:cTn id="20" dur="500" fill="hold"/>
                                        <p:tgtEl>
                                          <p:spTgt spid="5"/>
                                        </p:tgtEl>
                                        <p:attrNameLst>
                                          <p:attrName>ppt_x</p:attrName>
                                          <p:attrName>ppt_y</p:attrName>
                                        </p:attrNameLst>
                                      </p:cBhvr>
                                      <p:rCtr x="0" y="1910"/>
                                    </p:animMotion>
                                  </p:childTnLst>
                                </p:cTn>
                              </p:par>
                              <p:par>
                                <p:cTn id="21" presetID="9" presetClass="exit" presetSubtype="0" fill="hold" nodeType="withEffect">
                                  <p:stCondLst>
                                    <p:cond delay="2500"/>
                                  </p:stCondLst>
                                  <p:childTnLst>
                                    <p:animEffect transition="out" filter="dissolve">
                                      <p:cBhvr>
                                        <p:cTn id="22" dur="4000"/>
                                        <p:tgtEl>
                                          <p:spTgt spid="2"/>
                                        </p:tgtEl>
                                      </p:cBhvr>
                                    </p:animEffect>
                                    <p:set>
                                      <p:cBhvr>
                                        <p:cTn id="23" dur="1" fill="hold">
                                          <p:stCondLst>
                                            <p:cond delay="3999"/>
                                          </p:stCondLst>
                                        </p:cTn>
                                        <p:tgtEl>
                                          <p:spTgt spid="2"/>
                                        </p:tgtEl>
                                        <p:attrNameLst>
                                          <p:attrName>style.visibility</p:attrName>
                                        </p:attrNameLst>
                                      </p:cBhvr>
                                      <p:to>
                                        <p:strVal val="hidden"/>
                                      </p:to>
                                    </p:set>
                                  </p:childTnLst>
                                </p:cTn>
                              </p:par>
                              <p:par>
                                <p:cTn id="24" presetID="14" presetClass="exit" presetSubtype="5" fill="hold" nodeType="withEffect">
                                  <p:stCondLst>
                                    <p:cond delay="3500"/>
                                  </p:stCondLst>
                                  <p:childTnLst>
                                    <p:animEffect transition="out" filter="randombar(vertical)">
                                      <p:cBhvr>
                                        <p:cTn id="25" dur="2500"/>
                                        <p:tgtEl>
                                          <p:spTgt spid="5"/>
                                        </p:tgtEl>
                                      </p:cBhvr>
                                    </p:animEffect>
                                    <p:set>
                                      <p:cBhvr>
                                        <p:cTn id="26" dur="1" fill="hold">
                                          <p:stCondLst>
                                            <p:cond delay="2499"/>
                                          </p:stCondLst>
                                        </p:cTn>
                                        <p:tgtEl>
                                          <p:spTgt spid="5"/>
                                        </p:tgtEl>
                                        <p:attrNameLst>
                                          <p:attrName>style.visibility</p:attrName>
                                        </p:attrNameLst>
                                      </p:cBhvr>
                                      <p:to>
                                        <p:strVal val="hidden"/>
                                      </p:to>
                                    </p:set>
                                  </p:childTnLst>
                                </p:cTn>
                              </p:par>
                              <p:par>
                                <p:cTn id="27" presetID="14" presetClass="entr" presetSubtype="5" fill="hold" nodeType="withEffect">
                                  <p:stCondLst>
                                    <p:cond delay="3500"/>
                                  </p:stCondLst>
                                  <p:childTnLst>
                                    <p:set>
                                      <p:cBhvr>
                                        <p:cTn id="28" dur="1" fill="hold">
                                          <p:stCondLst>
                                            <p:cond delay="0"/>
                                          </p:stCondLst>
                                        </p:cTn>
                                        <p:tgtEl>
                                          <p:spTgt spid="8"/>
                                        </p:tgtEl>
                                        <p:attrNameLst>
                                          <p:attrName>style.visibility</p:attrName>
                                        </p:attrNameLst>
                                      </p:cBhvr>
                                      <p:to>
                                        <p:strVal val="visible"/>
                                      </p:to>
                                    </p:set>
                                    <p:animEffect transition="in" filter="randombar(vertical)">
                                      <p:cBhvr>
                                        <p:cTn id="29" dur="2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0" fill="hold" display="0">
                  <p:stCondLst>
                    <p:cond delay="indefinite"/>
                  </p:stCondLst>
                  <p:endCondLst>
                    <p:cond evt="onStopAudio" delay="0">
                      <p:tgtEl>
                        <p:sldTgt/>
                      </p:tgtEl>
                    </p:cond>
                  </p:endCondLst>
                </p:cTn>
                <p:tgtEl>
                  <p:spTgt spid="3"/>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almen - Stingray (Level X).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0" y="10072359"/>
            <a:ext cx="487363" cy="487363"/>
          </a:xfrm>
          <a:prstGeom prst="rect">
            <a:avLst/>
          </a:prstGeom>
        </p:spPr>
      </p:pic>
      <p:pic>
        <p:nvPicPr>
          <p:cNvPr id="13" name="screen assembly 2.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7263536" y="10112871"/>
            <a:ext cx="487363" cy="487363"/>
          </a:xfrm>
          <a:prstGeom prst="rect">
            <a:avLst/>
          </a:prstGeom>
        </p:spPr>
      </p:pic>
      <p:pic>
        <p:nvPicPr>
          <p:cNvPr id="12" name="Background"/>
          <p:cNvPicPr>
            <a:picLocks/>
          </p:cNvPicPr>
          <p:nvPr/>
        </p:nvPicPr>
        <p:blipFill>
          <a:blip r:embed="rId9">
            <a:extLst>
              <a:ext uri="{28A0092B-C50C-407E-A947-70E740481C1C}">
                <a14:useLocalDpi xmlns:a14="http://schemas.microsoft.com/office/drawing/2010/main" val="0"/>
              </a:ext>
            </a:extLst>
          </a:blip>
          <a:stretch>
            <a:fillRect/>
          </a:stretch>
        </p:blipFill>
        <p:spPr>
          <a:xfrm flipH="1">
            <a:off x="2461" y="1383"/>
            <a:ext cx="14625477" cy="8226831"/>
          </a:xfrm>
          <a:prstGeom prst="rect">
            <a:avLst/>
          </a:prstGeom>
        </p:spPr>
      </p:pic>
      <p:sp>
        <p:nvSpPr>
          <p:cNvPr id="25" name="Word 8"/>
          <p:cNvSpPr txBox="1"/>
          <p:nvPr/>
        </p:nvSpPr>
        <p:spPr>
          <a:xfrm>
            <a:off x="7863840" y="8426439"/>
            <a:ext cx="7863840" cy="1643028"/>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rgbClr val="C0000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FF0000">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rPr>
              <a:t>word8</a:t>
            </a:r>
          </a:p>
        </p:txBody>
      </p:sp>
      <p:sp>
        <p:nvSpPr>
          <p:cNvPr id="23" name="Word 7"/>
          <p:cNvSpPr txBox="1"/>
          <p:nvPr/>
        </p:nvSpPr>
        <p:spPr>
          <a:xfrm>
            <a:off x="-1096845" y="8437911"/>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rgbClr val="C0000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FF0000">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rPr>
              <a:t>word7</a:t>
            </a:r>
            <a:endParaRPr lang="ko-KR" altLang="en-US" sz="10000" b="1" dirty="0">
              <a:ln w="3175">
                <a:solidFill>
                  <a:srgbClr val="C0000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FF0000">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endParaRPr>
          </a:p>
        </p:txBody>
      </p:sp>
      <p:sp>
        <p:nvSpPr>
          <p:cNvPr id="24" name="Word 6"/>
          <p:cNvSpPr txBox="1"/>
          <p:nvPr/>
        </p:nvSpPr>
        <p:spPr>
          <a:xfrm>
            <a:off x="14881860" y="6533319"/>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rgbClr val="C0000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FF0000">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rPr>
              <a:t>word6</a:t>
            </a:r>
            <a:endParaRPr lang="ko-KR" altLang="en-US" sz="10000" b="1" dirty="0">
              <a:ln w="3175">
                <a:solidFill>
                  <a:srgbClr val="C0000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FF0000">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endParaRPr>
          </a:p>
        </p:txBody>
      </p:sp>
      <p:sp>
        <p:nvSpPr>
          <p:cNvPr id="21" name="Word 5"/>
          <p:cNvSpPr txBox="1"/>
          <p:nvPr/>
        </p:nvSpPr>
        <p:spPr>
          <a:xfrm>
            <a:off x="14881860" y="41039"/>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rgbClr val="C0000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FF0000">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rPr>
              <a:t>word5</a:t>
            </a:r>
            <a:endParaRPr lang="ko-KR" altLang="en-US" sz="10000" b="1" dirty="0">
              <a:ln w="3175">
                <a:solidFill>
                  <a:srgbClr val="C0000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FF0000">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endParaRPr>
          </a:p>
        </p:txBody>
      </p:sp>
      <p:sp>
        <p:nvSpPr>
          <p:cNvPr id="10" name="Word 4"/>
          <p:cNvSpPr txBox="1"/>
          <p:nvPr/>
        </p:nvSpPr>
        <p:spPr>
          <a:xfrm>
            <a:off x="7863840" y="-1810865"/>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rgbClr val="C0000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FF0000">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rPr>
              <a:t>word4</a:t>
            </a:r>
            <a:endParaRPr lang="ko-KR" altLang="en-US" sz="10000" b="1" dirty="0">
              <a:ln w="3175">
                <a:solidFill>
                  <a:srgbClr val="C0000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FF0000">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endParaRPr>
          </a:p>
        </p:txBody>
      </p:sp>
      <p:sp>
        <p:nvSpPr>
          <p:cNvPr id="8" name="Word 3"/>
          <p:cNvSpPr txBox="1"/>
          <p:nvPr/>
        </p:nvSpPr>
        <p:spPr>
          <a:xfrm>
            <a:off x="-1096845" y="-1810865"/>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rgbClr val="C0000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FF0000">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rPr>
              <a:t>word3</a:t>
            </a:r>
            <a:endParaRPr lang="ko-KR" altLang="en-US" sz="10000" b="1" dirty="0">
              <a:ln w="3175">
                <a:solidFill>
                  <a:srgbClr val="C0000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FF0000">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endParaRPr>
          </a:p>
        </p:txBody>
      </p:sp>
      <p:sp>
        <p:nvSpPr>
          <p:cNvPr id="9" name="Word 2"/>
          <p:cNvSpPr txBox="1"/>
          <p:nvPr/>
        </p:nvSpPr>
        <p:spPr>
          <a:xfrm>
            <a:off x="-8102945" y="6533319"/>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rgbClr val="C0000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FF0000">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rPr>
              <a:t>word2</a:t>
            </a:r>
            <a:endParaRPr lang="ko-KR" altLang="en-US" sz="10000" b="1" dirty="0">
              <a:ln w="3175">
                <a:solidFill>
                  <a:srgbClr val="C0000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FF0000">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endParaRPr>
          </a:p>
        </p:txBody>
      </p:sp>
      <p:sp>
        <p:nvSpPr>
          <p:cNvPr id="11" name="Word 1"/>
          <p:cNvSpPr txBox="1"/>
          <p:nvPr/>
        </p:nvSpPr>
        <p:spPr>
          <a:xfrm>
            <a:off x="-8102945" y="0"/>
            <a:ext cx="7863840" cy="1645920"/>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0000" b="1" dirty="0" smtClean="0">
                <a:ln w="3175">
                  <a:solidFill>
                    <a:srgbClr val="C0000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FF0000">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rPr>
              <a:t>word1</a:t>
            </a:r>
            <a:endParaRPr lang="ko-KR" altLang="en-US" sz="10000" b="1" dirty="0">
              <a:ln w="3175">
                <a:solidFill>
                  <a:srgbClr val="C0000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28600">
                  <a:srgbClr val="FF0000">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endParaRPr>
          </a:p>
        </p:txBody>
      </p:sp>
      <p:sp>
        <p:nvSpPr>
          <p:cNvPr id="14" name="Frame Piece 6"/>
          <p:cNvSpPr/>
          <p:nvPr/>
        </p:nvSpPr>
        <p:spPr>
          <a:xfrm>
            <a:off x="6462195" y="6079742"/>
            <a:ext cx="925013" cy="969858"/>
          </a:xfrm>
          <a:prstGeom prst="triangle">
            <a:avLst>
              <a:gd name="adj" fmla="val 10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ame Piece 5"/>
          <p:cNvSpPr/>
          <p:nvPr/>
        </p:nvSpPr>
        <p:spPr>
          <a:xfrm rot="10800000">
            <a:off x="7507219" y="1180003"/>
            <a:ext cx="895701" cy="983434"/>
          </a:xfrm>
          <a:prstGeom prst="triangle">
            <a:avLst>
              <a:gd name="adj" fmla="val 10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ame Piece 4"/>
          <p:cNvSpPr/>
          <p:nvPr/>
        </p:nvSpPr>
        <p:spPr>
          <a:xfrm>
            <a:off x="3410813" y="3126938"/>
            <a:ext cx="5000972" cy="3922662"/>
          </a:xfrm>
          <a:prstGeom prst="homePlate">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ame Piece 3"/>
          <p:cNvSpPr/>
          <p:nvPr/>
        </p:nvSpPr>
        <p:spPr>
          <a:xfrm rot="10800000">
            <a:off x="6453334" y="1180006"/>
            <a:ext cx="4766254" cy="3917125"/>
          </a:xfrm>
          <a:prstGeom prst="homePlate">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ame Piece 2"/>
          <p:cNvSpPr/>
          <p:nvPr/>
        </p:nvSpPr>
        <p:spPr>
          <a:xfrm flipH="1">
            <a:off x="7378346" y="5088269"/>
            <a:ext cx="3841236" cy="1961331"/>
          </a:xfrm>
          <a:prstGeom prst="snip1Rect">
            <a:avLst>
              <a:gd name="adj" fmla="val 5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ame Piece 1"/>
          <p:cNvSpPr/>
          <p:nvPr/>
        </p:nvSpPr>
        <p:spPr>
          <a:xfrm rot="10800000" flipH="1">
            <a:off x="3410813" y="1180001"/>
            <a:ext cx="4105268" cy="1955798"/>
          </a:xfrm>
          <a:prstGeom prst="snip1Rect">
            <a:avLst>
              <a:gd name="adj" fmla="val 50000"/>
            </a:avLst>
          </a:prstGeom>
          <a:blipFill dpi="0" rotWithShape="1">
            <a:blip r:embed="rId10"/>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creen'"/>
          <p:cNvSpPr/>
          <p:nvPr/>
        </p:nvSpPr>
        <p:spPr>
          <a:xfrm>
            <a:off x="3504384" y="1261120"/>
            <a:ext cx="7621634" cy="5716225"/>
          </a:xfrm>
          <a:prstGeom prst="rect">
            <a:avLst/>
          </a:prstGeom>
          <a:gradFill flip="none" rotWithShape="1">
            <a:gsLst>
              <a:gs pos="61000">
                <a:srgbClr val="E5E6FF"/>
              </a:gs>
              <a:gs pos="44000">
                <a:schemeClr val="bg1">
                  <a:alpha val="98000"/>
                </a:schemeClr>
              </a:gs>
              <a:gs pos="79000">
                <a:srgbClr val="C0C1F8"/>
              </a:gs>
              <a:gs pos="100000">
                <a:srgbClr val="8282E6"/>
              </a:gs>
            </a:gsLst>
            <a:path path="circle">
              <a:fillToRect l="50000" t="50000" r="50000" b="50000"/>
            </a:path>
            <a:tileRect/>
          </a:gradFill>
          <a:ln>
            <a:noFill/>
          </a:ln>
          <a:effectLst>
            <a:glow rad="850900">
              <a:srgbClr val="FF0000">
                <a:alpha val="3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nswer"/>
          <p:cNvSpPr txBox="1"/>
          <p:nvPr/>
        </p:nvSpPr>
        <p:spPr>
          <a:xfrm>
            <a:off x="3622876" y="1852643"/>
            <a:ext cx="7361499" cy="4524315"/>
          </a:xfrm>
          <a:prstGeom prst="rect">
            <a:avLst/>
          </a:prstGeom>
          <a:noFill/>
        </p:spPr>
        <p:txBody>
          <a:bodyPr wrap="square" rtlCol="0" anchor="ctr">
            <a:spAutoFit/>
            <a:scene3d>
              <a:camera prst="orthographicFront"/>
              <a:lightRig rig="threePt" dir="t"/>
            </a:scene3d>
            <a:sp3d extrusionH="57150">
              <a:bevelT w="88900" h="114300"/>
            </a:sp3d>
          </a:bodyPr>
          <a:lstStyle/>
          <a:p>
            <a:pPr algn="ctr" latinLnBrk="0"/>
            <a:r>
              <a:rPr lang="en-US" sz="9600" dirty="0" smtClean="0">
                <a:effectLst>
                  <a:glow rad="317500">
                    <a:srgbClr val="575FFF">
                      <a:alpha val="25000"/>
                    </a:srgbClr>
                  </a:glow>
                  <a:outerShdw blurRad="50800" dist="50800" dir="5400000" algn="ctr" rotWithShape="0">
                    <a:srgbClr val="21EAFF"/>
                  </a:outerShdw>
                </a:effectLst>
                <a:latin typeface="Josefin Sans" pitchFamily="2" charset="0"/>
              </a:rPr>
              <a:t>Answer sentence here.</a:t>
            </a:r>
            <a:endParaRPr lang="en-US" sz="9600" dirty="0">
              <a:effectLst>
                <a:glow rad="317500">
                  <a:srgbClr val="575FFF">
                    <a:alpha val="25000"/>
                  </a:srgbClr>
                </a:glow>
                <a:outerShdw blurRad="50800" dist="50800" dir="5400000" algn="ctr" rotWithShape="0">
                  <a:srgbClr val="21EAFF"/>
                </a:outerShdw>
              </a:effectLst>
              <a:latin typeface="Josefin Sans" pitchFamily="2" charset="0"/>
            </a:endParaRPr>
          </a:p>
        </p:txBody>
      </p:sp>
    </p:spTree>
    <p:extLst>
      <p:ext uri="{BB962C8B-B14F-4D97-AF65-F5344CB8AC3E}">
        <p14:creationId xmlns:p14="http://schemas.microsoft.com/office/powerpoint/2010/main" val="1218796309"/>
      </p:ext>
    </p:extLst>
  </p:cSld>
  <p:clrMapOvr>
    <a:masterClrMapping/>
  </p:clrMapOvr>
  <mc:AlternateContent xmlns:mc="http://schemas.openxmlformats.org/markup-compatibility/2006" xmlns:p14="http://schemas.microsoft.com/office/powerpoint/2010/main">
    <mc:Choice Requires="p14">
      <p:transition spd="slow" p14:dur="2000">
        <p14:glitter dir="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3515" fill="hold"/>
                                        <p:tgtEl>
                                          <p:spTgt spid="3"/>
                                        </p:tgtEl>
                                      </p:cBhvr>
                                    </p:cmd>
                                  </p:childTnLst>
                                </p:cTn>
                              </p:par>
                              <p:par>
                                <p:cTn id="7" presetID="0" presetClass="path" presetSubtype="0" repeatCount="indefinite" fill="hold" grpId="1" nodeType="withEffect">
                                  <p:stCondLst>
                                    <p:cond delay="250"/>
                                  </p:stCondLst>
                                  <p:childTnLst>
                                    <p:animMotion origin="layout" path="M -2.25694E-6 -2.83951E-6 L 0.78559 0.7583 L 1.19998 0.29726 L 0.95063 0.04167 L 0.57097 0.7529 L -2.25694E-6 -2.83951E-6 Z " pathEditMode="relative" rAng="0" ptsTypes="AAAAAA">
                                      <p:cBhvr>
                                        <p:cTn id="8" dur="2500" fill="hold"/>
                                        <p:tgtEl>
                                          <p:spTgt spid="11"/>
                                        </p:tgtEl>
                                        <p:attrNameLst>
                                          <p:attrName>ppt_x</p:attrName>
                                          <p:attrName>ppt_y</p:attrName>
                                        </p:attrNameLst>
                                      </p:cBhvr>
                                      <p:rCtr x="59993" y="37905"/>
                                    </p:animMotion>
                                  </p:childTnLst>
                                </p:cTn>
                              </p:par>
                              <p:par>
                                <p:cTn id="9" presetID="8" presetClass="emph" presetSubtype="0" repeatCount="indefinite" fill="hold" grpId="2" nodeType="withEffect">
                                  <p:stCondLst>
                                    <p:cond delay="250"/>
                                  </p:stCondLst>
                                  <p:childTnLst>
                                    <p:animRot by="21600000">
                                      <p:cBhvr>
                                        <p:cTn id="10" dur="1100" fill="hold"/>
                                        <p:tgtEl>
                                          <p:spTgt spid="11"/>
                                        </p:tgtEl>
                                        <p:attrNameLst>
                                          <p:attrName>r</p:attrName>
                                        </p:attrNameLst>
                                      </p:cBhvr>
                                    </p:animRot>
                                  </p:childTnLst>
                                </p:cTn>
                              </p:par>
                              <p:par>
                                <p:cTn id="11" presetID="0" presetClass="path" presetSubtype="0" repeatCount="indefinite" fill="hold" grpId="1" nodeType="withEffect">
                                  <p:stCondLst>
                                    <p:cond delay="1750"/>
                                  </p:stCondLst>
                                  <p:childTnLst>
                                    <p:animMotion origin="layout" path="M 0 0 L 0.52659 -0.74441 L 1.04851 -0.03877 L 1.19998 -0.27778 L 0.76878 -0.74441 L 0 0 Z " pathEditMode="relative" ptsTypes="AAAAAA">
                                      <p:cBhvr>
                                        <p:cTn id="12" dur="2500" fill="hold"/>
                                        <p:tgtEl>
                                          <p:spTgt spid="9"/>
                                        </p:tgtEl>
                                        <p:attrNameLst>
                                          <p:attrName>ppt_x</p:attrName>
                                          <p:attrName>ppt_y</p:attrName>
                                        </p:attrNameLst>
                                      </p:cBhvr>
                                    </p:animMotion>
                                  </p:childTnLst>
                                </p:cTn>
                              </p:par>
                              <p:par>
                                <p:cTn id="13" presetID="8" presetClass="emph" presetSubtype="0" repeatCount="indefinite" fill="hold" grpId="2" nodeType="withEffect">
                                  <p:stCondLst>
                                    <p:cond delay="1750"/>
                                  </p:stCondLst>
                                  <p:childTnLst>
                                    <p:animRot by="21600000">
                                      <p:cBhvr>
                                        <p:cTn id="14" dur="1200" fill="hold"/>
                                        <p:tgtEl>
                                          <p:spTgt spid="9"/>
                                        </p:tgtEl>
                                        <p:attrNameLst>
                                          <p:attrName>r</p:attrName>
                                        </p:attrNameLst>
                                      </p:cBhvr>
                                    </p:animRot>
                                  </p:childTnLst>
                                </p:cTn>
                              </p:par>
                              <p:par>
                                <p:cTn id="15" presetID="0" presetClass="path" presetSubtype="0" repeatCount="indefinite" fill="hold" grpId="1" nodeType="withEffect">
                                  <p:stCondLst>
                                    <p:cond delay="1250"/>
                                  </p:stCondLst>
                                  <p:childTnLst>
                                    <p:animMotion origin="layout" path="M -3.40278E-6 4.5679E-6 L 0.40473 0.97511 L 0.72342 0.61381 L 0.36882 0.26929 L 0.125 0.97781 L -0.00097 -0.00541 " pathEditMode="relative" rAng="0" ptsTypes="AAAAAA">
                                      <p:cBhvr>
                                        <p:cTn id="16" dur="2500" fill="hold"/>
                                        <p:tgtEl>
                                          <p:spTgt spid="8"/>
                                        </p:tgtEl>
                                        <p:attrNameLst>
                                          <p:attrName>ppt_x</p:attrName>
                                          <p:attrName>ppt_y</p:attrName>
                                        </p:attrNameLst>
                                      </p:cBhvr>
                                      <p:rCtr x="36122" y="48611"/>
                                    </p:animMotion>
                                  </p:childTnLst>
                                </p:cTn>
                              </p:par>
                              <p:par>
                                <p:cTn id="17" presetID="8" presetClass="emph" presetSubtype="0" repeatCount="indefinite" fill="hold" grpId="2" nodeType="withEffect">
                                  <p:stCondLst>
                                    <p:cond delay="1250"/>
                                  </p:stCondLst>
                                  <p:childTnLst>
                                    <p:animRot by="21600000">
                                      <p:cBhvr>
                                        <p:cTn id="18" dur="1300" fill="hold"/>
                                        <p:tgtEl>
                                          <p:spTgt spid="8"/>
                                        </p:tgtEl>
                                        <p:attrNameLst>
                                          <p:attrName>r</p:attrName>
                                        </p:attrNameLst>
                                      </p:cBhvr>
                                    </p:animRot>
                                  </p:childTnLst>
                                </p:cTn>
                              </p:par>
                              <p:par>
                                <p:cTn id="19" presetID="0" presetClass="path" presetSubtype="0" repeatCount="indefinite" fill="hold" grpId="1" nodeType="withEffect">
                                  <p:stCondLst>
                                    <p:cond delay="0"/>
                                  </p:stCondLst>
                                  <p:childTnLst>
                                    <p:animMotion origin="layout" path="M 0 0 L -0.41721 0.97512 L -0.72027 0.68056 L -0.42188 0.26948 L -0.12034 0.97512 L 0 0 Z " pathEditMode="relative" ptsTypes="AAAAAA">
                                      <p:cBhvr>
                                        <p:cTn id="20" dur="2500" fill="hold"/>
                                        <p:tgtEl>
                                          <p:spTgt spid="10"/>
                                        </p:tgtEl>
                                        <p:attrNameLst>
                                          <p:attrName>ppt_x</p:attrName>
                                          <p:attrName>ppt_y</p:attrName>
                                        </p:attrNameLst>
                                      </p:cBhvr>
                                    </p:animMotion>
                                  </p:childTnLst>
                                </p:cTn>
                              </p:par>
                              <p:par>
                                <p:cTn id="21" presetID="8" presetClass="emph" presetSubtype="0" repeatCount="indefinite" fill="hold" grpId="2" nodeType="withEffect">
                                  <p:stCondLst>
                                    <p:cond delay="0"/>
                                  </p:stCondLst>
                                  <p:childTnLst>
                                    <p:animRot by="21600000">
                                      <p:cBhvr>
                                        <p:cTn id="22" dur="1400" fill="hold"/>
                                        <p:tgtEl>
                                          <p:spTgt spid="10"/>
                                        </p:tgtEl>
                                        <p:attrNameLst>
                                          <p:attrName>r</p:attrName>
                                        </p:attrNameLst>
                                      </p:cBhvr>
                                    </p:animRot>
                                  </p:childTnLst>
                                </p:cTn>
                              </p:par>
                              <p:par>
                                <p:cTn id="23" presetID="0" presetClass="path" presetSubtype="0" repeatCount="indefinite" fill="hold" grpId="1" nodeType="withEffect">
                                  <p:stCondLst>
                                    <p:cond delay="750"/>
                                  </p:stCondLst>
                                  <p:childTnLst>
                                    <p:animMotion origin="layout" path="M 0 0 L -0.73438 0.75 L -1.19998 0.18615 L -1.08127 0.04166 L -0.57194 0.7527 L 0 0 Z " pathEditMode="relative" ptsTypes="AAAAAA">
                                      <p:cBhvr>
                                        <p:cTn id="24" dur="2500" fill="hold"/>
                                        <p:tgtEl>
                                          <p:spTgt spid="21"/>
                                        </p:tgtEl>
                                        <p:attrNameLst>
                                          <p:attrName>ppt_x</p:attrName>
                                          <p:attrName>ppt_y</p:attrName>
                                        </p:attrNameLst>
                                      </p:cBhvr>
                                    </p:animMotion>
                                  </p:childTnLst>
                                </p:cTn>
                              </p:par>
                              <p:par>
                                <p:cTn id="25" presetID="8" presetClass="emph" presetSubtype="0" repeatCount="indefinite" fill="hold" grpId="2" nodeType="withEffect">
                                  <p:stCondLst>
                                    <p:cond delay="750"/>
                                  </p:stCondLst>
                                  <p:childTnLst>
                                    <p:animRot by="21600000">
                                      <p:cBhvr>
                                        <p:cTn id="26" dur="1500" fill="hold"/>
                                        <p:tgtEl>
                                          <p:spTgt spid="21"/>
                                        </p:tgtEl>
                                        <p:attrNameLst>
                                          <p:attrName>r</p:attrName>
                                        </p:attrNameLst>
                                      </p:cBhvr>
                                    </p:animRot>
                                  </p:childTnLst>
                                </p:cTn>
                              </p:par>
                              <p:par>
                                <p:cTn id="27" presetID="0" presetClass="path" presetSubtype="0" repeatCount="indefinite" fill="hold" grpId="1" nodeType="withEffect">
                                  <p:stCondLst>
                                    <p:cond delay="1500"/>
                                  </p:stCondLst>
                                  <p:childTnLst>
                                    <p:animMotion origin="layout" path="M 4.20139E-6 -1.41975E-6 L -0.69532 -0.74653 L -1.19998 -0.2473 L -1.04851 -0.03607 L -0.84994 -0.74653 L 4.20139E-6 -1.41975E-6 Z " pathEditMode="relative" rAng="0" ptsTypes="AAAAAA">
                                      <p:cBhvr>
                                        <p:cTn id="28" dur="2500" fill="hold"/>
                                        <p:tgtEl>
                                          <p:spTgt spid="24"/>
                                        </p:tgtEl>
                                        <p:attrNameLst>
                                          <p:attrName>ppt_x</p:attrName>
                                          <p:attrName>ppt_y</p:attrName>
                                        </p:attrNameLst>
                                      </p:cBhvr>
                                      <p:rCtr x="-60004" y="-37326"/>
                                    </p:animMotion>
                                  </p:childTnLst>
                                </p:cTn>
                              </p:par>
                              <p:par>
                                <p:cTn id="29" presetID="8" presetClass="emph" presetSubtype="0" repeatCount="indefinite" fill="hold" grpId="2" nodeType="withEffect">
                                  <p:stCondLst>
                                    <p:cond delay="1500"/>
                                  </p:stCondLst>
                                  <p:childTnLst>
                                    <p:animRot by="21600000">
                                      <p:cBhvr>
                                        <p:cTn id="30" dur="1600" fill="hold"/>
                                        <p:tgtEl>
                                          <p:spTgt spid="24"/>
                                        </p:tgtEl>
                                        <p:attrNameLst>
                                          <p:attrName>r</p:attrName>
                                        </p:attrNameLst>
                                      </p:cBhvr>
                                    </p:animRot>
                                  </p:childTnLst>
                                </p:cTn>
                              </p:par>
                              <p:par>
                                <p:cTn id="31" presetID="0" presetClass="path" presetSubtype="0" repeatCount="indefinite" fill="hold" grpId="1" nodeType="withEffect">
                                  <p:stCondLst>
                                    <p:cond delay="500"/>
                                  </p:stCondLst>
                                  <p:childTnLst>
                                    <p:animMotion origin="layout" path="M 0 0 L 0.34537 -0.97223 L 0.59841 -0.26659 L 0.72341 -0.66937 L 0.42035 -0.97223 L 0 0 Z " pathEditMode="relative" ptsTypes="AAAAAA">
                                      <p:cBhvr>
                                        <p:cTn id="32" dur="2500" fill="hold"/>
                                        <p:tgtEl>
                                          <p:spTgt spid="23"/>
                                        </p:tgtEl>
                                        <p:attrNameLst>
                                          <p:attrName>ppt_x</p:attrName>
                                          <p:attrName>ppt_y</p:attrName>
                                        </p:attrNameLst>
                                      </p:cBhvr>
                                    </p:animMotion>
                                  </p:childTnLst>
                                </p:cTn>
                              </p:par>
                              <p:par>
                                <p:cTn id="33" presetID="8" presetClass="emph" presetSubtype="0" repeatCount="indefinite" fill="hold" grpId="2" nodeType="withEffect">
                                  <p:stCondLst>
                                    <p:cond delay="500"/>
                                  </p:stCondLst>
                                  <p:childTnLst>
                                    <p:animRot by="21600000">
                                      <p:cBhvr>
                                        <p:cTn id="34" dur="1700" fill="hold"/>
                                        <p:tgtEl>
                                          <p:spTgt spid="23"/>
                                        </p:tgtEl>
                                        <p:attrNameLst>
                                          <p:attrName>r</p:attrName>
                                        </p:attrNameLst>
                                      </p:cBhvr>
                                    </p:animRot>
                                  </p:childTnLst>
                                </p:cTn>
                              </p:par>
                              <p:par>
                                <p:cTn id="35" presetID="0" presetClass="path" presetSubtype="0" repeatCount="indefinite" fill="hold" grpId="1" nodeType="withEffect">
                                  <p:stCondLst>
                                    <p:cond delay="1000"/>
                                  </p:stCondLst>
                                  <p:childTnLst>
                                    <p:animMotion origin="layout" path="M 0 0 L -0.46256 -0.97782 L -0.66254 -0.26948 L -0.72341 -0.42226 L -0.29069 -0.97512 L 0 0 Z " pathEditMode="relative" ptsTypes="AAAAAA">
                                      <p:cBhvr>
                                        <p:cTn id="36" dur="2500" fill="hold"/>
                                        <p:tgtEl>
                                          <p:spTgt spid="25"/>
                                        </p:tgtEl>
                                        <p:attrNameLst>
                                          <p:attrName>ppt_x</p:attrName>
                                          <p:attrName>ppt_y</p:attrName>
                                        </p:attrNameLst>
                                      </p:cBhvr>
                                    </p:animMotion>
                                  </p:childTnLst>
                                </p:cTn>
                              </p:par>
                              <p:par>
                                <p:cTn id="37" presetID="8" presetClass="emph" presetSubtype="0" repeatCount="indefinite" fill="hold" grpId="2" nodeType="withEffect">
                                  <p:stCondLst>
                                    <p:cond delay="1000"/>
                                  </p:stCondLst>
                                  <p:childTnLst>
                                    <p:animRot by="21600000">
                                      <p:cBhvr>
                                        <p:cTn id="38" dur="1800" fill="hold"/>
                                        <p:tgtEl>
                                          <p:spTgt spid="25"/>
                                        </p:tgtEl>
                                        <p:attrNameLst>
                                          <p:attrName>r</p:attrName>
                                        </p:attrNameLst>
                                      </p:cBhvr>
                                    </p:animRot>
                                  </p:childTnLst>
                                </p:cTn>
                              </p:par>
                            </p:childTnLst>
                          </p:cTn>
                        </p:par>
                      </p:childTnLst>
                    </p:cTn>
                  </p:par>
                  <p:par>
                    <p:cTn id="39" fill="hold">
                      <p:stCondLst>
                        <p:cond delay="indefinite"/>
                      </p:stCondLst>
                      <p:childTnLst>
                        <p:par>
                          <p:cTn id="40" fill="hold">
                            <p:stCondLst>
                              <p:cond delay="0"/>
                            </p:stCondLst>
                            <p:childTnLst>
                              <p:par>
                                <p:cTn id="41" presetID="1" presetClass="mediacall" presetSubtype="0" fill="hold" nodeType="clickEffect">
                                  <p:stCondLst>
                                    <p:cond delay="200"/>
                                  </p:stCondLst>
                                  <p:childTnLst>
                                    <p:cmd type="call" cmd="playFrom(0.0)">
                                      <p:cBhvr>
                                        <p:cTn id="42" dur="1584" fill="hold"/>
                                        <p:tgtEl>
                                          <p:spTgt spid="13"/>
                                        </p:tgtEl>
                                      </p:cBhvr>
                                    </p:cmd>
                                  </p:childTnLst>
                                </p:cTn>
                              </p:par>
                              <p:par>
                                <p:cTn id="43" presetID="1" presetClass="exit"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hidden"/>
                                      </p:to>
                                    </p:set>
                                  </p:childTnLst>
                                </p:cTn>
                              </p:par>
                              <p:par>
                                <p:cTn id="45" presetID="1" presetClass="exit"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hidden"/>
                                      </p:to>
                                    </p:set>
                                  </p:childTnLst>
                                </p:cTn>
                              </p:par>
                              <p:par>
                                <p:cTn id="47" presetID="1" presetClass="exit" presetSubtype="0" fill="hold" grpId="0" nodeType="withEffect">
                                  <p:stCondLst>
                                    <p:cond delay="0"/>
                                  </p:stCondLst>
                                  <p:childTnLst>
                                    <p:set>
                                      <p:cBhvr>
                                        <p:cTn id="48" dur="1" fill="hold">
                                          <p:stCondLst>
                                            <p:cond delay="0"/>
                                          </p:stCondLst>
                                        </p:cTn>
                                        <p:tgtEl>
                                          <p:spTgt spid="8"/>
                                        </p:tgtEl>
                                        <p:attrNameLst>
                                          <p:attrName>style.visibility</p:attrName>
                                        </p:attrNameLst>
                                      </p:cBhvr>
                                      <p:to>
                                        <p:strVal val="hidden"/>
                                      </p:to>
                                    </p:set>
                                  </p:childTnLst>
                                </p:cTn>
                              </p:par>
                              <p:par>
                                <p:cTn id="49" presetID="1" presetClass="exit" presetSubtype="0" fill="hold" grpId="0" nodeType="withEffect">
                                  <p:stCondLst>
                                    <p:cond delay="0"/>
                                  </p:stCondLst>
                                  <p:childTnLst>
                                    <p:set>
                                      <p:cBhvr>
                                        <p:cTn id="50" dur="1" fill="hold">
                                          <p:stCondLst>
                                            <p:cond delay="0"/>
                                          </p:stCondLst>
                                        </p:cTn>
                                        <p:tgtEl>
                                          <p:spTgt spid="10"/>
                                        </p:tgtEl>
                                        <p:attrNameLst>
                                          <p:attrName>style.visibility</p:attrName>
                                        </p:attrNameLst>
                                      </p:cBhvr>
                                      <p:to>
                                        <p:strVal val="hidden"/>
                                      </p:to>
                                    </p:set>
                                  </p:childTnLst>
                                </p:cTn>
                              </p:par>
                              <p:par>
                                <p:cTn id="51" presetID="1" presetClass="exit"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hidden"/>
                                      </p:to>
                                    </p:set>
                                  </p:childTnLst>
                                </p:cTn>
                              </p:par>
                              <p:par>
                                <p:cTn id="53" presetID="1" presetClass="exit"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hidden"/>
                                      </p:to>
                                    </p:set>
                                  </p:childTnLst>
                                </p:cTn>
                              </p:par>
                              <p:par>
                                <p:cTn id="55" presetID="1" presetClass="exit"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hidden"/>
                                      </p:to>
                                    </p:set>
                                  </p:childTnLst>
                                </p:cTn>
                              </p:par>
                              <p:par>
                                <p:cTn id="57" presetID="1" presetClass="exit" presetSubtype="0" fill="hold" grpId="0" nodeType="withEffect">
                                  <p:stCondLst>
                                    <p:cond delay="0"/>
                                  </p:stCondLst>
                                  <p:childTnLst>
                                    <p:set>
                                      <p:cBhvr>
                                        <p:cTn id="58" dur="1" fill="hold">
                                          <p:stCondLst>
                                            <p:cond delay="0"/>
                                          </p:stCondLst>
                                        </p:cTn>
                                        <p:tgtEl>
                                          <p:spTgt spid="25"/>
                                        </p:tgtEl>
                                        <p:attrNameLst>
                                          <p:attrName>style.visibility</p:attrName>
                                        </p:attrNameLst>
                                      </p:cBhvr>
                                      <p:to>
                                        <p:strVal val="hidden"/>
                                      </p:to>
                                    </p:set>
                                  </p:childTnLst>
                                </p:cTn>
                              </p:par>
                              <p:par>
                                <p:cTn id="59" presetID="2" presetClass="entr" presetSubtype="9"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250" fill="hold"/>
                                        <p:tgtEl>
                                          <p:spTgt spid="19"/>
                                        </p:tgtEl>
                                        <p:attrNameLst>
                                          <p:attrName>ppt_x</p:attrName>
                                        </p:attrNameLst>
                                      </p:cBhvr>
                                      <p:tavLst>
                                        <p:tav tm="0">
                                          <p:val>
                                            <p:strVal val="0-#ppt_w/2"/>
                                          </p:val>
                                        </p:tav>
                                        <p:tav tm="100000">
                                          <p:val>
                                            <p:strVal val="#ppt_x"/>
                                          </p:val>
                                        </p:tav>
                                      </p:tavLst>
                                    </p:anim>
                                    <p:anim calcmode="lin" valueType="num">
                                      <p:cBhvr additive="base">
                                        <p:cTn id="62" dur="250" fill="hold"/>
                                        <p:tgtEl>
                                          <p:spTgt spid="19"/>
                                        </p:tgtEl>
                                        <p:attrNameLst>
                                          <p:attrName>ppt_y</p:attrName>
                                        </p:attrNameLst>
                                      </p:cBhvr>
                                      <p:tavLst>
                                        <p:tav tm="0">
                                          <p:val>
                                            <p:strVal val="0-#ppt_h/2"/>
                                          </p:val>
                                        </p:tav>
                                        <p:tav tm="100000">
                                          <p:val>
                                            <p:strVal val="#ppt_y"/>
                                          </p:val>
                                        </p:tav>
                                      </p:tavLst>
                                    </p:anim>
                                  </p:childTnLst>
                                </p:cTn>
                              </p:par>
                              <p:par>
                                <p:cTn id="63" presetID="2" presetClass="entr" presetSubtype="6" fill="hold" grpId="0" nodeType="withEffect">
                                  <p:stCondLst>
                                    <p:cond delay="20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250" fill="hold"/>
                                        <p:tgtEl>
                                          <p:spTgt spid="18"/>
                                        </p:tgtEl>
                                        <p:attrNameLst>
                                          <p:attrName>ppt_x</p:attrName>
                                        </p:attrNameLst>
                                      </p:cBhvr>
                                      <p:tavLst>
                                        <p:tav tm="0">
                                          <p:val>
                                            <p:strVal val="1+#ppt_w/2"/>
                                          </p:val>
                                        </p:tav>
                                        <p:tav tm="100000">
                                          <p:val>
                                            <p:strVal val="#ppt_x"/>
                                          </p:val>
                                        </p:tav>
                                      </p:tavLst>
                                    </p:anim>
                                    <p:anim calcmode="lin" valueType="num">
                                      <p:cBhvr additive="base">
                                        <p:cTn id="66" dur="250" fill="hold"/>
                                        <p:tgtEl>
                                          <p:spTgt spid="18"/>
                                        </p:tgtEl>
                                        <p:attrNameLst>
                                          <p:attrName>ppt_y</p:attrName>
                                        </p:attrNameLst>
                                      </p:cBhvr>
                                      <p:tavLst>
                                        <p:tav tm="0">
                                          <p:val>
                                            <p:strVal val="1+#ppt_h/2"/>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250" fill="hold"/>
                                        <p:tgtEl>
                                          <p:spTgt spid="17"/>
                                        </p:tgtEl>
                                        <p:attrNameLst>
                                          <p:attrName>ppt_x</p:attrName>
                                        </p:attrNameLst>
                                      </p:cBhvr>
                                      <p:tavLst>
                                        <p:tav tm="0">
                                          <p:val>
                                            <p:strVal val="1+#ppt_w/2"/>
                                          </p:val>
                                        </p:tav>
                                        <p:tav tm="100000">
                                          <p:val>
                                            <p:strVal val="#ppt_x"/>
                                          </p:val>
                                        </p:tav>
                                      </p:tavLst>
                                    </p:anim>
                                    <p:anim calcmode="lin" valueType="num">
                                      <p:cBhvr additive="base">
                                        <p:cTn id="70" dur="250" fill="hold"/>
                                        <p:tgtEl>
                                          <p:spTgt spid="17"/>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32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250" fill="hold"/>
                                        <p:tgtEl>
                                          <p:spTgt spid="16"/>
                                        </p:tgtEl>
                                        <p:attrNameLst>
                                          <p:attrName>ppt_x</p:attrName>
                                        </p:attrNameLst>
                                      </p:cBhvr>
                                      <p:tavLst>
                                        <p:tav tm="0">
                                          <p:val>
                                            <p:strVal val="0-#ppt_w/2"/>
                                          </p:val>
                                        </p:tav>
                                        <p:tav tm="100000">
                                          <p:val>
                                            <p:strVal val="#ppt_x"/>
                                          </p:val>
                                        </p:tav>
                                      </p:tavLst>
                                    </p:anim>
                                    <p:anim calcmode="lin" valueType="num">
                                      <p:cBhvr additive="base">
                                        <p:cTn id="74" dur="250" fill="hold"/>
                                        <p:tgtEl>
                                          <p:spTgt spid="16"/>
                                        </p:tgtEl>
                                        <p:attrNameLst>
                                          <p:attrName>ppt_y</p:attrName>
                                        </p:attrNameLst>
                                      </p:cBhvr>
                                      <p:tavLst>
                                        <p:tav tm="0">
                                          <p:val>
                                            <p:strVal val="#ppt_y"/>
                                          </p:val>
                                        </p:tav>
                                        <p:tav tm="100000">
                                          <p:val>
                                            <p:strVal val="#ppt_y"/>
                                          </p:val>
                                        </p:tav>
                                      </p:tavLst>
                                    </p:anim>
                                  </p:childTnLst>
                                </p:cTn>
                              </p:par>
                              <p:par>
                                <p:cTn id="75" presetID="2" presetClass="entr" presetSubtype="1" fill="hold" grpId="0" nodeType="withEffect">
                                  <p:stCondLst>
                                    <p:cond delay="450"/>
                                  </p:stCondLst>
                                  <p:childTnLst>
                                    <p:set>
                                      <p:cBhvr>
                                        <p:cTn id="76" dur="1" fill="hold">
                                          <p:stCondLst>
                                            <p:cond delay="0"/>
                                          </p:stCondLst>
                                        </p:cTn>
                                        <p:tgtEl>
                                          <p:spTgt spid="15"/>
                                        </p:tgtEl>
                                        <p:attrNameLst>
                                          <p:attrName>style.visibility</p:attrName>
                                        </p:attrNameLst>
                                      </p:cBhvr>
                                      <p:to>
                                        <p:strVal val="visible"/>
                                      </p:to>
                                    </p:set>
                                    <p:anim calcmode="lin" valueType="num">
                                      <p:cBhvr additive="base">
                                        <p:cTn id="77" dur="200" fill="hold"/>
                                        <p:tgtEl>
                                          <p:spTgt spid="15"/>
                                        </p:tgtEl>
                                        <p:attrNameLst>
                                          <p:attrName>ppt_x</p:attrName>
                                        </p:attrNameLst>
                                      </p:cBhvr>
                                      <p:tavLst>
                                        <p:tav tm="0">
                                          <p:val>
                                            <p:strVal val="#ppt_x"/>
                                          </p:val>
                                        </p:tav>
                                        <p:tav tm="100000">
                                          <p:val>
                                            <p:strVal val="#ppt_x"/>
                                          </p:val>
                                        </p:tav>
                                      </p:tavLst>
                                    </p:anim>
                                    <p:anim calcmode="lin" valueType="num">
                                      <p:cBhvr additive="base">
                                        <p:cTn id="78" dur="200" fill="hold"/>
                                        <p:tgtEl>
                                          <p:spTgt spid="15"/>
                                        </p:tgtEl>
                                        <p:attrNameLst>
                                          <p:attrName>ppt_y</p:attrName>
                                        </p:attrNameLst>
                                      </p:cBhvr>
                                      <p:tavLst>
                                        <p:tav tm="0">
                                          <p:val>
                                            <p:strVal val="0-#ppt_h/2"/>
                                          </p:val>
                                        </p:tav>
                                        <p:tav tm="100000">
                                          <p:val>
                                            <p:strVal val="#ppt_y"/>
                                          </p:val>
                                        </p:tav>
                                      </p:tavLst>
                                    </p:anim>
                                  </p:childTnLst>
                                </p:cTn>
                              </p:par>
                              <p:par>
                                <p:cTn id="79" presetID="2" presetClass="entr" presetSubtype="4" fill="hold" grpId="0" nodeType="withEffect">
                                  <p:stCondLst>
                                    <p:cond delay="450"/>
                                  </p:stCondLst>
                                  <p:childTnLst>
                                    <p:set>
                                      <p:cBhvr>
                                        <p:cTn id="80" dur="1" fill="hold">
                                          <p:stCondLst>
                                            <p:cond delay="0"/>
                                          </p:stCondLst>
                                        </p:cTn>
                                        <p:tgtEl>
                                          <p:spTgt spid="14"/>
                                        </p:tgtEl>
                                        <p:attrNameLst>
                                          <p:attrName>style.visibility</p:attrName>
                                        </p:attrNameLst>
                                      </p:cBhvr>
                                      <p:to>
                                        <p:strVal val="visible"/>
                                      </p:to>
                                    </p:set>
                                    <p:anim calcmode="lin" valueType="num">
                                      <p:cBhvr additive="base">
                                        <p:cTn id="81" dur="200" fill="hold"/>
                                        <p:tgtEl>
                                          <p:spTgt spid="14"/>
                                        </p:tgtEl>
                                        <p:attrNameLst>
                                          <p:attrName>ppt_x</p:attrName>
                                        </p:attrNameLst>
                                      </p:cBhvr>
                                      <p:tavLst>
                                        <p:tav tm="0">
                                          <p:val>
                                            <p:strVal val="#ppt_x"/>
                                          </p:val>
                                        </p:tav>
                                        <p:tav tm="100000">
                                          <p:val>
                                            <p:strVal val="#ppt_x"/>
                                          </p:val>
                                        </p:tav>
                                      </p:tavLst>
                                    </p:anim>
                                    <p:anim calcmode="lin" valueType="num">
                                      <p:cBhvr additive="base">
                                        <p:cTn id="82" dur="200" fill="hold"/>
                                        <p:tgtEl>
                                          <p:spTgt spid="14"/>
                                        </p:tgtEl>
                                        <p:attrNameLst>
                                          <p:attrName>ppt_y</p:attrName>
                                        </p:attrNameLst>
                                      </p:cBhvr>
                                      <p:tavLst>
                                        <p:tav tm="0">
                                          <p:val>
                                            <p:strVal val="1+#ppt_h/2"/>
                                          </p:val>
                                        </p:tav>
                                        <p:tav tm="100000">
                                          <p:val>
                                            <p:strVal val="#ppt_y"/>
                                          </p:val>
                                        </p:tav>
                                      </p:tavLst>
                                    </p:anim>
                                  </p:childTnLst>
                                </p:cTn>
                              </p:par>
                              <p:par>
                                <p:cTn id="83" presetID="10" presetClass="entr" presetSubtype="0" fill="hold" grpId="0" nodeType="withEffect">
                                  <p:stCondLst>
                                    <p:cond delay="90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250"/>
                                        <p:tgtEl>
                                          <p:spTgt spid="20"/>
                                        </p:tgtEl>
                                      </p:cBhvr>
                                    </p:animEffect>
                                  </p:childTnLst>
                                </p:cTn>
                              </p:par>
                              <p:par>
                                <p:cTn id="86" presetID="10" presetClass="entr" presetSubtype="0" fill="hold" grpId="0" nodeType="withEffect">
                                  <p:stCondLst>
                                    <p:cond delay="1000"/>
                                  </p:stCondLst>
                                  <p:childTnLst>
                                    <p:set>
                                      <p:cBhvr>
                                        <p:cTn id="87" dur="1" fill="hold">
                                          <p:stCondLst>
                                            <p:cond delay="0"/>
                                          </p:stCondLst>
                                        </p:cTn>
                                        <p:tgtEl>
                                          <p:spTgt spid="22"/>
                                        </p:tgtEl>
                                        <p:attrNameLst>
                                          <p:attrName>style.visibility</p:attrName>
                                        </p:attrNameLst>
                                      </p:cBhvr>
                                      <p:to>
                                        <p:strVal val="visible"/>
                                      </p:to>
                                    </p:set>
                                    <p:animEffect transition="in" filter="fade">
                                      <p:cBhvr>
                                        <p:cTn id="88"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89" fill="hold" display="0">
                  <p:stCondLst>
                    <p:cond delay="indefinite"/>
                  </p:stCondLst>
                  <p:endCondLst>
                    <p:cond evt="onStopAudio" delay="0">
                      <p:tgtEl>
                        <p:sldTgt/>
                      </p:tgtEl>
                    </p:cond>
                  </p:endCondLst>
                </p:cTn>
                <p:tgtEl>
                  <p:spTgt spid="13"/>
                </p:tgtEl>
              </p:cMediaNode>
            </p:audio>
            <p:audio>
              <p:cMediaNode vol="80000">
                <p:cTn id="90" repeatCount="indefinite" fill="hold" display="0">
                  <p:stCondLst>
                    <p:cond delay="indefinite"/>
                  </p:stCondLst>
                  <p:endCondLst>
                    <p:cond evt="onStopAudio" delay="0">
                      <p:tgtEl>
                        <p:sldTgt/>
                      </p:tgtEl>
                    </p:cond>
                    <p:cond evt="onNext" delay="0">
                      <p:tgtEl>
                        <p:sldTgt/>
                      </p:tgtEl>
                    </p:cond>
                  </p:endCondLst>
                </p:cTn>
                <p:tgtEl>
                  <p:spTgt spid="3"/>
                </p:tgtEl>
              </p:cMediaNode>
            </p:audio>
          </p:childTnLst>
        </p:cTn>
      </p:par>
    </p:tnLst>
    <p:bldLst>
      <p:bldP spid="25" grpId="0"/>
      <p:bldP spid="25" grpId="1"/>
      <p:bldP spid="25" grpId="2"/>
      <p:bldP spid="23" grpId="0"/>
      <p:bldP spid="23" grpId="1"/>
      <p:bldP spid="23" grpId="2"/>
      <p:bldP spid="24" grpId="0"/>
      <p:bldP spid="24" grpId="1"/>
      <p:bldP spid="24" grpId="2"/>
      <p:bldP spid="21" grpId="0"/>
      <p:bldP spid="21" grpId="1"/>
      <p:bldP spid="21" grpId="2"/>
      <p:bldP spid="10" grpId="0"/>
      <p:bldP spid="10" grpId="1"/>
      <p:bldP spid="10" grpId="2"/>
      <p:bldP spid="8" grpId="0"/>
      <p:bldP spid="8" grpId="1"/>
      <p:bldP spid="8" grpId="2"/>
      <p:bldP spid="9" grpId="0"/>
      <p:bldP spid="9" grpId="1"/>
      <p:bldP spid="9" grpId="2"/>
      <p:bldP spid="11" grpId="0"/>
      <p:bldP spid="11" grpId="1"/>
      <p:bldP spid="11" grpId="2"/>
      <p:bldP spid="14" grpId="0" animBg="1"/>
      <p:bldP spid="15" grpId="0" animBg="1"/>
      <p:bldP spid="16" grpId="0" animBg="1"/>
      <p:bldP spid="17" grpId="0" animBg="1"/>
      <p:bldP spid="18" grpId="0" animBg="1"/>
      <p:bldP spid="19" grpId="0" animBg="1"/>
      <p:bldP spid="20" grpId="0" animBg="1"/>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ackgroun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1286"/>
            <a:ext cx="14630398" cy="8227026"/>
          </a:xfrm>
          <a:prstGeom prst="rect">
            <a:avLst/>
          </a:prstGeom>
        </p:spPr>
      </p:pic>
      <p:sp>
        <p:nvSpPr>
          <p:cNvPr id="9" name="playing!"/>
          <p:cNvSpPr txBox="1"/>
          <p:nvPr/>
        </p:nvSpPr>
        <p:spPr>
          <a:xfrm>
            <a:off x="-4686301" y="6153191"/>
            <a:ext cx="4447195" cy="719698"/>
          </a:xfrm>
          <a:prstGeom prst="rect">
            <a:avLst/>
          </a:prstGeom>
          <a:noFill/>
        </p:spPr>
        <p:txBody>
          <a:bodyPr wrap="square" lIns="103139" tIns="51569" rIns="103139" bIns="51569" rtlCol="0">
            <a:spAutoFit/>
            <a:scene3d>
              <a:camera prst="orthographicFront">
                <a:rot lat="886013" lon="20979281" rev="21440155"/>
              </a:camera>
              <a:lightRig rig="flood" dir="t">
                <a:rot lat="0" lon="0" rev="7200000"/>
              </a:lightRig>
            </a:scene3d>
            <a:sp3d extrusionH="95250" prstMaterial="metal">
              <a:bevelT w="101600" h="95250"/>
            </a:sp3d>
          </a:bodyPr>
          <a:lstStyle/>
          <a:p>
            <a:pPr algn="ctr"/>
            <a:r>
              <a:rPr lang="en-US" altLang="ko-KR" sz="4000" b="1" dirty="0" smtClean="0">
                <a:ln w="3175">
                  <a:solidFill>
                    <a:schemeClr val="tx2">
                      <a:lumMod val="50000"/>
                    </a:schemeClr>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01600">
                    <a:srgbClr val="575FFF">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rPr>
              <a:t>playing!</a:t>
            </a:r>
            <a:endParaRPr lang="ko-KR" altLang="en-US" sz="4000" b="1" dirty="0">
              <a:ln w="3175">
                <a:solidFill>
                  <a:schemeClr val="tx2">
                    <a:lumMod val="50000"/>
                  </a:schemeClr>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01600">
                  <a:srgbClr val="575FFF">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endParaRPr>
          </a:p>
        </p:txBody>
      </p:sp>
      <p:sp>
        <p:nvSpPr>
          <p:cNvPr id="8" name="for"/>
          <p:cNvSpPr txBox="1"/>
          <p:nvPr/>
        </p:nvSpPr>
        <p:spPr>
          <a:xfrm>
            <a:off x="5071702" y="-1117445"/>
            <a:ext cx="4447195" cy="719698"/>
          </a:xfrm>
          <a:prstGeom prst="rect">
            <a:avLst/>
          </a:prstGeom>
          <a:noFill/>
        </p:spPr>
        <p:txBody>
          <a:bodyPr wrap="square" lIns="103139" tIns="51569" rIns="103139" bIns="51569" rtlCol="0">
            <a:spAutoFit/>
            <a:scene3d>
              <a:camera prst="orthographicFront">
                <a:rot lat="20713982" lon="20979281" rev="159840"/>
              </a:camera>
              <a:lightRig rig="flood" dir="t">
                <a:rot lat="0" lon="0" rev="7200000"/>
              </a:lightRig>
            </a:scene3d>
            <a:sp3d extrusionH="95250" prstMaterial="metal">
              <a:bevelT w="101600" h="95250"/>
            </a:sp3d>
          </a:bodyPr>
          <a:lstStyle/>
          <a:p>
            <a:pPr algn="ctr"/>
            <a:r>
              <a:rPr lang="en-US" altLang="ko-KR" sz="4000" b="1" dirty="0" smtClean="0">
                <a:ln w="3175">
                  <a:solidFill>
                    <a:schemeClr val="tx2">
                      <a:lumMod val="50000"/>
                    </a:schemeClr>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01600">
                    <a:srgbClr val="575FFF">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rPr>
              <a:t>for</a:t>
            </a:r>
            <a:endParaRPr lang="ko-KR" altLang="en-US" sz="4000" b="1" dirty="0">
              <a:ln w="3175">
                <a:solidFill>
                  <a:schemeClr val="tx2">
                    <a:lumMod val="50000"/>
                  </a:schemeClr>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01600">
                  <a:srgbClr val="575FFF">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endParaRPr>
          </a:p>
        </p:txBody>
      </p:sp>
      <p:sp>
        <p:nvSpPr>
          <p:cNvPr id="10" name="Thanks"/>
          <p:cNvSpPr txBox="1"/>
          <p:nvPr/>
        </p:nvSpPr>
        <p:spPr>
          <a:xfrm>
            <a:off x="-4686301" y="3236615"/>
            <a:ext cx="4447195" cy="719698"/>
          </a:xfrm>
          <a:prstGeom prst="rect">
            <a:avLst/>
          </a:prstGeom>
          <a:noFill/>
        </p:spPr>
        <p:txBody>
          <a:bodyPr wrap="square" lIns="103139" tIns="51569" rIns="103139" bIns="51569" rtlCol="0">
            <a:spAutoFit/>
            <a:scene3d>
              <a:camera prst="orthographicFront">
                <a:rot lat="20713984" lon="620717" rev="21440158"/>
              </a:camera>
              <a:lightRig rig="flood" dir="t">
                <a:rot lat="0" lon="0" rev="7200000"/>
              </a:lightRig>
            </a:scene3d>
            <a:sp3d extrusionH="95250" prstMaterial="metal">
              <a:bevelT w="101600" h="95250"/>
            </a:sp3d>
          </a:bodyPr>
          <a:lstStyle/>
          <a:p>
            <a:pPr algn="ctr"/>
            <a:r>
              <a:rPr lang="en-US" altLang="ko-KR" sz="4000" b="1" dirty="0" smtClean="0">
                <a:ln w="3175">
                  <a:solidFill>
                    <a:schemeClr val="tx2">
                      <a:lumMod val="50000"/>
                    </a:schemeClr>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01600">
                    <a:srgbClr val="575FFF">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rPr>
              <a:t>Thanks</a:t>
            </a:r>
            <a:endParaRPr lang="ko-KR" altLang="en-US" sz="4000" b="1" dirty="0">
              <a:ln w="3175">
                <a:solidFill>
                  <a:schemeClr val="tx2">
                    <a:lumMod val="50000"/>
                  </a:schemeClr>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01600">
                  <a:srgbClr val="575FFF">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endParaRPr>
          </a:p>
        </p:txBody>
      </p:sp>
      <p:pic>
        <p:nvPicPr>
          <p:cNvPr id="3" name="Vyra-Defense Matrix (End Credit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051617" y="8716645"/>
            <a:ext cx="487363" cy="487363"/>
          </a:xfrm>
          <a:prstGeom prst="rect">
            <a:avLst/>
          </a:prstGeom>
        </p:spPr>
      </p:pic>
      <p:sp>
        <p:nvSpPr>
          <p:cNvPr id="12" name="Credits 1"/>
          <p:cNvSpPr txBox="1"/>
          <p:nvPr/>
        </p:nvSpPr>
        <p:spPr>
          <a:xfrm>
            <a:off x="3383280" y="1600515"/>
            <a:ext cx="7863840" cy="5028570"/>
          </a:xfrm>
          <a:prstGeom prst="rect">
            <a:avLst/>
          </a:prstGeom>
          <a:noFill/>
        </p:spPr>
        <p:txBody>
          <a:bodyPr wrap="square" lIns="103139" tIns="51569" rIns="103139" bIns="51569" rtlCol="0">
            <a:spAutoFit/>
            <a:scene3d>
              <a:camera prst="orthographicFront">
                <a:rot lat="600000" lon="21599992" rev="0"/>
              </a:camera>
              <a:lightRig rig="flood" dir="t">
                <a:rot lat="0" lon="0" rev="7200000"/>
              </a:lightRig>
            </a:scene3d>
            <a:sp3d extrusionH="190500" prstMaterial="metal">
              <a:bevelT w="101600" h="95250"/>
            </a:sp3d>
          </a:bodyPr>
          <a:lstStyle/>
          <a:p>
            <a:pPr algn="ctr"/>
            <a:r>
              <a:rPr lang="en-US" altLang="ko-KR" sz="80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032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Game and template design by Adam Groff</a:t>
            </a:r>
            <a:endParaRPr lang="ko-KR" altLang="en-US" sz="8000" b="1" dirty="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2032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13" name="Credits 2"/>
          <p:cNvSpPr txBox="1"/>
          <p:nvPr/>
        </p:nvSpPr>
        <p:spPr>
          <a:xfrm>
            <a:off x="579120" y="892629"/>
            <a:ext cx="13472160" cy="6444342"/>
          </a:xfrm>
          <a:prstGeom prst="rect">
            <a:avLst/>
          </a:prstGeom>
          <a:noFill/>
        </p:spPr>
        <p:txBody>
          <a:bodyPr wrap="square" lIns="103139" tIns="51569" rIns="103139" bIns="51569" rtlCol="0">
            <a:spAutoFit/>
            <a:scene3d>
              <a:camera prst="orthographicFront">
                <a:rot lat="600000" lon="21599992" rev="0"/>
              </a:camera>
              <a:lightRig rig="flood" dir="t">
                <a:rot lat="0" lon="0" rev="7200000"/>
              </a:lightRig>
            </a:scene3d>
            <a:sp3d extrusionH="190500" prstMaterial="metal">
              <a:bevelT h="69850"/>
            </a:sp3d>
          </a:bodyPr>
          <a:lstStyle/>
          <a:p>
            <a:pPr algn="ct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Music Credits:</a:t>
            </a:r>
          </a:p>
          <a:p>
            <a:pPr algn="ct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Vyra</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Defense Matrix (Title and Credits)</a:t>
            </a:r>
          </a:p>
          <a:p>
            <a:pPr algn="ct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John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Tasoulas</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Voyager 1 (Tutorial)</a:t>
            </a:r>
          </a:p>
          <a:p>
            <a:pPr algn="ct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LEMMiNO</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(ft. Nova)- Terra (Level 1.1)</a:t>
            </a:r>
          </a:p>
          <a:p>
            <a:pPr algn="ct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John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Tasoulas</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The Dead (Level 1.2)</a:t>
            </a:r>
          </a:p>
          <a:p>
            <a:pPr algn="ctr"/>
            <a:r>
              <a:rPr lang="en-US" altLang="ko-KR" sz="4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Diamond Ace (ft. </a:t>
            </a:r>
            <a:r>
              <a:rPr lang="en-US" altLang="ko-KR" sz="4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Nymbius</a:t>
            </a:r>
            <a:r>
              <a:rPr lang="en-US" altLang="ko-KR" sz="4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Too Soon (Level 1.3)</a:t>
            </a:r>
          </a:p>
          <a:p>
            <a:pPr algn="ct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Joe Crotty-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Glitcher</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(Level 2.1)</a:t>
            </a:r>
            <a:endParaRPr lang="en-US" altLang="ko-KR" sz="5400" b="1" dirty="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a:p>
            <a:pPr algn="ctr"/>
            <a:r>
              <a:rPr lang="en-US" altLang="ko-KR" sz="4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Kabbalistic Village- Fast and Furious (Level 2.2)</a:t>
            </a:r>
          </a:p>
        </p:txBody>
      </p:sp>
      <p:sp>
        <p:nvSpPr>
          <p:cNvPr id="11" name="Credits 3"/>
          <p:cNvSpPr txBox="1"/>
          <p:nvPr/>
        </p:nvSpPr>
        <p:spPr>
          <a:xfrm>
            <a:off x="579120" y="738741"/>
            <a:ext cx="13472160" cy="6752119"/>
          </a:xfrm>
          <a:prstGeom prst="rect">
            <a:avLst/>
          </a:prstGeom>
          <a:noFill/>
        </p:spPr>
        <p:txBody>
          <a:bodyPr wrap="square" lIns="103139" tIns="51569" rIns="103139" bIns="51569" rtlCol="0">
            <a:spAutoFit/>
            <a:scene3d>
              <a:camera prst="orthographicFront">
                <a:rot lat="600000" lon="21599992" rev="0"/>
              </a:camera>
              <a:lightRig rig="flood" dir="t">
                <a:rot lat="0" lon="0" rev="7200000"/>
              </a:lightRig>
            </a:scene3d>
            <a:sp3d extrusionH="190500" prstMaterial="metal">
              <a:bevelT h="69850"/>
            </a:sp3d>
          </a:bodyPr>
          <a:lstStyle/>
          <a:p>
            <a:pPr algn="ct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Music Credits:</a:t>
            </a:r>
          </a:p>
          <a:p>
            <a:pPr algn="ct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Leomind</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Ride (Level 2.3)</a:t>
            </a:r>
          </a:p>
          <a:p>
            <a:pPr algn="ct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Hinkik</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Skystrike</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(Level 3.1)</a:t>
            </a:r>
          </a:p>
          <a:p>
            <a:pPr algn="ct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Yoitrax</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Warrior (Level 3.2)</a:t>
            </a:r>
          </a:p>
          <a:p>
            <a:pPr algn="ct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Ghostrifter</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Deflector (Level 3.3)</a:t>
            </a:r>
          </a:p>
          <a:p>
            <a:pPr algn="ct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DJ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Jart</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- 2SSE (Level 4.1)</a:t>
            </a:r>
          </a:p>
          <a:p>
            <a:pPr algn="ct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Jens East-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Nightrise</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(Level 4.2)</a:t>
            </a:r>
          </a:p>
          <a:p>
            <a:pPr algn="ct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Malmen</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Stingray (Level X)</a:t>
            </a:r>
          </a:p>
        </p:txBody>
      </p:sp>
      <p:sp>
        <p:nvSpPr>
          <p:cNvPr id="14" name="Credits 4"/>
          <p:cNvSpPr txBox="1"/>
          <p:nvPr/>
        </p:nvSpPr>
        <p:spPr>
          <a:xfrm>
            <a:off x="579120" y="323242"/>
            <a:ext cx="13472160" cy="7583116"/>
          </a:xfrm>
          <a:prstGeom prst="rect">
            <a:avLst/>
          </a:prstGeom>
          <a:noFill/>
        </p:spPr>
        <p:txBody>
          <a:bodyPr wrap="square" lIns="103139" tIns="51569" rIns="103139" bIns="51569" rtlCol="0">
            <a:spAutoFit/>
            <a:scene3d>
              <a:camera prst="orthographicFront">
                <a:rot lat="600000" lon="21599992" rev="0"/>
              </a:camera>
              <a:lightRig rig="flood" dir="t">
                <a:rot lat="0" lon="0" rev="7200000"/>
              </a:lightRig>
            </a:scene3d>
            <a:sp3d extrusionH="190500" prstMaterial="metal">
              <a:bevelT h="69850"/>
            </a:sp3d>
          </a:bodyPr>
          <a:lstStyle/>
          <a:p>
            <a:pPr algn="ct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Art Credits:</a:t>
            </a:r>
          </a:p>
          <a:p>
            <a:pPr algn="ct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Text fill images by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Okan</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Caliskan</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(from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pixabay</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a:t>
            </a:r>
          </a:p>
          <a:p>
            <a:pPr algn="ct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3D board marker created by Adam Groff.  </a:t>
            </a:r>
          </a:p>
          <a:p>
            <a:pPr algn="ct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All other images from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Freepik</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(premium license).</a:t>
            </a:r>
          </a:p>
          <a:p>
            <a:pPr algn="ct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Answer frame texture edited from images by patthana263.</a:t>
            </a:r>
          </a:p>
        </p:txBody>
      </p:sp>
      <p:sp>
        <p:nvSpPr>
          <p:cNvPr id="15" name="Credits 5"/>
          <p:cNvSpPr txBox="1"/>
          <p:nvPr/>
        </p:nvSpPr>
        <p:spPr>
          <a:xfrm>
            <a:off x="579120" y="738741"/>
            <a:ext cx="13472160" cy="6752119"/>
          </a:xfrm>
          <a:prstGeom prst="rect">
            <a:avLst/>
          </a:prstGeom>
          <a:noFill/>
        </p:spPr>
        <p:txBody>
          <a:bodyPr wrap="square" lIns="103139" tIns="51569" rIns="103139" bIns="51569" rtlCol="0">
            <a:spAutoFit/>
            <a:scene3d>
              <a:camera prst="orthographicFront">
                <a:rot lat="600000" lon="21599992" rev="0"/>
              </a:camera>
              <a:lightRig rig="flood" dir="t">
                <a:rot lat="0" lon="0" rev="7200000"/>
              </a:lightRig>
            </a:scene3d>
            <a:sp3d extrusionH="190500" prstMaterial="metal">
              <a:bevelT h="69850"/>
            </a:sp3d>
          </a:bodyPr>
          <a:lstStyle/>
          <a:p>
            <a:pPr algn="ct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Art Credits:</a:t>
            </a:r>
          </a:p>
          <a:p>
            <a:pPr algn="ct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Backgrounds by: user13883487, patthana263,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egudinka</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nack_thanakorn</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microone</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anonymous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Freepik</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contributors,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varunyucg</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studiodav</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sandipruel</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korrakot_sittivash</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wirestock</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pikisuperstar</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knssr2,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starline</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a:t>
            </a:r>
          </a:p>
        </p:txBody>
      </p:sp>
      <p:sp>
        <p:nvSpPr>
          <p:cNvPr id="16" name="Credits 6"/>
          <p:cNvSpPr txBox="1"/>
          <p:nvPr/>
        </p:nvSpPr>
        <p:spPr>
          <a:xfrm>
            <a:off x="579120" y="1154239"/>
            <a:ext cx="13472160" cy="5090126"/>
          </a:xfrm>
          <a:prstGeom prst="rect">
            <a:avLst/>
          </a:prstGeom>
          <a:noFill/>
        </p:spPr>
        <p:txBody>
          <a:bodyPr wrap="square" lIns="103139" tIns="51569" rIns="103139" bIns="51569" rtlCol="0">
            <a:spAutoFit/>
            <a:scene3d>
              <a:camera prst="orthographicFront">
                <a:rot lat="600000" lon="21599992" rev="0"/>
              </a:camera>
              <a:lightRig rig="flood" dir="t">
                <a:rot lat="0" lon="0" rev="7200000"/>
              </a:lightRig>
            </a:scene3d>
            <a:sp3d extrusionH="190500" prstMaterial="metal">
              <a:bevelT h="69850"/>
            </a:sp3d>
          </a:bodyPr>
          <a:lstStyle/>
          <a:p>
            <a:pPr algn="ct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Sound Credits:</a:t>
            </a:r>
          </a:p>
          <a:p>
            <a:pPr algn="ct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All sounds from freesound.org.</a:t>
            </a:r>
          </a:p>
          <a:p>
            <a:pPr algn="ct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Contains sounds by: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kinoton</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beman87, leandri140029, Florian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Reinke</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seansecret</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Kieran Keegan,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gameaudio</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shpira</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vykroft</a:t>
            </a:r>
            <a:endPar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17" name="Credits 7"/>
          <p:cNvSpPr txBox="1"/>
          <p:nvPr/>
        </p:nvSpPr>
        <p:spPr>
          <a:xfrm>
            <a:off x="579120" y="1985236"/>
            <a:ext cx="13472160" cy="4259129"/>
          </a:xfrm>
          <a:prstGeom prst="rect">
            <a:avLst/>
          </a:prstGeom>
          <a:noFill/>
        </p:spPr>
        <p:txBody>
          <a:bodyPr wrap="square" lIns="103139" tIns="51569" rIns="103139" bIns="51569" rtlCol="0">
            <a:spAutoFit/>
            <a:scene3d>
              <a:camera prst="orthographicFront">
                <a:rot lat="600000" lon="21599992" rev="0"/>
              </a:camera>
              <a:lightRig rig="flood" dir="t">
                <a:rot lat="0" lon="0" rev="7200000"/>
              </a:lightRig>
            </a:scene3d>
            <a:sp3d extrusionH="190500" prstMaterial="metal">
              <a:bevelT h="69850"/>
            </a:sp3d>
          </a:bodyPr>
          <a:lstStyle/>
          <a:p>
            <a:pPr algn="ct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Fonts used in this game are from Google Fonts and are all licensed under the Open Fonts License: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Josefin</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Sans, </a:t>
            </a:r>
            <a:r>
              <a:rPr lang="en-US" altLang="ko-KR" sz="5400" b="1" dirty="0" err="1"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Audiowide</a:t>
            </a:r>
            <a:r>
              <a:rPr lang="en-US" altLang="ko-KR" sz="5400" b="1" dirty="0" smtClean="0">
                <a:ln w="3175">
                  <a:solidFill>
                    <a:srgbClr val="7030A0"/>
                  </a:solidFill>
                </a:ln>
                <a:gradFill flip="none" rotWithShape="1">
                  <a:gsLst>
                    <a:gs pos="90000">
                      <a:schemeClr val="bg1"/>
                    </a:gs>
                    <a:gs pos="50000">
                      <a:srgbClr val="B9BCFF"/>
                    </a:gs>
                    <a:gs pos="10000">
                      <a:schemeClr val="bg1"/>
                    </a:gs>
                    <a:gs pos="0">
                      <a:srgbClr val="575FFF"/>
                    </a:gs>
                    <a:gs pos="100000">
                      <a:srgbClr val="575FFF"/>
                    </a:gs>
                  </a:gsLst>
                  <a:lin ang="0" scaled="1"/>
                  <a:tileRect/>
                </a:gradFill>
                <a:effectLst>
                  <a:glow rad="1524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 Stalinist One, Nothing You Could Do</a:t>
            </a:r>
          </a:p>
        </p:txBody>
      </p:sp>
      <p:pic>
        <p:nvPicPr>
          <p:cNvPr id="18" name="Text- Speed"/>
          <p:cNvPicPr>
            <a:picLocks noChangeAspect="1"/>
          </p:cNvPicPr>
          <p:nvPr/>
        </p:nvPicPr>
        <p:blipFill rotWithShape="1">
          <a:blip r:embed="rId7">
            <a:extLst>
              <a:ext uri="{28A0092B-C50C-407E-A947-70E740481C1C}">
                <a14:useLocalDpi xmlns:a14="http://schemas.microsoft.com/office/drawing/2010/main" val="0"/>
              </a:ext>
            </a:extLst>
          </a:blip>
          <a:srcRect l="2436" r="8574" b="37240"/>
          <a:stretch/>
        </p:blipFill>
        <p:spPr>
          <a:xfrm>
            <a:off x="2627523" y="2151686"/>
            <a:ext cx="9375355" cy="1979641"/>
          </a:xfrm>
          <a:prstGeom prst="rect">
            <a:avLst/>
          </a:prstGeom>
        </p:spPr>
      </p:pic>
      <p:pic>
        <p:nvPicPr>
          <p:cNvPr id="19" name="Text- Writer"/>
          <p:cNvPicPr>
            <a:picLocks noChangeAspect="1"/>
          </p:cNvPicPr>
          <p:nvPr/>
        </p:nvPicPr>
        <p:blipFill rotWithShape="1">
          <a:blip r:embed="rId8" cstate="print">
            <a:extLst>
              <a:ext uri="{28A0092B-C50C-407E-A947-70E740481C1C}">
                <a14:useLocalDpi xmlns:a14="http://schemas.microsoft.com/office/drawing/2010/main" val="0"/>
              </a:ext>
            </a:extLst>
          </a:blip>
          <a:srcRect l="14187" t="17206" r="14619" b="39108"/>
          <a:stretch/>
        </p:blipFill>
        <p:spPr>
          <a:xfrm>
            <a:off x="3355778" y="3434779"/>
            <a:ext cx="7918845" cy="2789870"/>
          </a:xfrm>
          <a:prstGeom prst="rect">
            <a:avLst/>
          </a:prstGeom>
        </p:spPr>
      </p:pic>
      <p:sp>
        <p:nvSpPr>
          <p:cNvPr id="21" name="Watermark"/>
          <p:cNvSpPr/>
          <p:nvPr/>
        </p:nvSpPr>
        <p:spPr>
          <a:xfrm>
            <a:off x="12395841" y="6560410"/>
            <a:ext cx="2000238" cy="1543041"/>
          </a:xfrm>
          <a:prstGeom prst="rect">
            <a:avLst/>
          </a:prstGeom>
          <a:blipFill dpi="0" rotWithShape="1">
            <a:blip r:embed="rId9" cstate="print">
              <a:alphaModFix amt="60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2911926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8561" fill="hold"/>
                                        <p:tgtEl>
                                          <p:spTgt spid="3"/>
                                        </p:tgtEl>
                                      </p:cBhvr>
                                    </p:cmd>
                                  </p:childTnLst>
                                </p:cTn>
                              </p:par>
                              <p:par>
                                <p:cTn id="7" presetID="6" presetClass="emph" presetSubtype="0" fill="hold" grpId="1" nodeType="withEffect">
                                  <p:stCondLst>
                                    <p:cond delay="250"/>
                                  </p:stCondLst>
                                  <p:childTnLst>
                                    <p:animScale>
                                      <p:cBhvr>
                                        <p:cTn id="8" dur="1500" fill="hold"/>
                                        <p:tgtEl>
                                          <p:spTgt spid="10"/>
                                        </p:tgtEl>
                                      </p:cBhvr>
                                      <p:by x="250000" y="250000"/>
                                    </p:animScale>
                                  </p:childTnLst>
                                </p:cTn>
                              </p:par>
                              <p:par>
                                <p:cTn id="9" presetID="42" presetClass="path" presetSubtype="0" fill="hold" grpId="2" nodeType="withEffect">
                                  <p:stCondLst>
                                    <p:cond delay="250"/>
                                  </p:stCondLst>
                                  <p:childTnLst>
                                    <p:animMotion origin="layout" path="M 0.6671 0.06462 L 0.30436 -0.57118 " pathEditMode="relative" rAng="0" ptsTypes="AA">
                                      <p:cBhvr>
                                        <p:cTn id="10" dur="1500" fill="hold"/>
                                        <p:tgtEl>
                                          <p:spTgt spid="10"/>
                                        </p:tgtEl>
                                        <p:attrNameLst>
                                          <p:attrName>ppt_x</p:attrName>
                                          <p:attrName>ppt_y</p:attrName>
                                        </p:attrNameLst>
                                      </p:cBhvr>
                                      <p:rCtr x="-18142" y="-31790"/>
                                    </p:animMotion>
                                  </p:childTnLst>
                                </p:cTn>
                              </p:par>
                              <p:par>
                                <p:cTn id="11" presetID="6" presetClass="emph" presetSubtype="0" fill="hold" grpId="1" nodeType="withEffect">
                                  <p:stCondLst>
                                    <p:cond delay="750"/>
                                  </p:stCondLst>
                                  <p:childTnLst>
                                    <p:animScale>
                                      <p:cBhvr>
                                        <p:cTn id="12" dur="1500" fill="hold"/>
                                        <p:tgtEl>
                                          <p:spTgt spid="8"/>
                                        </p:tgtEl>
                                      </p:cBhvr>
                                      <p:by x="250000" y="250000"/>
                                    </p:animScale>
                                  </p:childTnLst>
                                </p:cTn>
                              </p:par>
                              <p:par>
                                <p:cTn id="13" presetID="42" presetClass="path" presetSubtype="0" fill="hold" grpId="2" nodeType="withEffect">
                                  <p:stCondLst>
                                    <p:cond delay="750"/>
                                  </p:stCondLst>
                                  <p:childTnLst>
                                    <p:animMotion origin="layout" path="M 0.00217 0.59182 L 0.44292 -0.01081 " pathEditMode="relative" rAng="0" ptsTypes="AA">
                                      <p:cBhvr>
                                        <p:cTn id="14" dur="1500" fill="hold"/>
                                        <p:tgtEl>
                                          <p:spTgt spid="8"/>
                                        </p:tgtEl>
                                        <p:attrNameLst>
                                          <p:attrName>ppt_x</p:attrName>
                                          <p:attrName>ppt_y</p:attrName>
                                        </p:attrNameLst>
                                      </p:cBhvr>
                                      <p:rCtr x="22038" y="-30131"/>
                                    </p:animMotion>
                                  </p:childTnLst>
                                </p:cTn>
                              </p:par>
                              <p:par>
                                <p:cTn id="15" presetID="6" presetClass="emph" presetSubtype="0" fill="hold" grpId="1" nodeType="withEffect">
                                  <p:stCondLst>
                                    <p:cond delay="1250"/>
                                  </p:stCondLst>
                                  <p:childTnLst>
                                    <p:animScale>
                                      <p:cBhvr>
                                        <p:cTn id="16" dur="1500" fill="hold"/>
                                        <p:tgtEl>
                                          <p:spTgt spid="9"/>
                                        </p:tgtEl>
                                      </p:cBhvr>
                                      <p:by x="250000" y="250000"/>
                                    </p:animScale>
                                  </p:childTnLst>
                                </p:cTn>
                              </p:par>
                              <p:par>
                                <p:cTn id="17" presetID="42" presetClass="path" presetSubtype="0" fill="hold" grpId="2" nodeType="withEffect">
                                  <p:stCondLst>
                                    <p:cond delay="1250"/>
                                  </p:stCondLst>
                                  <p:childTnLst>
                                    <p:animMotion origin="layout" path="M 0.66872 -0.2934 L 1.08919 0.39005 " pathEditMode="relative" rAng="0" ptsTypes="AA">
                                      <p:cBhvr>
                                        <p:cTn id="18" dur="1500" fill="hold"/>
                                        <p:tgtEl>
                                          <p:spTgt spid="9"/>
                                        </p:tgtEl>
                                        <p:attrNameLst>
                                          <p:attrName>ppt_x</p:attrName>
                                          <p:attrName>ppt_y</p:attrName>
                                        </p:attrNameLst>
                                      </p:cBhvr>
                                      <p:rCtr x="21018" y="34163"/>
                                    </p:animMotion>
                                  </p:childTnLst>
                                </p:cTn>
                              </p:par>
                              <p:par>
                                <p:cTn id="19" presetID="53" presetClass="entr" presetSubtype="16" fill="hold" grpId="2" nodeType="withEffect">
                                  <p:stCondLst>
                                    <p:cond delay="300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par>
                                <p:cTn id="24" presetID="10" presetClass="exit" presetSubtype="0" fill="hold" grpId="0" nodeType="withEffect">
                                  <p:stCondLst>
                                    <p:cond delay="6000"/>
                                  </p:stCondLst>
                                  <p:childTnLst>
                                    <p:animEffect transition="out" filter="fade">
                                      <p:cBhvr>
                                        <p:cTn id="25" dur="500"/>
                                        <p:tgtEl>
                                          <p:spTgt spid="12"/>
                                        </p:tgtEl>
                                      </p:cBhvr>
                                    </p:animEffect>
                                    <p:set>
                                      <p:cBhvr>
                                        <p:cTn id="26" dur="1" fill="hold">
                                          <p:stCondLst>
                                            <p:cond delay="499"/>
                                          </p:stCondLst>
                                        </p:cTn>
                                        <p:tgtEl>
                                          <p:spTgt spid="12"/>
                                        </p:tgtEl>
                                        <p:attrNameLst>
                                          <p:attrName>style.visibility</p:attrName>
                                        </p:attrNameLst>
                                      </p:cBhvr>
                                      <p:to>
                                        <p:strVal val="hidden"/>
                                      </p:to>
                                    </p:set>
                                  </p:childTnLst>
                                </p:cTn>
                              </p:par>
                              <p:par>
                                <p:cTn id="27" presetID="53" presetClass="entr" presetSubtype="16" fill="hold" grpId="1" nodeType="withEffect">
                                  <p:stCondLst>
                                    <p:cond delay="650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par>
                                <p:cTn id="32" presetID="10" presetClass="exit" presetSubtype="0" fill="hold" grpId="0" nodeType="withEffect">
                                  <p:stCondLst>
                                    <p:cond delay="12500"/>
                                  </p:stCondLst>
                                  <p:childTnLst>
                                    <p:animEffect transition="out" filter="fade">
                                      <p:cBhvr>
                                        <p:cTn id="33" dur="500"/>
                                        <p:tgtEl>
                                          <p:spTgt spid="13"/>
                                        </p:tgtEl>
                                      </p:cBhvr>
                                    </p:animEffect>
                                    <p:set>
                                      <p:cBhvr>
                                        <p:cTn id="34" dur="1" fill="hold">
                                          <p:stCondLst>
                                            <p:cond delay="499"/>
                                          </p:stCondLst>
                                        </p:cTn>
                                        <p:tgtEl>
                                          <p:spTgt spid="13"/>
                                        </p:tgtEl>
                                        <p:attrNameLst>
                                          <p:attrName>style.visibility</p:attrName>
                                        </p:attrNameLst>
                                      </p:cBhvr>
                                      <p:to>
                                        <p:strVal val="hidden"/>
                                      </p:to>
                                    </p:set>
                                  </p:childTnLst>
                                </p:cTn>
                              </p:par>
                              <p:par>
                                <p:cTn id="35" presetID="53" presetClass="entr" presetSubtype="16" fill="hold" grpId="1" nodeType="withEffect">
                                  <p:stCondLst>
                                    <p:cond delay="130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10" presetClass="exit" presetSubtype="0" fill="hold" grpId="0" nodeType="withEffect">
                                  <p:stCondLst>
                                    <p:cond delay="19000"/>
                                  </p:stCondLst>
                                  <p:childTnLst>
                                    <p:animEffect transition="out" filter="fade">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par>
                                <p:cTn id="43" presetID="53" presetClass="entr" presetSubtype="16" fill="hold" grpId="1" nodeType="withEffect">
                                  <p:stCondLst>
                                    <p:cond delay="1950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childTnLst>
                                </p:cTn>
                              </p:par>
                              <p:par>
                                <p:cTn id="48" presetID="10" presetClass="exit" presetSubtype="0" fill="hold" grpId="0" nodeType="withEffect">
                                  <p:stCondLst>
                                    <p:cond delay="24500"/>
                                  </p:stCondLst>
                                  <p:childTnLst>
                                    <p:animEffect transition="out" filter="fade">
                                      <p:cBhvr>
                                        <p:cTn id="49" dur="500"/>
                                        <p:tgtEl>
                                          <p:spTgt spid="14"/>
                                        </p:tgtEl>
                                      </p:cBhvr>
                                    </p:animEffect>
                                    <p:set>
                                      <p:cBhvr>
                                        <p:cTn id="50" dur="1" fill="hold">
                                          <p:stCondLst>
                                            <p:cond delay="499"/>
                                          </p:stCondLst>
                                        </p:cTn>
                                        <p:tgtEl>
                                          <p:spTgt spid="14"/>
                                        </p:tgtEl>
                                        <p:attrNameLst>
                                          <p:attrName>style.visibility</p:attrName>
                                        </p:attrNameLst>
                                      </p:cBhvr>
                                      <p:to>
                                        <p:strVal val="hidden"/>
                                      </p:to>
                                    </p:set>
                                  </p:childTnLst>
                                </p:cTn>
                              </p:par>
                              <p:par>
                                <p:cTn id="51" presetID="53" presetClass="entr" presetSubtype="16" fill="hold" grpId="1" nodeType="withEffect">
                                  <p:stCondLst>
                                    <p:cond delay="2500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Effect transition="in" filter="fade">
                                      <p:cBhvr>
                                        <p:cTn id="55" dur="500"/>
                                        <p:tgtEl>
                                          <p:spTgt spid="15"/>
                                        </p:tgtEl>
                                      </p:cBhvr>
                                    </p:animEffect>
                                  </p:childTnLst>
                                </p:cTn>
                              </p:par>
                              <p:par>
                                <p:cTn id="56" presetID="10" presetClass="exit" presetSubtype="0" fill="hold" grpId="0" nodeType="withEffect">
                                  <p:stCondLst>
                                    <p:cond delay="31000"/>
                                  </p:stCondLst>
                                  <p:childTnLst>
                                    <p:animEffect transition="out" filter="fade">
                                      <p:cBhvr>
                                        <p:cTn id="57" dur="500"/>
                                        <p:tgtEl>
                                          <p:spTgt spid="15"/>
                                        </p:tgtEl>
                                      </p:cBhvr>
                                    </p:animEffect>
                                    <p:set>
                                      <p:cBhvr>
                                        <p:cTn id="58" dur="1" fill="hold">
                                          <p:stCondLst>
                                            <p:cond delay="499"/>
                                          </p:stCondLst>
                                        </p:cTn>
                                        <p:tgtEl>
                                          <p:spTgt spid="15"/>
                                        </p:tgtEl>
                                        <p:attrNameLst>
                                          <p:attrName>style.visibility</p:attrName>
                                        </p:attrNameLst>
                                      </p:cBhvr>
                                      <p:to>
                                        <p:strVal val="hidden"/>
                                      </p:to>
                                    </p:set>
                                  </p:childTnLst>
                                </p:cTn>
                              </p:par>
                              <p:par>
                                <p:cTn id="59" presetID="53" presetClass="entr" presetSubtype="16" fill="hold" grpId="1" nodeType="withEffect">
                                  <p:stCondLst>
                                    <p:cond delay="3150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Effect transition="in" filter="fade">
                                      <p:cBhvr>
                                        <p:cTn id="63" dur="500"/>
                                        <p:tgtEl>
                                          <p:spTgt spid="16"/>
                                        </p:tgtEl>
                                      </p:cBhvr>
                                    </p:animEffect>
                                  </p:childTnLst>
                                </p:cTn>
                              </p:par>
                              <p:par>
                                <p:cTn id="64" presetID="10" presetClass="exit" presetSubtype="0" fill="hold" grpId="0" nodeType="withEffect">
                                  <p:stCondLst>
                                    <p:cond delay="36500"/>
                                  </p:stCondLst>
                                  <p:childTnLst>
                                    <p:animEffect transition="out" filter="fade">
                                      <p:cBhvr>
                                        <p:cTn id="65" dur="500"/>
                                        <p:tgtEl>
                                          <p:spTgt spid="16"/>
                                        </p:tgtEl>
                                      </p:cBhvr>
                                    </p:animEffect>
                                    <p:set>
                                      <p:cBhvr>
                                        <p:cTn id="66" dur="1" fill="hold">
                                          <p:stCondLst>
                                            <p:cond delay="499"/>
                                          </p:stCondLst>
                                        </p:cTn>
                                        <p:tgtEl>
                                          <p:spTgt spid="16"/>
                                        </p:tgtEl>
                                        <p:attrNameLst>
                                          <p:attrName>style.visibility</p:attrName>
                                        </p:attrNameLst>
                                      </p:cBhvr>
                                      <p:to>
                                        <p:strVal val="hidden"/>
                                      </p:to>
                                    </p:set>
                                  </p:childTnLst>
                                </p:cTn>
                              </p:par>
                              <p:par>
                                <p:cTn id="67" presetID="53" presetClass="entr" presetSubtype="16" fill="hold" grpId="1" nodeType="withEffect">
                                  <p:stCondLst>
                                    <p:cond delay="37000"/>
                                  </p:stCondLst>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ppt_w</p:attrName>
                                        </p:attrNameLst>
                                      </p:cBhvr>
                                      <p:tavLst>
                                        <p:tav tm="0">
                                          <p:val>
                                            <p:fltVal val="0"/>
                                          </p:val>
                                        </p:tav>
                                        <p:tav tm="100000">
                                          <p:val>
                                            <p:strVal val="#ppt_w"/>
                                          </p:val>
                                        </p:tav>
                                      </p:tavLst>
                                    </p:anim>
                                    <p:anim calcmode="lin" valueType="num">
                                      <p:cBhvr>
                                        <p:cTn id="70" dur="500" fill="hold"/>
                                        <p:tgtEl>
                                          <p:spTgt spid="17"/>
                                        </p:tgtEl>
                                        <p:attrNameLst>
                                          <p:attrName>ppt_h</p:attrName>
                                        </p:attrNameLst>
                                      </p:cBhvr>
                                      <p:tavLst>
                                        <p:tav tm="0">
                                          <p:val>
                                            <p:fltVal val="0"/>
                                          </p:val>
                                        </p:tav>
                                        <p:tav tm="100000">
                                          <p:val>
                                            <p:strVal val="#ppt_h"/>
                                          </p:val>
                                        </p:tav>
                                      </p:tavLst>
                                    </p:anim>
                                    <p:animEffect transition="in" filter="fade">
                                      <p:cBhvr>
                                        <p:cTn id="71" dur="500"/>
                                        <p:tgtEl>
                                          <p:spTgt spid="17"/>
                                        </p:tgtEl>
                                      </p:cBhvr>
                                    </p:animEffect>
                                  </p:childTnLst>
                                </p:cTn>
                              </p:par>
                              <p:par>
                                <p:cTn id="72" presetID="10" presetClass="exit" presetSubtype="0" fill="hold" grpId="0" nodeType="withEffect">
                                  <p:stCondLst>
                                    <p:cond delay="41000"/>
                                  </p:stCondLst>
                                  <p:childTnLst>
                                    <p:animEffect transition="out" filter="fade">
                                      <p:cBhvr>
                                        <p:cTn id="73" dur="500"/>
                                        <p:tgtEl>
                                          <p:spTgt spid="17"/>
                                        </p:tgtEl>
                                      </p:cBhvr>
                                    </p:animEffect>
                                    <p:set>
                                      <p:cBhvr>
                                        <p:cTn id="74" dur="1" fill="hold">
                                          <p:stCondLst>
                                            <p:cond delay="499"/>
                                          </p:stCondLst>
                                        </p:cTn>
                                        <p:tgtEl>
                                          <p:spTgt spid="17"/>
                                        </p:tgtEl>
                                        <p:attrNameLst>
                                          <p:attrName>style.visibility</p:attrName>
                                        </p:attrNameLst>
                                      </p:cBhvr>
                                      <p:to>
                                        <p:strVal val="hidden"/>
                                      </p:to>
                                    </p:set>
                                  </p:childTnLst>
                                </p:cTn>
                              </p:par>
                              <p:par>
                                <p:cTn id="75" presetID="53" presetClass="entr" presetSubtype="16" fill="hold" nodeType="withEffect">
                                  <p:stCondLst>
                                    <p:cond delay="41500"/>
                                  </p:stCondLst>
                                  <p:childTnLst>
                                    <p:set>
                                      <p:cBhvr>
                                        <p:cTn id="76" dur="1" fill="hold">
                                          <p:stCondLst>
                                            <p:cond delay="0"/>
                                          </p:stCondLst>
                                        </p:cTn>
                                        <p:tgtEl>
                                          <p:spTgt spid="19"/>
                                        </p:tgtEl>
                                        <p:attrNameLst>
                                          <p:attrName>style.visibility</p:attrName>
                                        </p:attrNameLst>
                                      </p:cBhvr>
                                      <p:to>
                                        <p:strVal val="visible"/>
                                      </p:to>
                                    </p:set>
                                    <p:anim calcmode="lin" valueType="num">
                                      <p:cBhvr>
                                        <p:cTn id="77" dur="500" fill="hold"/>
                                        <p:tgtEl>
                                          <p:spTgt spid="19"/>
                                        </p:tgtEl>
                                        <p:attrNameLst>
                                          <p:attrName>ppt_w</p:attrName>
                                        </p:attrNameLst>
                                      </p:cBhvr>
                                      <p:tavLst>
                                        <p:tav tm="0">
                                          <p:val>
                                            <p:fltVal val="0"/>
                                          </p:val>
                                        </p:tav>
                                        <p:tav tm="100000">
                                          <p:val>
                                            <p:strVal val="#ppt_w"/>
                                          </p:val>
                                        </p:tav>
                                      </p:tavLst>
                                    </p:anim>
                                    <p:anim calcmode="lin" valueType="num">
                                      <p:cBhvr>
                                        <p:cTn id="78" dur="500" fill="hold"/>
                                        <p:tgtEl>
                                          <p:spTgt spid="19"/>
                                        </p:tgtEl>
                                        <p:attrNameLst>
                                          <p:attrName>ppt_h</p:attrName>
                                        </p:attrNameLst>
                                      </p:cBhvr>
                                      <p:tavLst>
                                        <p:tav tm="0">
                                          <p:val>
                                            <p:fltVal val="0"/>
                                          </p:val>
                                        </p:tav>
                                        <p:tav tm="100000">
                                          <p:val>
                                            <p:strVal val="#ppt_h"/>
                                          </p:val>
                                        </p:tav>
                                      </p:tavLst>
                                    </p:anim>
                                    <p:animEffect transition="in" filter="fade">
                                      <p:cBhvr>
                                        <p:cTn id="79" dur="500"/>
                                        <p:tgtEl>
                                          <p:spTgt spid="19"/>
                                        </p:tgtEl>
                                      </p:cBhvr>
                                    </p:animEffect>
                                  </p:childTnLst>
                                </p:cTn>
                              </p:par>
                              <p:par>
                                <p:cTn id="80" presetID="53" presetClass="entr" presetSubtype="16" fill="hold" nodeType="withEffect">
                                  <p:stCondLst>
                                    <p:cond delay="41500"/>
                                  </p:stCondLst>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ppt_w</p:attrName>
                                        </p:attrNameLst>
                                      </p:cBhvr>
                                      <p:tavLst>
                                        <p:tav tm="0">
                                          <p:val>
                                            <p:fltVal val="0"/>
                                          </p:val>
                                        </p:tav>
                                        <p:tav tm="100000">
                                          <p:val>
                                            <p:strVal val="#ppt_w"/>
                                          </p:val>
                                        </p:tav>
                                      </p:tavLst>
                                    </p:anim>
                                    <p:anim calcmode="lin" valueType="num">
                                      <p:cBhvr>
                                        <p:cTn id="83" dur="500" fill="hold"/>
                                        <p:tgtEl>
                                          <p:spTgt spid="18"/>
                                        </p:tgtEl>
                                        <p:attrNameLst>
                                          <p:attrName>ppt_h</p:attrName>
                                        </p:attrNameLst>
                                      </p:cBhvr>
                                      <p:tavLst>
                                        <p:tav tm="0">
                                          <p:val>
                                            <p:fltVal val="0"/>
                                          </p:val>
                                        </p:tav>
                                        <p:tav tm="100000">
                                          <p:val>
                                            <p:strVal val="#ppt_h"/>
                                          </p:val>
                                        </p:tav>
                                      </p:tavLst>
                                    </p:anim>
                                    <p:animEffect transition="in" filter="fade">
                                      <p:cBhvr>
                                        <p:cTn id="84" dur="500"/>
                                        <p:tgtEl>
                                          <p:spTgt spid="18"/>
                                        </p:tgtEl>
                                      </p:cBhvr>
                                    </p:animEffect>
                                  </p:childTnLst>
                                </p:cTn>
                              </p:par>
                              <p:par>
                                <p:cTn id="85" presetID="10" presetClass="entr" presetSubtype="0" fill="hold" grpId="0" nodeType="withEffect">
                                  <p:stCondLst>
                                    <p:cond delay="41500"/>
                                  </p:stCondLst>
                                  <p:childTnLst>
                                    <p:set>
                                      <p:cBhvr>
                                        <p:cTn id="86" dur="1" fill="hold">
                                          <p:stCondLst>
                                            <p:cond delay="0"/>
                                          </p:stCondLst>
                                        </p:cTn>
                                        <p:tgtEl>
                                          <p:spTgt spid="21"/>
                                        </p:tgtEl>
                                        <p:attrNameLst>
                                          <p:attrName>style.visibility</p:attrName>
                                        </p:attrNameLst>
                                      </p:cBhvr>
                                      <p:to>
                                        <p:strVal val="visible"/>
                                      </p:to>
                                    </p:set>
                                    <p:animEffect transition="in" filter="fade">
                                      <p:cBhvr>
                                        <p:cTn id="8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88" fill="hold" display="0">
                  <p:stCondLst>
                    <p:cond delay="indefinite"/>
                  </p:stCondLst>
                  <p:endCondLst>
                    <p:cond evt="onStopAudio" delay="0">
                      <p:tgtEl>
                        <p:sldTgt/>
                      </p:tgtEl>
                    </p:cond>
                  </p:endCondLst>
                </p:cTn>
                <p:tgtEl>
                  <p:spTgt spid="3"/>
                </p:tgtEl>
              </p:cMediaNode>
            </p:audio>
          </p:childTnLst>
        </p:cTn>
      </p:par>
    </p:tnLst>
    <p:bldLst>
      <p:bldP spid="9" grpId="1"/>
      <p:bldP spid="9" grpId="2"/>
      <p:bldP spid="8" grpId="1"/>
      <p:bldP spid="8" grpId="2"/>
      <p:bldP spid="10" grpId="1"/>
      <p:bldP spid="10" grpId="2"/>
      <p:bldP spid="12" grpId="0"/>
      <p:bldP spid="12" grpId="2"/>
      <p:bldP spid="13" grpId="0"/>
      <p:bldP spid="13" grpId="1"/>
      <p:bldP spid="11" grpId="0"/>
      <p:bldP spid="11" grpId="1"/>
      <p:bldP spid="14" grpId="0"/>
      <p:bldP spid="14" grpId="1"/>
      <p:bldP spid="15" grpId="0"/>
      <p:bldP spid="15" grpId="1"/>
      <p:bldP spid="16" grpId="0"/>
      <p:bldP spid="16" grpId="1"/>
      <p:bldP spid="17" grpId="0"/>
      <p:bldP spid="17" grpId="1"/>
      <p:bldP spid="21"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1"/>
          <p:cNvSpPr/>
          <p:nvPr/>
        </p:nvSpPr>
        <p:spPr>
          <a:xfrm>
            <a:off x="0" y="28605"/>
            <a:ext cx="14630400" cy="2831544"/>
          </a:xfrm>
          <a:prstGeom prst="rect">
            <a:avLst/>
          </a:prstGeom>
        </p:spPr>
        <p:txBody>
          <a:bodyPr wrap="square" numCol="1">
            <a:spAutoFit/>
          </a:bodyPr>
          <a:lstStyle/>
          <a:p>
            <a:pPr>
              <a:spcAft>
                <a:spcPts val="1200"/>
              </a:spcAft>
            </a:pPr>
            <a:r>
              <a:rPr lang="en-US" sz="2400" b="1" dirty="0" smtClean="0">
                <a:solidFill>
                  <a:srgbClr val="21EAFF"/>
                </a:solidFill>
                <a:latin typeface="Josefin Sans" pitchFamily="2" charset="0"/>
              </a:rPr>
              <a:t>Using this Template</a:t>
            </a:r>
          </a:p>
          <a:p>
            <a:pPr>
              <a:spcAft>
                <a:spcPts val="1200"/>
              </a:spcAft>
            </a:pPr>
            <a:r>
              <a:rPr lang="en-US" sz="2400" b="1" dirty="0" smtClean="0">
                <a:solidFill>
                  <a:schemeClr val="bg1"/>
                </a:solidFill>
                <a:latin typeface="Josefin Sans" pitchFamily="2" charset="0"/>
              </a:rPr>
              <a:t>To </a:t>
            </a:r>
            <a:r>
              <a:rPr lang="en-US" sz="2400" b="1" dirty="0" smtClean="0">
                <a:solidFill>
                  <a:srgbClr val="CF57FF"/>
                </a:solidFill>
                <a:latin typeface="Josefin Sans" pitchFamily="2" charset="0"/>
              </a:rPr>
              <a:t>edit</a:t>
            </a:r>
            <a:r>
              <a:rPr lang="en-US" sz="2400" b="1" dirty="0" smtClean="0">
                <a:solidFill>
                  <a:schemeClr val="bg1"/>
                </a:solidFill>
                <a:latin typeface="Josefin Sans" pitchFamily="2" charset="0"/>
              </a:rPr>
              <a:t> the letters / words to suit your lesson content (including simple math), </a:t>
            </a:r>
            <a:r>
              <a:rPr lang="en-US" sz="2400" b="1" dirty="0" smtClean="0">
                <a:solidFill>
                  <a:srgbClr val="CF57FF"/>
                </a:solidFill>
                <a:latin typeface="Josefin Sans" pitchFamily="2" charset="0"/>
              </a:rPr>
              <a:t>zoom out</a:t>
            </a:r>
            <a:r>
              <a:rPr lang="en-US" sz="2400" b="1" dirty="0" smtClean="0">
                <a:solidFill>
                  <a:schemeClr val="bg1"/>
                </a:solidFill>
                <a:latin typeface="Josefin Sans" pitchFamily="2" charset="0"/>
              </a:rPr>
              <a:t> (either with ctrl + mouse wheel down, or with the slider at the bottom right of the window) while looking at the slide to find the ‘letters’ (actually shown as ‘1, 2, 3,’ etc.) or words (‘word1, word2, etc.) located just </a:t>
            </a:r>
            <a:r>
              <a:rPr lang="en-US" sz="2400" b="1" dirty="0" smtClean="0">
                <a:solidFill>
                  <a:srgbClr val="CF57FF"/>
                </a:solidFill>
                <a:latin typeface="Josefin Sans" pitchFamily="2" charset="0"/>
              </a:rPr>
              <a:t>outside of the visible area</a:t>
            </a:r>
            <a:r>
              <a:rPr lang="en-US" sz="2400" b="1" dirty="0" smtClean="0">
                <a:solidFill>
                  <a:schemeClr val="bg1"/>
                </a:solidFill>
                <a:latin typeface="Josefin Sans" pitchFamily="2" charset="0"/>
              </a:rPr>
              <a:t> of the slide.  You can then </a:t>
            </a:r>
            <a:r>
              <a:rPr lang="en-US" sz="2400" b="1" dirty="0" smtClean="0">
                <a:solidFill>
                  <a:srgbClr val="21EAFF"/>
                </a:solidFill>
                <a:latin typeface="Josefin Sans" pitchFamily="2" charset="0"/>
              </a:rPr>
              <a:t>select</a:t>
            </a:r>
            <a:r>
              <a:rPr lang="en-US" sz="2400" b="1" dirty="0" smtClean="0">
                <a:solidFill>
                  <a:schemeClr val="bg1"/>
                </a:solidFill>
                <a:latin typeface="Josefin Sans" pitchFamily="2" charset="0"/>
              </a:rPr>
              <a:t> each letter / word and </a:t>
            </a:r>
            <a:r>
              <a:rPr lang="en-US" sz="2400" b="1" dirty="0" smtClean="0">
                <a:solidFill>
                  <a:srgbClr val="21EAFF"/>
                </a:solidFill>
                <a:latin typeface="Josefin Sans" pitchFamily="2" charset="0"/>
              </a:rPr>
              <a:t>type</a:t>
            </a:r>
            <a:r>
              <a:rPr lang="en-US" sz="2400" b="1" dirty="0" smtClean="0">
                <a:solidFill>
                  <a:schemeClr val="bg1"/>
                </a:solidFill>
                <a:latin typeface="Josefin Sans" pitchFamily="2" charset="0"/>
              </a:rPr>
              <a:t> what you want it to be.  Once you change the ‘answer’ to match the letters / numbers you entered, that slide is all set.</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2841" r="10266"/>
          <a:stretch/>
        </p:blipFill>
        <p:spPr>
          <a:xfrm>
            <a:off x="69135" y="2811433"/>
            <a:ext cx="3354480" cy="1920240"/>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r="3414"/>
          <a:stretch/>
        </p:blipFill>
        <p:spPr>
          <a:xfrm>
            <a:off x="7631276" y="2811433"/>
            <a:ext cx="3156326" cy="1920240"/>
          </a:xfrm>
          <a:prstGeom prst="rect">
            <a:avLst/>
          </a:prstGeom>
        </p:spPr>
      </p:pic>
      <p:pic>
        <p:nvPicPr>
          <p:cNvPr id="5" name="Picture 4"/>
          <p:cNvPicPr>
            <a:picLocks noChangeAspect="1"/>
          </p:cNvPicPr>
          <p:nvPr/>
        </p:nvPicPr>
        <p:blipFill rotWithShape="1">
          <a:blip r:embed="rId5" cstate="print">
            <a:extLst>
              <a:ext uri="{28A0092B-C50C-407E-A947-70E740481C1C}">
                <a14:useLocalDpi xmlns:a14="http://schemas.microsoft.com/office/drawing/2010/main" val="0"/>
              </a:ext>
            </a:extLst>
          </a:blip>
          <a:srcRect l="1351"/>
          <a:stretch/>
        </p:blipFill>
        <p:spPr>
          <a:xfrm>
            <a:off x="10932161" y="2811433"/>
            <a:ext cx="3617462" cy="1920240"/>
          </a:xfrm>
          <a:prstGeom prst="rect">
            <a:avLst/>
          </a:prstGeom>
        </p:spPr>
      </p:pic>
      <p:pic>
        <p:nvPicPr>
          <p:cNvPr id="6" name="Picture 5"/>
          <p:cNvPicPr>
            <a:picLocks noChangeAspect="1"/>
          </p:cNvPicPr>
          <p:nvPr/>
        </p:nvPicPr>
        <p:blipFill rotWithShape="1">
          <a:blip r:embed="rId6" cstate="print">
            <a:extLst>
              <a:ext uri="{28A0092B-C50C-407E-A947-70E740481C1C}">
                <a14:useLocalDpi xmlns:a14="http://schemas.microsoft.com/office/drawing/2010/main" val="0"/>
              </a:ext>
            </a:extLst>
          </a:blip>
          <a:srcRect l="2697"/>
          <a:stretch/>
        </p:blipFill>
        <p:spPr>
          <a:xfrm>
            <a:off x="3568175" y="2811433"/>
            <a:ext cx="3918541" cy="1920240"/>
          </a:xfrm>
          <a:prstGeom prst="rect">
            <a:avLst/>
          </a:prstGeom>
        </p:spPr>
      </p:pic>
      <p:sp>
        <p:nvSpPr>
          <p:cNvPr id="7" name="Rectangle 6"/>
          <p:cNvSpPr/>
          <p:nvPr/>
        </p:nvSpPr>
        <p:spPr>
          <a:xfrm>
            <a:off x="-6398" y="4753578"/>
            <a:ext cx="14630400" cy="3570208"/>
          </a:xfrm>
          <a:prstGeom prst="rect">
            <a:avLst/>
          </a:prstGeom>
        </p:spPr>
        <p:txBody>
          <a:bodyPr wrap="square" numCol="1">
            <a:spAutoFit/>
          </a:bodyPr>
          <a:lstStyle/>
          <a:p>
            <a:pPr>
              <a:spcAft>
                <a:spcPts val="1200"/>
              </a:spcAft>
            </a:pPr>
            <a:r>
              <a:rPr lang="en-US" sz="2400" b="1" dirty="0" smtClean="0">
                <a:solidFill>
                  <a:srgbClr val="CF57FF"/>
                </a:solidFill>
                <a:latin typeface="Josefin Sans" pitchFamily="2" charset="0"/>
              </a:rPr>
              <a:t>Deleting</a:t>
            </a:r>
            <a:r>
              <a:rPr lang="en-US" sz="2400" b="1" dirty="0" smtClean="0">
                <a:solidFill>
                  <a:schemeClr val="bg1"/>
                </a:solidFill>
                <a:latin typeface="Josefin Sans" pitchFamily="2" charset="0"/>
              </a:rPr>
              <a:t> </a:t>
            </a:r>
            <a:r>
              <a:rPr lang="en-US" sz="2400" b="1" dirty="0" smtClean="0">
                <a:solidFill>
                  <a:srgbClr val="CF57FF"/>
                </a:solidFill>
                <a:latin typeface="Josefin Sans" pitchFamily="2" charset="0"/>
              </a:rPr>
              <a:t>extra</a:t>
            </a:r>
            <a:r>
              <a:rPr lang="en-US" sz="2400" b="1" dirty="0" smtClean="0">
                <a:solidFill>
                  <a:schemeClr val="bg1"/>
                </a:solidFill>
                <a:latin typeface="Josefin Sans" pitchFamily="2" charset="0"/>
              </a:rPr>
              <a:t> </a:t>
            </a:r>
            <a:r>
              <a:rPr lang="en-US" sz="2400" b="1" dirty="0" smtClean="0">
                <a:solidFill>
                  <a:srgbClr val="CF57FF"/>
                </a:solidFill>
                <a:latin typeface="Josefin Sans" pitchFamily="2" charset="0"/>
              </a:rPr>
              <a:t>letters</a:t>
            </a:r>
            <a:r>
              <a:rPr lang="en-US" sz="2400" b="1" dirty="0" smtClean="0">
                <a:solidFill>
                  <a:schemeClr val="bg1"/>
                </a:solidFill>
                <a:latin typeface="Josefin Sans" pitchFamily="2" charset="0"/>
              </a:rPr>
              <a:t> </a:t>
            </a:r>
            <a:r>
              <a:rPr lang="en-US" sz="2400" b="1" dirty="0" smtClean="0">
                <a:solidFill>
                  <a:srgbClr val="CF57FF"/>
                </a:solidFill>
                <a:latin typeface="Josefin Sans" pitchFamily="2" charset="0"/>
              </a:rPr>
              <a:t>/ words</a:t>
            </a:r>
            <a:r>
              <a:rPr lang="en-US" sz="2400" b="1" dirty="0" smtClean="0">
                <a:solidFill>
                  <a:schemeClr val="bg1"/>
                </a:solidFill>
                <a:latin typeface="Josefin Sans" pitchFamily="2" charset="0"/>
              </a:rPr>
              <a:t> will not affect the game’s animations.  See individual slide notes for instructions on adding additional letters / words (some slides’ animations make doing so difficult, so I tried to make as many letters / words as would fit).  Letters on level 1 can be moved vertically to space them out comfortably (if you delete extra letters), but all other levels have precise motion paths that will be affected if the letters / words are moved.</a:t>
            </a:r>
          </a:p>
          <a:p>
            <a:pPr>
              <a:spcAft>
                <a:spcPts val="1200"/>
              </a:spcAft>
            </a:pPr>
            <a:r>
              <a:rPr lang="en-US" sz="2400" b="1" dirty="0" smtClean="0">
                <a:solidFill>
                  <a:srgbClr val="21EAFF"/>
                </a:solidFill>
                <a:latin typeface="Josefin Sans" pitchFamily="2" charset="0"/>
              </a:rPr>
              <a:t>Note</a:t>
            </a:r>
            <a:r>
              <a:rPr lang="en-US" sz="2400" b="1" dirty="0" smtClean="0">
                <a:solidFill>
                  <a:schemeClr val="bg1"/>
                </a:solidFill>
                <a:latin typeface="Josefin Sans" pitchFamily="2" charset="0"/>
              </a:rPr>
              <a:t>: Other than deleting extra letters, deleting or moving other elements can negatively affect animation sequences.  I recommend keeping an unedited copy of this template in a safe folder, then editing a separate copy to suit each lesson (which will also prevent having to add letters / words you deleted for a previous lesson).  </a:t>
            </a:r>
          </a:p>
        </p:txBody>
      </p:sp>
    </p:spTree>
    <p:extLst>
      <p:ext uri="{BB962C8B-B14F-4D97-AF65-F5344CB8AC3E}">
        <p14:creationId xmlns:p14="http://schemas.microsoft.com/office/powerpoint/2010/main" val="2224932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1"/>
          <p:cNvSpPr/>
          <p:nvPr/>
        </p:nvSpPr>
        <p:spPr>
          <a:xfrm>
            <a:off x="0" y="28605"/>
            <a:ext cx="14630400" cy="8094524"/>
          </a:xfrm>
          <a:prstGeom prst="rect">
            <a:avLst/>
          </a:prstGeom>
        </p:spPr>
        <p:txBody>
          <a:bodyPr wrap="square" numCol="1">
            <a:spAutoFit/>
          </a:bodyPr>
          <a:lstStyle/>
          <a:p>
            <a:pPr algn="ctr"/>
            <a:r>
              <a:rPr lang="en-US" sz="2600" b="1" dirty="0" smtClean="0">
                <a:solidFill>
                  <a:srgbClr val="CF57FF"/>
                </a:solidFill>
                <a:latin typeface="Josefin Sans" pitchFamily="2" charset="0"/>
              </a:rPr>
              <a:t>Music Credits</a:t>
            </a:r>
          </a:p>
          <a:p>
            <a:r>
              <a:rPr lang="en-US" sz="2600" b="1" dirty="0" smtClean="0">
                <a:solidFill>
                  <a:schemeClr val="bg1"/>
                </a:solidFill>
                <a:latin typeface="Josefin Sans" pitchFamily="2" charset="0"/>
              </a:rPr>
              <a:t>I wouldn’t have made this game if I hadn’t been able to find great, freely licensable music for all 12 levels (plus the title, tutorial, and credits slides), so a special thanks to </a:t>
            </a:r>
            <a:r>
              <a:rPr lang="en-US" sz="2600" b="1" dirty="0" smtClean="0">
                <a:solidFill>
                  <a:srgbClr val="21EAFF"/>
                </a:solidFill>
                <a:latin typeface="Josefin Sans" pitchFamily="2" charset="0"/>
              </a:rPr>
              <a:t>Breaking Copyright Music</a:t>
            </a:r>
            <a:r>
              <a:rPr lang="en-US" sz="2600" b="1" dirty="0" smtClean="0">
                <a:solidFill>
                  <a:schemeClr val="bg1"/>
                </a:solidFill>
                <a:latin typeface="Josefin Sans" pitchFamily="2" charset="0"/>
              </a:rPr>
              <a:t> for promoting these artists</a:t>
            </a:r>
            <a:r>
              <a:rPr lang="en-US" sz="2600" b="1" dirty="0">
                <a:solidFill>
                  <a:schemeClr val="bg1"/>
                </a:solidFill>
                <a:latin typeface="Josefin Sans" pitchFamily="2" charset="0"/>
              </a:rPr>
              <a:t>’ music (</a:t>
            </a:r>
            <a:r>
              <a:rPr lang="en-US" sz="1800" b="1" dirty="0">
                <a:solidFill>
                  <a:schemeClr val="bg1"/>
                </a:solidFill>
                <a:latin typeface="Josefin Sans" pitchFamily="2" charset="0"/>
              </a:rPr>
              <a:t>https://</a:t>
            </a:r>
            <a:r>
              <a:rPr lang="en-US" sz="1800" b="1" dirty="0" smtClean="0">
                <a:solidFill>
                  <a:schemeClr val="bg1"/>
                </a:solidFill>
                <a:latin typeface="Josefin Sans" pitchFamily="2" charset="0"/>
              </a:rPr>
              <a:t>www.youtube.com/user/BreakingTheCopyright</a:t>
            </a:r>
            <a:r>
              <a:rPr lang="en-US" sz="2600" b="1" dirty="0" smtClean="0">
                <a:solidFill>
                  <a:schemeClr val="bg1"/>
                </a:solidFill>
                <a:latin typeface="Josefin Sans" pitchFamily="2" charset="0"/>
              </a:rPr>
              <a:t>).</a:t>
            </a:r>
          </a:p>
          <a:p>
            <a:endParaRPr lang="en-US" sz="2600" b="1" dirty="0" smtClean="0">
              <a:solidFill>
                <a:schemeClr val="bg1"/>
              </a:solidFill>
              <a:latin typeface="Josefin Sans" pitchFamily="2" charset="0"/>
            </a:endParaRPr>
          </a:p>
          <a:p>
            <a:r>
              <a:rPr lang="en-US" sz="2600" b="1" dirty="0" smtClean="0">
                <a:solidFill>
                  <a:schemeClr val="bg1"/>
                </a:solidFill>
                <a:latin typeface="Josefin Sans" pitchFamily="2" charset="0"/>
              </a:rPr>
              <a:t>(See individual slide notes for YouTube links and license information.)</a:t>
            </a:r>
          </a:p>
          <a:p>
            <a:r>
              <a:rPr lang="en-US" sz="2600" b="1" dirty="0" smtClean="0">
                <a:solidFill>
                  <a:srgbClr val="21EAFF"/>
                </a:solidFill>
                <a:latin typeface="Josefin Sans" pitchFamily="2" charset="0"/>
              </a:rPr>
              <a:t>Defense </a:t>
            </a:r>
            <a:r>
              <a:rPr lang="en-US" sz="2600" b="1" dirty="0">
                <a:solidFill>
                  <a:srgbClr val="21EAFF"/>
                </a:solidFill>
                <a:latin typeface="Josefin Sans" pitchFamily="2" charset="0"/>
              </a:rPr>
              <a:t>Matrix</a:t>
            </a:r>
            <a:r>
              <a:rPr lang="en-US" sz="2600" b="1" dirty="0">
                <a:solidFill>
                  <a:schemeClr val="bg1"/>
                </a:solidFill>
                <a:latin typeface="Josefin Sans" pitchFamily="2" charset="0"/>
              </a:rPr>
              <a:t> (</a:t>
            </a:r>
            <a:r>
              <a:rPr lang="en-US" sz="2600" b="1" dirty="0" err="1">
                <a:solidFill>
                  <a:srgbClr val="CF57FF"/>
                </a:solidFill>
                <a:latin typeface="Josefin Sans" pitchFamily="2" charset="0"/>
              </a:rPr>
              <a:t>Vyra</a:t>
            </a:r>
            <a:r>
              <a:rPr lang="en-US" sz="2600" b="1" dirty="0" smtClean="0">
                <a:solidFill>
                  <a:schemeClr val="bg1"/>
                </a:solidFill>
                <a:latin typeface="Josefin Sans" pitchFamily="2" charset="0"/>
              </a:rPr>
              <a:t>)</a:t>
            </a:r>
            <a:r>
              <a:rPr lang="en-US" sz="2600" dirty="0" smtClean="0">
                <a:solidFill>
                  <a:schemeClr val="bg1"/>
                </a:solidFill>
                <a:latin typeface="Josefin Sans" pitchFamily="2" charset="0"/>
              </a:rPr>
              <a:t> (</a:t>
            </a:r>
            <a:r>
              <a:rPr lang="en-US" sz="2600" dirty="0">
                <a:solidFill>
                  <a:schemeClr val="bg1"/>
                </a:solidFill>
                <a:latin typeface="Josefin Sans" pitchFamily="2" charset="0"/>
              </a:rPr>
              <a:t>Title </a:t>
            </a:r>
            <a:r>
              <a:rPr lang="en-US" sz="2600" dirty="0" smtClean="0">
                <a:solidFill>
                  <a:schemeClr val="bg1"/>
                </a:solidFill>
                <a:latin typeface="Josefin Sans" pitchFamily="2" charset="0"/>
              </a:rPr>
              <a:t>Screen and End Credits)</a:t>
            </a:r>
          </a:p>
          <a:p>
            <a:r>
              <a:rPr lang="en-US" sz="2600" b="1" dirty="0">
                <a:solidFill>
                  <a:srgbClr val="21EAFF"/>
                </a:solidFill>
                <a:latin typeface="Josefin Sans" pitchFamily="2" charset="0"/>
              </a:rPr>
              <a:t>Voyager 1</a:t>
            </a:r>
            <a:r>
              <a:rPr lang="en-US" sz="2600" b="1" dirty="0">
                <a:solidFill>
                  <a:schemeClr val="bg1"/>
                </a:solidFill>
                <a:latin typeface="Josefin Sans" pitchFamily="2" charset="0"/>
              </a:rPr>
              <a:t> (</a:t>
            </a:r>
            <a:r>
              <a:rPr lang="en-US" sz="2600" b="1" dirty="0">
                <a:solidFill>
                  <a:srgbClr val="CF57FF"/>
                </a:solidFill>
                <a:latin typeface="Josefin Sans" pitchFamily="2" charset="0"/>
              </a:rPr>
              <a:t>John </a:t>
            </a:r>
            <a:r>
              <a:rPr lang="en-US" sz="2600" b="1" dirty="0" err="1">
                <a:solidFill>
                  <a:srgbClr val="CF57FF"/>
                </a:solidFill>
                <a:latin typeface="Josefin Sans" pitchFamily="2" charset="0"/>
              </a:rPr>
              <a:t>Tasoulas</a:t>
            </a:r>
            <a:r>
              <a:rPr lang="en-US" sz="2600" b="1" dirty="0">
                <a:solidFill>
                  <a:schemeClr val="bg1"/>
                </a:solidFill>
                <a:latin typeface="Josefin Sans" pitchFamily="2" charset="0"/>
              </a:rPr>
              <a:t>)</a:t>
            </a:r>
            <a:r>
              <a:rPr lang="en-US" sz="2600" dirty="0">
                <a:solidFill>
                  <a:schemeClr val="bg1"/>
                </a:solidFill>
                <a:latin typeface="Josefin Sans" pitchFamily="2" charset="0"/>
              </a:rPr>
              <a:t> (Tutorial)</a:t>
            </a:r>
          </a:p>
          <a:p>
            <a:r>
              <a:rPr lang="en-US" sz="2600" b="1" dirty="0" smtClean="0">
                <a:solidFill>
                  <a:srgbClr val="21EAFF"/>
                </a:solidFill>
                <a:latin typeface="Josefin Sans" pitchFamily="2" charset="0"/>
              </a:rPr>
              <a:t>Terra</a:t>
            </a:r>
            <a:r>
              <a:rPr lang="en-US" sz="2600" b="1" dirty="0" smtClean="0">
                <a:solidFill>
                  <a:schemeClr val="bg1"/>
                </a:solidFill>
                <a:latin typeface="Josefin Sans" pitchFamily="2" charset="0"/>
              </a:rPr>
              <a:t> </a:t>
            </a:r>
            <a:r>
              <a:rPr lang="en-US" sz="2600" b="1" dirty="0">
                <a:solidFill>
                  <a:schemeClr val="bg1"/>
                </a:solidFill>
                <a:latin typeface="Josefin Sans" pitchFamily="2" charset="0"/>
              </a:rPr>
              <a:t>(</a:t>
            </a:r>
            <a:r>
              <a:rPr lang="en-US" sz="2600" b="1" dirty="0" err="1">
                <a:solidFill>
                  <a:srgbClr val="CF57FF"/>
                </a:solidFill>
                <a:latin typeface="Josefin Sans" pitchFamily="2" charset="0"/>
              </a:rPr>
              <a:t>LEMMiNO</a:t>
            </a:r>
            <a:r>
              <a:rPr lang="en-US" sz="2600" b="1" dirty="0">
                <a:solidFill>
                  <a:srgbClr val="CF57FF"/>
                </a:solidFill>
                <a:latin typeface="Josefin Sans" pitchFamily="2" charset="0"/>
              </a:rPr>
              <a:t> feat. Nova</a:t>
            </a:r>
            <a:r>
              <a:rPr lang="en-US" sz="2600" b="1" dirty="0">
                <a:solidFill>
                  <a:schemeClr val="bg1"/>
                </a:solidFill>
                <a:latin typeface="Josefin Sans" pitchFamily="2" charset="0"/>
              </a:rPr>
              <a:t>)</a:t>
            </a:r>
            <a:r>
              <a:rPr lang="en-US" sz="2600" dirty="0">
                <a:solidFill>
                  <a:schemeClr val="bg1"/>
                </a:solidFill>
                <a:latin typeface="Josefin Sans" pitchFamily="2" charset="0"/>
              </a:rPr>
              <a:t> (Level 1.1)</a:t>
            </a:r>
          </a:p>
          <a:p>
            <a:r>
              <a:rPr lang="en-US" sz="2600" b="1" dirty="0">
                <a:solidFill>
                  <a:srgbClr val="21EAFF"/>
                </a:solidFill>
                <a:latin typeface="Josefin Sans" pitchFamily="2" charset="0"/>
              </a:rPr>
              <a:t>The Dead</a:t>
            </a:r>
            <a:r>
              <a:rPr lang="en-US" sz="2600" b="1" dirty="0">
                <a:solidFill>
                  <a:schemeClr val="bg1"/>
                </a:solidFill>
                <a:latin typeface="Josefin Sans" pitchFamily="2" charset="0"/>
              </a:rPr>
              <a:t> (</a:t>
            </a:r>
            <a:r>
              <a:rPr lang="en-US" sz="2600" b="1" dirty="0">
                <a:solidFill>
                  <a:srgbClr val="CF57FF"/>
                </a:solidFill>
                <a:latin typeface="Josefin Sans" pitchFamily="2" charset="0"/>
              </a:rPr>
              <a:t>John </a:t>
            </a:r>
            <a:r>
              <a:rPr lang="en-US" sz="2600" b="1" dirty="0" err="1">
                <a:solidFill>
                  <a:srgbClr val="CF57FF"/>
                </a:solidFill>
                <a:latin typeface="Josefin Sans" pitchFamily="2" charset="0"/>
              </a:rPr>
              <a:t>Tasoulas</a:t>
            </a:r>
            <a:r>
              <a:rPr lang="en-US" sz="2600" b="1" dirty="0">
                <a:solidFill>
                  <a:schemeClr val="bg1"/>
                </a:solidFill>
                <a:latin typeface="Josefin Sans" pitchFamily="2" charset="0"/>
              </a:rPr>
              <a:t>)</a:t>
            </a:r>
            <a:r>
              <a:rPr lang="en-US" sz="2600" dirty="0">
                <a:solidFill>
                  <a:schemeClr val="bg1"/>
                </a:solidFill>
                <a:latin typeface="Josefin Sans" pitchFamily="2" charset="0"/>
              </a:rPr>
              <a:t> (Level 1.2)</a:t>
            </a:r>
            <a:endParaRPr lang="en-US" sz="2600" b="1" dirty="0">
              <a:solidFill>
                <a:schemeClr val="bg1"/>
              </a:solidFill>
              <a:latin typeface="Josefin Sans" pitchFamily="2" charset="0"/>
            </a:endParaRPr>
          </a:p>
          <a:p>
            <a:r>
              <a:rPr lang="en-US" sz="2600" b="1" dirty="0" smtClean="0">
                <a:solidFill>
                  <a:srgbClr val="21EAFF"/>
                </a:solidFill>
                <a:latin typeface="Josefin Sans" pitchFamily="2" charset="0"/>
              </a:rPr>
              <a:t>Too </a:t>
            </a:r>
            <a:r>
              <a:rPr lang="en-US" sz="2600" b="1" dirty="0">
                <a:solidFill>
                  <a:srgbClr val="21EAFF"/>
                </a:solidFill>
                <a:latin typeface="Josefin Sans" pitchFamily="2" charset="0"/>
              </a:rPr>
              <a:t>Soon</a:t>
            </a:r>
            <a:r>
              <a:rPr lang="en-US" sz="2600" b="1" dirty="0">
                <a:solidFill>
                  <a:schemeClr val="bg1"/>
                </a:solidFill>
                <a:latin typeface="Josefin Sans" pitchFamily="2" charset="0"/>
              </a:rPr>
              <a:t> (</a:t>
            </a:r>
            <a:r>
              <a:rPr lang="en-US" sz="2600" b="1" dirty="0">
                <a:solidFill>
                  <a:srgbClr val="CF57FF"/>
                </a:solidFill>
                <a:latin typeface="Josefin Sans" pitchFamily="2" charset="0"/>
              </a:rPr>
              <a:t>Diamond Ace feat. </a:t>
            </a:r>
            <a:r>
              <a:rPr lang="en-US" sz="2600" b="1" dirty="0" err="1">
                <a:solidFill>
                  <a:srgbClr val="CF57FF"/>
                </a:solidFill>
                <a:latin typeface="Josefin Sans" pitchFamily="2" charset="0"/>
              </a:rPr>
              <a:t>Nymbius</a:t>
            </a:r>
            <a:r>
              <a:rPr lang="en-US" sz="2600" b="1" dirty="0">
                <a:solidFill>
                  <a:schemeClr val="bg1"/>
                </a:solidFill>
                <a:latin typeface="Josefin Sans" pitchFamily="2" charset="0"/>
              </a:rPr>
              <a:t>)</a:t>
            </a:r>
            <a:r>
              <a:rPr lang="en-US" sz="2600" dirty="0">
                <a:solidFill>
                  <a:schemeClr val="bg1"/>
                </a:solidFill>
                <a:latin typeface="Josefin Sans" pitchFamily="2" charset="0"/>
              </a:rPr>
              <a:t> </a:t>
            </a:r>
            <a:r>
              <a:rPr lang="en-US" sz="2600" dirty="0" smtClean="0">
                <a:solidFill>
                  <a:schemeClr val="bg1"/>
                </a:solidFill>
                <a:latin typeface="Josefin Sans" pitchFamily="2" charset="0"/>
              </a:rPr>
              <a:t>(Level </a:t>
            </a:r>
            <a:r>
              <a:rPr lang="en-US" sz="2600" dirty="0">
                <a:solidFill>
                  <a:schemeClr val="bg1"/>
                </a:solidFill>
                <a:latin typeface="Josefin Sans" pitchFamily="2" charset="0"/>
              </a:rPr>
              <a:t>1.3)</a:t>
            </a:r>
          </a:p>
          <a:p>
            <a:r>
              <a:rPr lang="en-US" sz="2600" b="1" dirty="0" err="1">
                <a:solidFill>
                  <a:srgbClr val="21EAFF"/>
                </a:solidFill>
                <a:latin typeface="Josefin Sans" pitchFamily="2" charset="0"/>
              </a:rPr>
              <a:t>Glitcher</a:t>
            </a:r>
            <a:r>
              <a:rPr lang="en-US" sz="2600" b="1" dirty="0">
                <a:solidFill>
                  <a:schemeClr val="bg1"/>
                </a:solidFill>
                <a:latin typeface="Josefin Sans" pitchFamily="2" charset="0"/>
              </a:rPr>
              <a:t> (</a:t>
            </a:r>
            <a:r>
              <a:rPr lang="en-US" sz="2600" b="1" dirty="0">
                <a:solidFill>
                  <a:srgbClr val="CF57FF"/>
                </a:solidFill>
                <a:latin typeface="Josefin Sans" pitchFamily="2" charset="0"/>
              </a:rPr>
              <a:t>Joe Crotty</a:t>
            </a:r>
            <a:r>
              <a:rPr lang="en-US" sz="2600" b="1" dirty="0">
                <a:solidFill>
                  <a:schemeClr val="bg1"/>
                </a:solidFill>
                <a:latin typeface="Josefin Sans" pitchFamily="2" charset="0"/>
              </a:rPr>
              <a:t>)</a:t>
            </a:r>
            <a:r>
              <a:rPr lang="en-US" sz="2600" dirty="0">
                <a:solidFill>
                  <a:schemeClr val="bg1"/>
                </a:solidFill>
                <a:latin typeface="Josefin Sans" pitchFamily="2" charset="0"/>
              </a:rPr>
              <a:t> (Level 2.1)</a:t>
            </a:r>
            <a:endParaRPr lang="en-US" sz="2600" b="1" dirty="0">
              <a:solidFill>
                <a:schemeClr val="bg1"/>
              </a:solidFill>
              <a:latin typeface="Josefin Sans" pitchFamily="2" charset="0"/>
            </a:endParaRPr>
          </a:p>
          <a:p>
            <a:r>
              <a:rPr lang="en-US" sz="2600" b="1" dirty="0" smtClean="0">
                <a:solidFill>
                  <a:srgbClr val="21EAFF"/>
                </a:solidFill>
                <a:latin typeface="Josefin Sans" pitchFamily="2" charset="0"/>
              </a:rPr>
              <a:t>Fast </a:t>
            </a:r>
            <a:r>
              <a:rPr lang="en-US" sz="2600" b="1" dirty="0">
                <a:solidFill>
                  <a:srgbClr val="21EAFF"/>
                </a:solidFill>
                <a:latin typeface="Josefin Sans" pitchFamily="2" charset="0"/>
              </a:rPr>
              <a:t>and Furious</a:t>
            </a:r>
            <a:r>
              <a:rPr lang="en-US" sz="2600" b="1" dirty="0">
                <a:solidFill>
                  <a:schemeClr val="bg1"/>
                </a:solidFill>
                <a:latin typeface="Josefin Sans" pitchFamily="2" charset="0"/>
              </a:rPr>
              <a:t> (</a:t>
            </a:r>
            <a:r>
              <a:rPr lang="en-US" sz="2600" b="1" dirty="0">
                <a:solidFill>
                  <a:srgbClr val="CF57FF"/>
                </a:solidFill>
                <a:latin typeface="Josefin Sans" pitchFamily="2" charset="0"/>
              </a:rPr>
              <a:t>Kabbalistic Village</a:t>
            </a:r>
            <a:r>
              <a:rPr lang="en-US" sz="2600" b="1" dirty="0" smtClean="0">
                <a:solidFill>
                  <a:schemeClr val="bg1"/>
                </a:solidFill>
                <a:latin typeface="Josefin Sans" pitchFamily="2" charset="0"/>
              </a:rPr>
              <a:t>)</a:t>
            </a:r>
            <a:r>
              <a:rPr lang="en-US" sz="2600" dirty="0" smtClean="0">
                <a:solidFill>
                  <a:schemeClr val="bg1"/>
                </a:solidFill>
                <a:latin typeface="Josefin Sans" pitchFamily="2" charset="0"/>
              </a:rPr>
              <a:t> (Level 2.2)</a:t>
            </a:r>
            <a:endParaRPr lang="en-US" sz="2600" b="1" dirty="0" smtClean="0">
              <a:solidFill>
                <a:schemeClr val="bg1"/>
              </a:solidFill>
              <a:latin typeface="Josefin Sans" pitchFamily="2" charset="0"/>
            </a:endParaRPr>
          </a:p>
          <a:p>
            <a:r>
              <a:rPr lang="en-US" sz="2600" b="1" dirty="0" smtClean="0">
                <a:solidFill>
                  <a:srgbClr val="21EAFF"/>
                </a:solidFill>
                <a:latin typeface="Josefin Sans" pitchFamily="2" charset="0"/>
              </a:rPr>
              <a:t>Ride</a:t>
            </a:r>
            <a:r>
              <a:rPr lang="en-US" sz="2600" b="1" dirty="0" smtClean="0">
                <a:solidFill>
                  <a:schemeClr val="bg1"/>
                </a:solidFill>
                <a:latin typeface="Josefin Sans" pitchFamily="2" charset="0"/>
              </a:rPr>
              <a:t> </a:t>
            </a:r>
            <a:r>
              <a:rPr lang="en-US" sz="2600" b="1" dirty="0">
                <a:solidFill>
                  <a:schemeClr val="bg1"/>
                </a:solidFill>
                <a:latin typeface="Josefin Sans" pitchFamily="2" charset="0"/>
              </a:rPr>
              <a:t>(</a:t>
            </a:r>
            <a:r>
              <a:rPr lang="en-US" sz="2600" b="1" dirty="0" err="1">
                <a:solidFill>
                  <a:srgbClr val="CF57FF"/>
                </a:solidFill>
                <a:latin typeface="Josefin Sans" pitchFamily="2" charset="0"/>
              </a:rPr>
              <a:t>Leomind</a:t>
            </a:r>
            <a:r>
              <a:rPr lang="en-US" sz="2600" b="1" dirty="0">
                <a:solidFill>
                  <a:schemeClr val="bg1"/>
                </a:solidFill>
                <a:latin typeface="Josefin Sans" pitchFamily="2" charset="0"/>
              </a:rPr>
              <a:t>)</a:t>
            </a:r>
            <a:r>
              <a:rPr lang="en-US" sz="2600" dirty="0">
                <a:solidFill>
                  <a:schemeClr val="bg1"/>
                </a:solidFill>
                <a:latin typeface="Josefin Sans" pitchFamily="2" charset="0"/>
              </a:rPr>
              <a:t> (Level 2.3)</a:t>
            </a:r>
          </a:p>
          <a:p>
            <a:r>
              <a:rPr lang="en-US" sz="2600" b="1" dirty="0" err="1" smtClean="0">
                <a:solidFill>
                  <a:srgbClr val="21EAFF"/>
                </a:solidFill>
                <a:latin typeface="Josefin Sans" pitchFamily="2" charset="0"/>
              </a:rPr>
              <a:t>Skystrike</a:t>
            </a:r>
            <a:r>
              <a:rPr lang="en-US" sz="2600" b="1" dirty="0" smtClean="0">
                <a:solidFill>
                  <a:schemeClr val="bg1"/>
                </a:solidFill>
                <a:latin typeface="Josefin Sans" pitchFamily="2" charset="0"/>
              </a:rPr>
              <a:t> </a:t>
            </a:r>
            <a:r>
              <a:rPr lang="en-US" sz="2600" b="1" dirty="0">
                <a:solidFill>
                  <a:schemeClr val="bg1"/>
                </a:solidFill>
                <a:latin typeface="Josefin Sans" pitchFamily="2" charset="0"/>
              </a:rPr>
              <a:t>(</a:t>
            </a:r>
            <a:r>
              <a:rPr lang="en-US" sz="2600" b="1" dirty="0" err="1">
                <a:solidFill>
                  <a:srgbClr val="CF57FF"/>
                </a:solidFill>
                <a:latin typeface="Josefin Sans" pitchFamily="2" charset="0"/>
              </a:rPr>
              <a:t>Hinkik</a:t>
            </a:r>
            <a:r>
              <a:rPr lang="en-US" sz="2600" b="1" dirty="0" smtClean="0">
                <a:solidFill>
                  <a:schemeClr val="bg1"/>
                </a:solidFill>
                <a:latin typeface="Josefin Sans" pitchFamily="2" charset="0"/>
              </a:rPr>
              <a:t>)</a:t>
            </a:r>
            <a:r>
              <a:rPr lang="en-US" sz="2600" dirty="0" smtClean="0">
                <a:solidFill>
                  <a:schemeClr val="bg1"/>
                </a:solidFill>
                <a:latin typeface="Josefin Sans" pitchFamily="2" charset="0"/>
              </a:rPr>
              <a:t> (Level 3.1)</a:t>
            </a:r>
          </a:p>
          <a:p>
            <a:r>
              <a:rPr lang="en-US" sz="2600" b="1" dirty="0">
                <a:solidFill>
                  <a:srgbClr val="21EAFF"/>
                </a:solidFill>
                <a:latin typeface="Josefin Sans" pitchFamily="2" charset="0"/>
              </a:rPr>
              <a:t>Warrior</a:t>
            </a:r>
            <a:r>
              <a:rPr lang="en-US" sz="2600" b="1" dirty="0">
                <a:solidFill>
                  <a:schemeClr val="bg1"/>
                </a:solidFill>
                <a:latin typeface="Josefin Sans" pitchFamily="2" charset="0"/>
              </a:rPr>
              <a:t> (</a:t>
            </a:r>
            <a:r>
              <a:rPr lang="en-US" sz="2600" b="1" dirty="0" err="1">
                <a:solidFill>
                  <a:srgbClr val="CF57FF"/>
                </a:solidFill>
                <a:latin typeface="Josefin Sans" pitchFamily="2" charset="0"/>
              </a:rPr>
              <a:t>Yoitrax</a:t>
            </a:r>
            <a:r>
              <a:rPr lang="en-US" sz="2600" b="1" dirty="0" smtClean="0">
                <a:solidFill>
                  <a:schemeClr val="bg1"/>
                </a:solidFill>
                <a:latin typeface="Josefin Sans" pitchFamily="2" charset="0"/>
              </a:rPr>
              <a:t>) </a:t>
            </a:r>
            <a:r>
              <a:rPr lang="en-US" sz="2600" dirty="0" smtClean="0">
                <a:solidFill>
                  <a:schemeClr val="bg1"/>
                </a:solidFill>
                <a:latin typeface="Josefin Sans" pitchFamily="2" charset="0"/>
              </a:rPr>
              <a:t>(Level 3.2)</a:t>
            </a:r>
            <a:endParaRPr lang="en-US" sz="2600" b="1" dirty="0" smtClean="0">
              <a:solidFill>
                <a:schemeClr val="bg1"/>
              </a:solidFill>
              <a:latin typeface="Josefin Sans" pitchFamily="2" charset="0"/>
            </a:endParaRPr>
          </a:p>
          <a:p>
            <a:r>
              <a:rPr lang="en-US" sz="2600" b="1" dirty="0">
                <a:solidFill>
                  <a:srgbClr val="21EAFF"/>
                </a:solidFill>
                <a:latin typeface="Josefin Sans" pitchFamily="2" charset="0"/>
              </a:rPr>
              <a:t>Deflector</a:t>
            </a:r>
            <a:r>
              <a:rPr lang="en-US" sz="2600" b="1" dirty="0">
                <a:solidFill>
                  <a:schemeClr val="bg1"/>
                </a:solidFill>
                <a:latin typeface="Josefin Sans" pitchFamily="2" charset="0"/>
              </a:rPr>
              <a:t> (</a:t>
            </a:r>
            <a:r>
              <a:rPr lang="en-US" sz="2600" b="1" dirty="0" err="1">
                <a:solidFill>
                  <a:srgbClr val="CF57FF"/>
                </a:solidFill>
                <a:latin typeface="Josefin Sans" pitchFamily="2" charset="0"/>
              </a:rPr>
              <a:t>Ghostrifter</a:t>
            </a:r>
            <a:r>
              <a:rPr lang="en-US" sz="2600" b="1" dirty="0">
                <a:solidFill>
                  <a:schemeClr val="bg1"/>
                </a:solidFill>
                <a:latin typeface="Josefin Sans" pitchFamily="2" charset="0"/>
              </a:rPr>
              <a:t>)</a:t>
            </a:r>
            <a:r>
              <a:rPr lang="en-US" sz="2600" dirty="0">
                <a:solidFill>
                  <a:schemeClr val="bg1"/>
                </a:solidFill>
                <a:latin typeface="Josefin Sans" pitchFamily="2" charset="0"/>
              </a:rPr>
              <a:t> (Level 3.3)</a:t>
            </a:r>
          </a:p>
          <a:p>
            <a:r>
              <a:rPr lang="en-US" sz="2600" b="1" dirty="0" smtClean="0">
                <a:solidFill>
                  <a:srgbClr val="21EAFF"/>
                </a:solidFill>
                <a:latin typeface="Josefin Sans" pitchFamily="2" charset="0"/>
              </a:rPr>
              <a:t>2SSE</a:t>
            </a:r>
            <a:r>
              <a:rPr lang="en-US" sz="2600" b="1" dirty="0" smtClean="0">
                <a:solidFill>
                  <a:schemeClr val="bg1"/>
                </a:solidFill>
                <a:latin typeface="Josefin Sans" pitchFamily="2" charset="0"/>
              </a:rPr>
              <a:t> </a:t>
            </a:r>
            <a:r>
              <a:rPr lang="en-US" sz="2600" b="1" dirty="0">
                <a:solidFill>
                  <a:schemeClr val="bg1"/>
                </a:solidFill>
                <a:latin typeface="Josefin Sans" pitchFamily="2" charset="0"/>
              </a:rPr>
              <a:t>(</a:t>
            </a:r>
            <a:r>
              <a:rPr lang="en-US" sz="2600" b="1" dirty="0">
                <a:solidFill>
                  <a:srgbClr val="CF57FF"/>
                </a:solidFill>
                <a:latin typeface="Josefin Sans" pitchFamily="2" charset="0"/>
              </a:rPr>
              <a:t>DJ </a:t>
            </a:r>
            <a:r>
              <a:rPr lang="en-US" sz="2600" b="1" dirty="0" err="1">
                <a:solidFill>
                  <a:srgbClr val="CF57FF"/>
                </a:solidFill>
                <a:latin typeface="Josefin Sans" pitchFamily="2" charset="0"/>
              </a:rPr>
              <a:t>Jart</a:t>
            </a:r>
            <a:r>
              <a:rPr lang="en-US" sz="2600" b="1" dirty="0" smtClean="0">
                <a:solidFill>
                  <a:schemeClr val="bg1"/>
                </a:solidFill>
                <a:latin typeface="Josefin Sans" pitchFamily="2" charset="0"/>
              </a:rPr>
              <a:t>)</a:t>
            </a:r>
            <a:r>
              <a:rPr lang="en-US" sz="2600" dirty="0" smtClean="0">
                <a:solidFill>
                  <a:schemeClr val="bg1"/>
                </a:solidFill>
                <a:latin typeface="Josefin Sans" pitchFamily="2" charset="0"/>
              </a:rPr>
              <a:t> (Level </a:t>
            </a:r>
            <a:r>
              <a:rPr lang="en-US" sz="2600" dirty="0">
                <a:solidFill>
                  <a:schemeClr val="bg1"/>
                </a:solidFill>
                <a:latin typeface="Josefin Sans" pitchFamily="2" charset="0"/>
              </a:rPr>
              <a:t>4.1</a:t>
            </a:r>
            <a:r>
              <a:rPr lang="en-US" sz="2600" dirty="0" smtClean="0">
                <a:solidFill>
                  <a:schemeClr val="bg1"/>
                </a:solidFill>
                <a:latin typeface="Josefin Sans" pitchFamily="2" charset="0"/>
              </a:rPr>
              <a:t>)</a:t>
            </a:r>
          </a:p>
          <a:p>
            <a:r>
              <a:rPr lang="en-US" sz="2600" b="1" dirty="0" err="1">
                <a:solidFill>
                  <a:srgbClr val="21EAFF"/>
                </a:solidFill>
                <a:latin typeface="Josefin Sans" pitchFamily="2" charset="0"/>
              </a:rPr>
              <a:t>Nightrise</a:t>
            </a:r>
            <a:r>
              <a:rPr lang="en-US" sz="2600" b="1" dirty="0">
                <a:solidFill>
                  <a:schemeClr val="bg1"/>
                </a:solidFill>
                <a:latin typeface="Josefin Sans" pitchFamily="2" charset="0"/>
              </a:rPr>
              <a:t> (</a:t>
            </a:r>
            <a:r>
              <a:rPr lang="en-US" sz="2600" b="1" dirty="0">
                <a:solidFill>
                  <a:srgbClr val="CF57FF"/>
                </a:solidFill>
                <a:latin typeface="Josefin Sans" pitchFamily="2" charset="0"/>
              </a:rPr>
              <a:t>Jens East</a:t>
            </a:r>
            <a:r>
              <a:rPr lang="en-US" sz="2600" b="1" dirty="0">
                <a:solidFill>
                  <a:schemeClr val="bg1"/>
                </a:solidFill>
                <a:latin typeface="Josefin Sans" pitchFamily="2" charset="0"/>
              </a:rPr>
              <a:t>)</a:t>
            </a:r>
            <a:r>
              <a:rPr lang="en-US" sz="2600" dirty="0">
                <a:solidFill>
                  <a:schemeClr val="bg1"/>
                </a:solidFill>
                <a:latin typeface="Josefin Sans" pitchFamily="2" charset="0"/>
              </a:rPr>
              <a:t> </a:t>
            </a:r>
            <a:r>
              <a:rPr lang="en-US" sz="2600" dirty="0" smtClean="0">
                <a:solidFill>
                  <a:schemeClr val="bg1"/>
                </a:solidFill>
                <a:latin typeface="Josefin Sans" pitchFamily="2" charset="0"/>
              </a:rPr>
              <a:t>(</a:t>
            </a:r>
            <a:r>
              <a:rPr lang="en-US" sz="2600" dirty="0">
                <a:solidFill>
                  <a:schemeClr val="bg1"/>
                </a:solidFill>
                <a:latin typeface="Josefin Sans" pitchFamily="2" charset="0"/>
              </a:rPr>
              <a:t>Level 4.2)</a:t>
            </a:r>
          </a:p>
          <a:p>
            <a:r>
              <a:rPr lang="en-US" sz="2600" b="1" dirty="0" smtClean="0">
                <a:solidFill>
                  <a:srgbClr val="21EAFF"/>
                </a:solidFill>
                <a:latin typeface="Josefin Sans" pitchFamily="2" charset="0"/>
              </a:rPr>
              <a:t>Stingray</a:t>
            </a:r>
            <a:r>
              <a:rPr lang="en-US" sz="2600" b="1" dirty="0" smtClean="0">
                <a:solidFill>
                  <a:schemeClr val="bg1"/>
                </a:solidFill>
                <a:latin typeface="Josefin Sans" pitchFamily="2" charset="0"/>
              </a:rPr>
              <a:t> </a:t>
            </a:r>
            <a:r>
              <a:rPr lang="en-US" sz="2600" b="1" dirty="0">
                <a:solidFill>
                  <a:schemeClr val="bg1"/>
                </a:solidFill>
                <a:latin typeface="Josefin Sans" pitchFamily="2" charset="0"/>
              </a:rPr>
              <a:t>(</a:t>
            </a:r>
            <a:r>
              <a:rPr lang="en-US" sz="2600" b="1" dirty="0" err="1">
                <a:solidFill>
                  <a:srgbClr val="CF57FF"/>
                </a:solidFill>
                <a:latin typeface="Josefin Sans" pitchFamily="2" charset="0"/>
              </a:rPr>
              <a:t>Malmen</a:t>
            </a:r>
            <a:r>
              <a:rPr lang="en-US" sz="2600" b="1" dirty="0">
                <a:solidFill>
                  <a:schemeClr val="bg1"/>
                </a:solidFill>
                <a:latin typeface="Josefin Sans" pitchFamily="2" charset="0"/>
              </a:rPr>
              <a:t>) </a:t>
            </a:r>
            <a:r>
              <a:rPr lang="en-US" sz="2600" dirty="0">
                <a:solidFill>
                  <a:schemeClr val="bg1"/>
                </a:solidFill>
                <a:latin typeface="Josefin Sans" pitchFamily="2" charset="0"/>
              </a:rPr>
              <a:t>(Level X</a:t>
            </a:r>
            <a:r>
              <a:rPr lang="en-US" sz="2600" dirty="0" smtClean="0">
                <a:solidFill>
                  <a:schemeClr val="bg1"/>
                </a:solidFill>
                <a:latin typeface="Josefin Sans" pitchFamily="2" charset="0"/>
              </a:rPr>
              <a:t>)</a:t>
            </a:r>
            <a:endParaRPr lang="en-US" sz="2600" b="1" dirty="0">
              <a:solidFill>
                <a:schemeClr val="bg1"/>
              </a:solidFill>
              <a:latin typeface="Josefin Sans" pitchFamily="2" charset="0"/>
            </a:endParaRPr>
          </a:p>
        </p:txBody>
      </p:sp>
    </p:spTree>
    <p:extLst>
      <p:ext uri="{BB962C8B-B14F-4D97-AF65-F5344CB8AC3E}">
        <p14:creationId xmlns:p14="http://schemas.microsoft.com/office/powerpoint/2010/main" val="108758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ackgroun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1285"/>
            <a:ext cx="14630398" cy="8227028"/>
          </a:xfrm>
          <a:prstGeom prst="rect">
            <a:avLst/>
          </a:prstGeom>
        </p:spPr>
      </p:pic>
      <p:pic>
        <p:nvPicPr>
          <p:cNvPr id="14" name="Text- Practice"/>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25680" y="2811088"/>
            <a:ext cx="11155677" cy="2809351"/>
          </a:xfrm>
          <a:prstGeom prst="rect">
            <a:avLst/>
          </a:prstGeom>
        </p:spPr>
      </p:pic>
      <p:pic>
        <p:nvPicPr>
          <p:cNvPr id="3" name="deep whoosh data (kinoton CC0, beman87 CCBY3.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071519" y="8554085"/>
            <a:ext cx="487363" cy="487363"/>
          </a:xfrm>
          <a:prstGeom prst="rect">
            <a:avLst/>
          </a:prstGeom>
        </p:spPr>
      </p:pic>
    </p:spTree>
    <p:extLst>
      <p:ext uri="{BB962C8B-B14F-4D97-AF65-F5344CB8AC3E}">
        <p14:creationId xmlns:p14="http://schemas.microsoft.com/office/powerpoint/2010/main" val="1876482067"/>
      </p:ext>
    </p:extLst>
  </p:cSld>
  <p:clrMapOvr>
    <a:masterClrMapping/>
  </p:clrMapOvr>
  <mc:AlternateContent xmlns:mc="http://schemas.openxmlformats.org/markup-compatibility/2006" xmlns:p14="http://schemas.microsoft.com/office/powerpoint/2010/main">
    <mc:Choice Requires="p14">
      <p:transition spd="slow" p14:dur="20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68" fill="hold"/>
                                        <p:tgtEl>
                                          <p:spTgt spid="3"/>
                                        </p:tgtEl>
                                      </p:cBhvr>
                                    </p:cmd>
                                  </p:childTnLst>
                                </p:cTn>
                              </p:par>
                              <p:par>
                                <p:cTn id="7" presetID="2" presetClass="entr" presetSubtype="8" fill="hold" nodeType="withEffect">
                                  <p:stCondLst>
                                    <p:cond delay="750"/>
                                  </p:stCondLst>
                                  <p:childTnLst>
                                    <p:set>
                                      <p:cBhvr>
                                        <p:cTn id="8" dur="1" fill="hold">
                                          <p:stCondLst>
                                            <p:cond delay="0"/>
                                          </p:stCondLst>
                                        </p:cTn>
                                        <p:tgtEl>
                                          <p:spTgt spid="14"/>
                                        </p:tgtEl>
                                        <p:attrNameLst>
                                          <p:attrName>style.visibility</p:attrName>
                                        </p:attrNameLst>
                                      </p:cBhvr>
                                      <p:to>
                                        <p:strVal val="visible"/>
                                      </p:to>
                                    </p:set>
                                    <p:anim calcmode="lin" valueType="num">
                                      <p:cBhvr additive="base">
                                        <p:cTn id="9" dur="350" fill="hold"/>
                                        <p:tgtEl>
                                          <p:spTgt spid="14"/>
                                        </p:tgtEl>
                                        <p:attrNameLst>
                                          <p:attrName>ppt_x</p:attrName>
                                        </p:attrNameLst>
                                      </p:cBhvr>
                                      <p:tavLst>
                                        <p:tav tm="0">
                                          <p:val>
                                            <p:strVal val="0-#ppt_w/2"/>
                                          </p:val>
                                        </p:tav>
                                        <p:tav tm="100000">
                                          <p:val>
                                            <p:strVal val="#ppt_x"/>
                                          </p:val>
                                        </p:tav>
                                      </p:tavLst>
                                    </p:anim>
                                    <p:anim calcmode="lin" valueType="num">
                                      <p:cBhvr additive="base">
                                        <p:cTn id="10" dur="350" fill="hold"/>
                                        <p:tgtEl>
                                          <p:spTgt spid="14"/>
                                        </p:tgtEl>
                                        <p:attrNameLst>
                                          <p:attrName>ppt_y</p:attrName>
                                        </p:attrNameLst>
                                      </p:cBhvr>
                                      <p:tavLst>
                                        <p:tav tm="0">
                                          <p:val>
                                            <p:strVal val="#ppt_y"/>
                                          </p:val>
                                        </p:tav>
                                        <p:tav tm="100000">
                                          <p:val>
                                            <p:strVal val="#ppt_y"/>
                                          </p:val>
                                        </p:tav>
                                      </p:tavLst>
                                    </p:anim>
                                  </p:childTnLst>
                                </p:cTn>
                              </p:par>
                              <p:par>
                                <p:cTn id="11" presetID="32" presetClass="emph" presetSubtype="0" fill="hold" nodeType="withEffect">
                                  <p:stCondLst>
                                    <p:cond delay="1050"/>
                                  </p:stCondLst>
                                  <p:childTnLst>
                                    <p:animRot by="120000">
                                      <p:cBhvr>
                                        <p:cTn id="12" dur="50" fill="hold">
                                          <p:stCondLst>
                                            <p:cond delay="0"/>
                                          </p:stCondLst>
                                        </p:cTn>
                                        <p:tgtEl>
                                          <p:spTgt spid="14"/>
                                        </p:tgtEl>
                                        <p:attrNameLst>
                                          <p:attrName>r</p:attrName>
                                        </p:attrNameLst>
                                      </p:cBhvr>
                                    </p:animRot>
                                    <p:animRot by="-240000">
                                      <p:cBhvr>
                                        <p:cTn id="13" dur="100" fill="hold">
                                          <p:stCondLst>
                                            <p:cond delay="100"/>
                                          </p:stCondLst>
                                        </p:cTn>
                                        <p:tgtEl>
                                          <p:spTgt spid="14"/>
                                        </p:tgtEl>
                                        <p:attrNameLst>
                                          <p:attrName>r</p:attrName>
                                        </p:attrNameLst>
                                      </p:cBhvr>
                                    </p:animRot>
                                    <p:animRot by="240000">
                                      <p:cBhvr>
                                        <p:cTn id="14" dur="100" fill="hold">
                                          <p:stCondLst>
                                            <p:cond delay="200"/>
                                          </p:stCondLst>
                                        </p:cTn>
                                        <p:tgtEl>
                                          <p:spTgt spid="14"/>
                                        </p:tgtEl>
                                        <p:attrNameLst>
                                          <p:attrName>r</p:attrName>
                                        </p:attrNameLst>
                                      </p:cBhvr>
                                    </p:animRot>
                                    <p:animRot by="-240000">
                                      <p:cBhvr>
                                        <p:cTn id="15" dur="100" fill="hold">
                                          <p:stCondLst>
                                            <p:cond delay="300"/>
                                          </p:stCondLst>
                                        </p:cTn>
                                        <p:tgtEl>
                                          <p:spTgt spid="14"/>
                                        </p:tgtEl>
                                        <p:attrNameLst>
                                          <p:attrName>r</p:attrName>
                                        </p:attrNameLst>
                                      </p:cBhvr>
                                    </p:animRot>
                                    <p:animRot by="120000">
                                      <p:cBhvr>
                                        <p:cTn id="16" dur="100" fill="hold">
                                          <p:stCondLst>
                                            <p:cond delay="4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creen assembly 2.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263537" y="8426440"/>
            <a:ext cx="487363" cy="487363"/>
          </a:xfrm>
          <a:prstGeom prst="rect">
            <a:avLst/>
          </a:prstGeom>
        </p:spPr>
      </p:pic>
      <p:pic>
        <p:nvPicPr>
          <p:cNvPr id="3" name="John Tasoulas - Voyager 1 (Tutorial).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347578" y="8657478"/>
            <a:ext cx="487363" cy="487363"/>
          </a:xfrm>
          <a:prstGeom prst="rect">
            <a:avLst/>
          </a:prstGeom>
        </p:spPr>
      </p:pic>
      <p:pic>
        <p:nvPicPr>
          <p:cNvPr id="12" name="Background"/>
          <p:cNvPicPr>
            <a:picLocks/>
          </p:cNvPicPr>
          <p:nvPr/>
        </p:nvPicPr>
        <p:blipFill>
          <a:blip r:embed="rId9" cstate="print">
            <a:extLst>
              <a:ext uri="{28A0092B-C50C-407E-A947-70E740481C1C}">
                <a14:useLocalDpi xmlns:a14="http://schemas.microsoft.com/office/drawing/2010/main" val="0"/>
              </a:ext>
            </a:extLst>
          </a:blip>
          <a:stretch>
            <a:fillRect/>
          </a:stretch>
        </p:blipFill>
        <p:spPr>
          <a:xfrm flipH="1">
            <a:off x="174" y="0"/>
            <a:ext cx="14630051" cy="8229600"/>
          </a:xfrm>
          <a:prstGeom prst="rect">
            <a:avLst/>
          </a:prstGeom>
        </p:spPr>
      </p:pic>
      <p:pic>
        <p:nvPicPr>
          <p:cNvPr id="4" name="Blur Lines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2394217" y="30006"/>
            <a:ext cx="12344400" cy="8229600"/>
          </a:xfrm>
          <a:prstGeom prst="rect">
            <a:avLst/>
          </a:prstGeom>
        </p:spPr>
      </p:pic>
      <p:pic>
        <p:nvPicPr>
          <p:cNvPr id="6" name="Blur Lines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2394217" y="30006"/>
            <a:ext cx="12344400" cy="8229600"/>
          </a:xfrm>
          <a:prstGeom prst="rect">
            <a:avLst/>
          </a:prstGeom>
        </p:spPr>
      </p:pic>
      <p:sp>
        <p:nvSpPr>
          <p:cNvPr id="10" name="Letter 4"/>
          <p:cNvSpPr txBox="1"/>
          <p:nvPr/>
        </p:nvSpPr>
        <p:spPr>
          <a:xfrm>
            <a:off x="-2093279" y="5406928"/>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CF57FF"/>
                    </a:gs>
                    <a:gs pos="100000">
                      <a:srgbClr val="CF57FF"/>
                    </a:gs>
                  </a:gsLst>
                  <a:lin ang="0" scaled="1"/>
                  <a:tileRect/>
                </a:gradFill>
                <a:effectLst>
                  <a:glow rad="228600">
                    <a:srgbClr val="CF57FF">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rPr>
              <a:t>o</a:t>
            </a:r>
            <a:endParaRPr lang="ko-KR" altLang="en-US" sz="11300" b="1" dirty="0">
              <a:ln w="3175">
                <a:solidFill>
                  <a:srgbClr val="7030A0"/>
                </a:solidFill>
              </a:ln>
              <a:gradFill flip="none" rotWithShape="1">
                <a:gsLst>
                  <a:gs pos="75000">
                    <a:schemeClr val="bg1"/>
                  </a:gs>
                  <a:gs pos="25000">
                    <a:schemeClr val="bg1"/>
                  </a:gs>
                  <a:gs pos="0">
                    <a:srgbClr val="CF57FF"/>
                  </a:gs>
                  <a:gs pos="100000">
                    <a:srgbClr val="CF57FF"/>
                  </a:gs>
                </a:gsLst>
                <a:lin ang="0" scaled="1"/>
                <a:tileRect/>
              </a:gradFill>
              <a:effectLst>
                <a:glow rad="228600">
                  <a:srgbClr val="CF57FF">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endParaRPr>
          </a:p>
        </p:txBody>
      </p:sp>
      <p:sp>
        <p:nvSpPr>
          <p:cNvPr id="8" name="Letter 3"/>
          <p:cNvSpPr txBox="1"/>
          <p:nvPr/>
        </p:nvSpPr>
        <p:spPr>
          <a:xfrm>
            <a:off x="-3509251" y="4061223"/>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CF57FF"/>
                    </a:gs>
                    <a:gs pos="100000">
                      <a:srgbClr val="CF57FF"/>
                    </a:gs>
                  </a:gsLst>
                  <a:lin ang="0" scaled="1"/>
                  <a:tileRect/>
                </a:gradFill>
                <a:effectLst>
                  <a:glow rad="228600">
                    <a:srgbClr val="CF57FF">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rPr>
              <a:t>b</a:t>
            </a:r>
            <a:endParaRPr lang="ko-KR" altLang="en-US" sz="11300" b="1" dirty="0">
              <a:ln w="3175">
                <a:solidFill>
                  <a:srgbClr val="7030A0"/>
                </a:solidFill>
              </a:ln>
              <a:gradFill flip="none" rotWithShape="1">
                <a:gsLst>
                  <a:gs pos="75000">
                    <a:schemeClr val="bg1"/>
                  </a:gs>
                  <a:gs pos="25000">
                    <a:schemeClr val="bg1"/>
                  </a:gs>
                  <a:gs pos="0">
                    <a:srgbClr val="CF57FF"/>
                  </a:gs>
                  <a:gs pos="100000">
                    <a:srgbClr val="CF57FF"/>
                  </a:gs>
                </a:gsLst>
                <a:lin ang="0" scaled="1"/>
                <a:tileRect/>
              </a:gradFill>
              <a:effectLst>
                <a:glow rad="228600">
                  <a:srgbClr val="CF57FF">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endParaRPr>
          </a:p>
        </p:txBody>
      </p:sp>
      <p:sp>
        <p:nvSpPr>
          <p:cNvPr id="9" name="Letter 2"/>
          <p:cNvSpPr txBox="1"/>
          <p:nvPr/>
        </p:nvSpPr>
        <p:spPr>
          <a:xfrm>
            <a:off x="-2394930" y="2377069"/>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CF57FF"/>
                    </a:gs>
                    <a:gs pos="100000">
                      <a:srgbClr val="CF57FF"/>
                    </a:gs>
                  </a:gsLst>
                  <a:lin ang="0" scaled="1"/>
                  <a:tileRect/>
                </a:gradFill>
                <a:effectLst>
                  <a:glow rad="228600">
                    <a:srgbClr val="CF57FF">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rPr>
              <a:t>k</a:t>
            </a:r>
            <a:endParaRPr lang="ko-KR" altLang="en-US" sz="11300" b="1" dirty="0">
              <a:ln w="3175">
                <a:solidFill>
                  <a:srgbClr val="7030A0"/>
                </a:solidFill>
              </a:ln>
              <a:gradFill flip="none" rotWithShape="1">
                <a:gsLst>
                  <a:gs pos="75000">
                    <a:schemeClr val="bg1"/>
                  </a:gs>
                  <a:gs pos="25000">
                    <a:schemeClr val="bg1"/>
                  </a:gs>
                  <a:gs pos="0">
                    <a:srgbClr val="CF57FF"/>
                  </a:gs>
                  <a:gs pos="100000">
                    <a:srgbClr val="CF57FF"/>
                  </a:gs>
                </a:gsLst>
                <a:lin ang="0" scaled="1"/>
                <a:tileRect/>
              </a:gradFill>
              <a:effectLst>
                <a:glow rad="228600">
                  <a:srgbClr val="CF57FF">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endParaRPr>
          </a:p>
        </p:txBody>
      </p:sp>
      <p:sp>
        <p:nvSpPr>
          <p:cNvPr id="11" name="Letter 1"/>
          <p:cNvSpPr txBox="1"/>
          <p:nvPr/>
        </p:nvSpPr>
        <p:spPr>
          <a:xfrm>
            <a:off x="-3203046" y="762000"/>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CF57FF"/>
                    </a:gs>
                    <a:gs pos="100000">
                      <a:srgbClr val="CF57FF"/>
                    </a:gs>
                  </a:gsLst>
                  <a:lin ang="0" scaled="1"/>
                  <a:tileRect/>
                </a:gradFill>
                <a:effectLst>
                  <a:glow rad="228600">
                    <a:srgbClr val="CF57FF">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rPr>
              <a:t>o</a:t>
            </a:r>
            <a:endParaRPr lang="ko-KR" altLang="en-US" sz="11300" b="1" dirty="0">
              <a:ln w="3175">
                <a:solidFill>
                  <a:srgbClr val="7030A0"/>
                </a:solidFill>
              </a:ln>
              <a:gradFill flip="none" rotWithShape="1">
                <a:gsLst>
                  <a:gs pos="75000">
                    <a:schemeClr val="bg1"/>
                  </a:gs>
                  <a:gs pos="25000">
                    <a:schemeClr val="bg1"/>
                  </a:gs>
                  <a:gs pos="0">
                    <a:srgbClr val="CF57FF"/>
                  </a:gs>
                  <a:gs pos="100000">
                    <a:srgbClr val="CF57FF"/>
                  </a:gs>
                </a:gsLst>
                <a:lin ang="0" scaled="1"/>
                <a:tileRect/>
              </a:gradFill>
              <a:effectLst>
                <a:glow rad="228600">
                  <a:srgbClr val="CF57FF">
                    <a:alpha val="40000"/>
                  </a:srgbClr>
                </a:glow>
                <a:outerShdw blurRad="50800" dist="38100" dir="2700000" algn="tl" rotWithShape="0">
                  <a:srgbClr val="CF57FF">
                    <a:alpha val="40000"/>
                  </a:srgbClr>
                </a:outerShdw>
              </a:effectLst>
              <a:latin typeface="Josefin Sans" pitchFamily="2" charset="0"/>
              <a:ea typeface="휴먼옛체" pitchFamily="18" charset="-127"/>
              <a:cs typeface="Rajdhani" panose="02000000000000000000" pitchFamily="2" charset="0"/>
            </a:endParaRPr>
          </a:p>
        </p:txBody>
      </p:sp>
      <p:sp>
        <p:nvSpPr>
          <p:cNvPr id="18" name="Frame Piece 6"/>
          <p:cNvSpPr/>
          <p:nvPr/>
        </p:nvSpPr>
        <p:spPr>
          <a:xfrm>
            <a:off x="6462195" y="6079742"/>
            <a:ext cx="925013" cy="969858"/>
          </a:xfrm>
          <a:prstGeom prst="triangle">
            <a:avLst>
              <a:gd name="adj" fmla="val 100000"/>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ame Piece 5"/>
          <p:cNvSpPr/>
          <p:nvPr/>
        </p:nvSpPr>
        <p:spPr>
          <a:xfrm rot="10800000">
            <a:off x="7507219" y="1180003"/>
            <a:ext cx="895701" cy="983434"/>
          </a:xfrm>
          <a:prstGeom prst="triangle">
            <a:avLst>
              <a:gd name="adj" fmla="val 100000"/>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ame Piece 4"/>
          <p:cNvSpPr/>
          <p:nvPr/>
        </p:nvSpPr>
        <p:spPr>
          <a:xfrm>
            <a:off x="3410813" y="3126938"/>
            <a:ext cx="5000972" cy="3922662"/>
          </a:xfrm>
          <a:prstGeom prst="homePlate">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ame Piece 3"/>
          <p:cNvSpPr/>
          <p:nvPr/>
        </p:nvSpPr>
        <p:spPr>
          <a:xfrm rot="10800000">
            <a:off x="6453334" y="1180006"/>
            <a:ext cx="4766254" cy="3917125"/>
          </a:xfrm>
          <a:prstGeom prst="homePlate">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ame Piece 2"/>
          <p:cNvSpPr/>
          <p:nvPr/>
        </p:nvSpPr>
        <p:spPr>
          <a:xfrm flipH="1">
            <a:off x="7378346" y="5088269"/>
            <a:ext cx="3841236" cy="1961331"/>
          </a:xfrm>
          <a:prstGeom prst="snip1Rect">
            <a:avLst>
              <a:gd name="adj" fmla="val 50000"/>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ame Piece 1"/>
          <p:cNvSpPr/>
          <p:nvPr/>
        </p:nvSpPr>
        <p:spPr>
          <a:xfrm rot="10800000" flipH="1">
            <a:off x="3410813" y="1180001"/>
            <a:ext cx="4105268" cy="1955798"/>
          </a:xfrm>
          <a:prstGeom prst="snip1Rect">
            <a:avLst>
              <a:gd name="adj" fmla="val 50000"/>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Screen'"/>
          <p:cNvSpPr/>
          <p:nvPr/>
        </p:nvSpPr>
        <p:spPr>
          <a:xfrm>
            <a:off x="3504384" y="1261120"/>
            <a:ext cx="7621634" cy="5716225"/>
          </a:xfrm>
          <a:prstGeom prst="rect">
            <a:avLst/>
          </a:prstGeom>
          <a:gradFill flip="none" rotWithShape="1">
            <a:gsLst>
              <a:gs pos="61000">
                <a:srgbClr val="E5E6FF"/>
              </a:gs>
              <a:gs pos="44000">
                <a:schemeClr val="bg1">
                  <a:alpha val="98000"/>
                </a:schemeClr>
              </a:gs>
              <a:gs pos="79000">
                <a:srgbClr val="C0C1F8"/>
              </a:gs>
              <a:gs pos="100000">
                <a:srgbClr val="8282E6"/>
              </a:gs>
            </a:gsLst>
            <a:path path="circle">
              <a:fillToRect l="50000" t="50000" r="50000" b="50000"/>
            </a:path>
            <a:tileRect/>
          </a:gradFill>
          <a:ln>
            <a:noFill/>
          </a:ln>
          <a:effectLst>
            <a:glow rad="850900">
              <a:srgbClr val="CF57FF">
                <a:alpha val="3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nswer"/>
          <p:cNvSpPr txBox="1"/>
          <p:nvPr/>
        </p:nvSpPr>
        <p:spPr>
          <a:xfrm>
            <a:off x="4331372" y="2868306"/>
            <a:ext cx="5967657" cy="2492990"/>
          </a:xfrm>
          <a:prstGeom prst="rect">
            <a:avLst/>
          </a:prstGeom>
          <a:noFill/>
        </p:spPr>
        <p:txBody>
          <a:bodyPr wrap="square" rtlCol="0" anchor="ctr">
            <a:spAutoFit/>
            <a:scene3d>
              <a:camera prst="orthographicFront"/>
              <a:lightRig rig="threePt" dir="t"/>
            </a:scene3d>
            <a:sp3d extrusionH="57150">
              <a:bevelT w="88900" h="114300"/>
            </a:sp3d>
          </a:bodyPr>
          <a:lstStyle/>
          <a:p>
            <a:pPr algn="ctr" latinLnBrk="0"/>
            <a:r>
              <a:rPr lang="en-US" sz="15600" dirty="0" smtClean="0">
                <a:effectLst>
                  <a:glow rad="317500">
                    <a:srgbClr val="CF57FF">
                      <a:alpha val="25000"/>
                    </a:srgbClr>
                  </a:glow>
                  <a:outerShdw blurRad="50800" dist="50800" dir="5400000" algn="ctr" rotWithShape="0">
                    <a:srgbClr val="CF57FF"/>
                  </a:outerShdw>
                </a:effectLst>
                <a:latin typeface="Josefin Sans" pitchFamily="2" charset="0"/>
              </a:rPr>
              <a:t>book</a:t>
            </a:r>
            <a:endParaRPr lang="en-US" sz="15600" dirty="0">
              <a:effectLst>
                <a:glow rad="317500">
                  <a:srgbClr val="CF57FF">
                    <a:alpha val="25000"/>
                  </a:srgbClr>
                </a:glow>
                <a:outerShdw blurRad="50800" dist="50800" dir="5400000" algn="ctr" rotWithShape="0">
                  <a:srgbClr val="CF57FF"/>
                </a:outerShdw>
              </a:effectLst>
              <a:latin typeface="Josefin Sans" pitchFamily="2" charset="0"/>
            </a:endParaRPr>
          </a:p>
        </p:txBody>
      </p:sp>
    </p:spTree>
    <p:extLst>
      <p:ext uri="{BB962C8B-B14F-4D97-AF65-F5344CB8AC3E}">
        <p14:creationId xmlns:p14="http://schemas.microsoft.com/office/powerpoint/2010/main" val="4167933132"/>
      </p:ext>
    </p:extLst>
  </p:cSld>
  <p:clrMapOvr>
    <a:masterClrMapping/>
  </p:clrMapOvr>
  <mc:AlternateContent xmlns:mc="http://schemas.openxmlformats.org/markup-compatibility/2006" xmlns:p14="http://schemas.microsoft.com/office/powerpoint/2010/main">
    <mc:Choice Requires="p14">
      <p:transition spd="slow" p14:dur="2000">
        <p14:glitter dir="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5030" fill="hold"/>
                                        <p:tgtEl>
                                          <p:spTgt spid="3"/>
                                        </p:tgtEl>
                                      </p:cBhvr>
                                    </p:cmd>
                                  </p:childTnLst>
                                </p:cTn>
                              </p:par>
                              <p:par>
                                <p:cTn id="7" presetID="2" presetClass="entr" presetSubtype="2" repeatCount="indefinite" fill="hold" nodeType="withEffect">
                                  <p:stCondLst>
                                    <p:cond delay="0"/>
                                  </p:stCondLst>
                                  <p:endCondLst>
                                    <p:cond evt="onNext" delay="0">
                                      <p:tgtEl>
                                        <p:sldTgt/>
                                      </p:tgtEl>
                                    </p:cond>
                                  </p:end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760" fill="hold"/>
                                        <p:tgtEl>
                                          <p:spTgt spid="4"/>
                                        </p:tgtEl>
                                        <p:attrNameLst>
                                          <p:attrName>ppt_x</p:attrName>
                                        </p:attrNameLst>
                                      </p:cBhvr>
                                      <p:tavLst>
                                        <p:tav tm="0">
                                          <p:val>
                                            <p:strVal val="1+#ppt_w/2"/>
                                          </p:val>
                                        </p:tav>
                                        <p:tav tm="100000">
                                          <p:val>
                                            <p:strVal val="#ppt_x"/>
                                          </p:val>
                                        </p:tav>
                                      </p:tavLst>
                                    </p:anim>
                                    <p:anim calcmode="lin" valueType="num">
                                      <p:cBhvr additive="base">
                                        <p:cTn id="10" dur="760" fill="hold"/>
                                        <p:tgtEl>
                                          <p:spTgt spid="4"/>
                                        </p:tgtEl>
                                        <p:attrNameLst>
                                          <p:attrName>ppt_y</p:attrName>
                                        </p:attrNameLst>
                                      </p:cBhvr>
                                      <p:tavLst>
                                        <p:tav tm="0">
                                          <p:val>
                                            <p:strVal val="#ppt_y"/>
                                          </p:val>
                                        </p:tav>
                                        <p:tav tm="100000">
                                          <p:val>
                                            <p:strVal val="#ppt_y"/>
                                          </p:val>
                                        </p:tav>
                                      </p:tavLst>
                                    </p:anim>
                                  </p:childTnLst>
                                </p:cTn>
                              </p:par>
                              <p:par>
                                <p:cTn id="11" presetID="2" presetClass="entr" presetSubtype="2" repeatCount="indefinite" fill="hold" nodeType="withEffect">
                                  <p:stCondLst>
                                    <p:cond delay="380"/>
                                  </p:stCondLst>
                                  <p:endCondLst>
                                    <p:cond evt="onNext" delay="0">
                                      <p:tgtEl>
                                        <p:sldTgt/>
                                      </p:tgtEl>
                                    </p:cond>
                                  </p:end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760" fill="hold"/>
                                        <p:tgtEl>
                                          <p:spTgt spid="6"/>
                                        </p:tgtEl>
                                        <p:attrNameLst>
                                          <p:attrName>ppt_x</p:attrName>
                                        </p:attrNameLst>
                                      </p:cBhvr>
                                      <p:tavLst>
                                        <p:tav tm="0">
                                          <p:val>
                                            <p:strVal val="1+#ppt_w/2"/>
                                          </p:val>
                                        </p:tav>
                                        <p:tav tm="100000">
                                          <p:val>
                                            <p:strVal val="#ppt_x"/>
                                          </p:val>
                                        </p:tav>
                                      </p:tavLst>
                                    </p:anim>
                                    <p:anim calcmode="lin" valueType="num">
                                      <p:cBhvr additive="base">
                                        <p:cTn id="14" dur="760" fill="hold"/>
                                        <p:tgtEl>
                                          <p:spTgt spid="6"/>
                                        </p:tgtEl>
                                        <p:attrNameLst>
                                          <p:attrName>ppt_y</p:attrName>
                                        </p:attrNameLst>
                                      </p:cBhvr>
                                      <p:tavLst>
                                        <p:tav tm="0">
                                          <p:val>
                                            <p:strVal val="#ppt_y"/>
                                          </p:val>
                                        </p:tav>
                                        <p:tav tm="100000">
                                          <p:val>
                                            <p:strVal val="#ppt_y"/>
                                          </p:val>
                                        </p:tav>
                                      </p:tavLst>
                                    </p:anim>
                                  </p:childTnLst>
                                </p:cTn>
                              </p:par>
                              <p:par>
                                <p:cTn id="15" presetID="63" presetClass="path" presetSubtype="0" repeatCount="indefinite" accel="49565" fill="hold" grpId="0" nodeType="withEffect">
                                  <p:stCondLst>
                                    <p:cond delay="0"/>
                                  </p:stCondLst>
                                  <p:childTnLst>
                                    <p:animMotion origin="layout" path="M -4.16667E-6 0.00167 L 1.31129 0.00167 " pathEditMode="relative" rAng="0" ptsTypes="AA">
                                      <p:cBhvr>
                                        <p:cTn id="16" dur="1150" fill="hold"/>
                                        <p:tgtEl>
                                          <p:spTgt spid="11"/>
                                        </p:tgtEl>
                                        <p:attrNameLst>
                                          <p:attrName>ppt_x</p:attrName>
                                          <p:attrName>ppt_y</p:attrName>
                                        </p:attrNameLst>
                                      </p:cBhvr>
                                      <p:rCtr x="656" y="0"/>
                                    </p:animMotion>
                                  </p:childTnLst>
                                </p:cTn>
                              </p:par>
                              <p:par>
                                <p:cTn id="17" presetID="63" presetClass="path" presetSubtype="0" repeatCount="indefinite" accel="50000" fill="hold" grpId="0" nodeType="withEffect">
                                  <p:stCondLst>
                                    <p:cond delay="0"/>
                                  </p:stCondLst>
                                  <p:childTnLst>
                                    <p:animMotion origin="layout" path="M 2.5E-6 -4.72284E-6 L 1.22795 -4.72284E-6 " pathEditMode="relative" rAng="0" ptsTypes="AA">
                                      <p:cBhvr>
                                        <p:cTn id="18" dur="2000" spd="-100000" fill="hold"/>
                                        <p:tgtEl>
                                          <p:spTgt spid="9"/>
                                        </p:tgtEl>
                                        <p:attrNameLst>
                                          <p:attrName>ppt_x</p:attrName>
                                          <p:attrName>ppt_y</p:attrName>
                                        </p:attrNameLst>
                                      </p:cBhvr>
                                      <p:rCtr x="614" y="0"/>
                                    </p:animMotion>
                                  </p:childTnLst>
                                </p:cTn>
                              </p:par>
                              <p:par>
                                <p:cTn id="19" presetID="63" presetClass="path" presetSubtype="0" repeatCount="indefinite" accel="52381" fill="hold" grpId="0" nodeType="withEffect">
                                  <p:stCondLst>
                                    <p:cond delay="0"/>
                                  </p:stCondLst>
                                  <p:childTnLst>
                                    <p:animMotion origin="layout" path="M -1.38889E-6 -1.11111E-6 L 1.34219 -1.11111E-6 " pathEditMode="relative" rAng="0" ptsTypes="AA">
                                      <p:cBhvr>
                                        <p:cTn id="20" dur="2100" fill="hold"/>
                                        <p:tgtEl>
                                          <p:spTgt spid="8"/>
                                        </p:tgtEl>
                                        <p:attrNameLst>
                                          <p:attrName>ppt_x</p:attrName>
                                          <p:attrName>ppt_y</p:attrName>
                                        </p:attrNameLst>
                                      </p:cBhvr>
                                      <p:rCtr x="67101" y="0"/>
                                    </p:animMotion>
                                  </p:childTnLst>
                                </p:cTn>
                              </p:par>
                              <p:par>
                                <p:cTn id="21" presetID="63" presetClass="path" presetSubtype="0" repeatCount="indefinite" accel="50000" fill="hold" grpId="0" nodeType="withEffect">
                                  <p:stCondLst>
                                    <p:cond delay="0"/>
                                  </p:stCondLst>
                                  <p:endCondLst>
                                    <p:cond evt="onNext" delay="0">
                                      <p:tgtEl>
                                        <p:sldTgt/>
                                      </p:tgtEl>
                                    </p:cond>
                                  </p:endCondLst>
                                  <p:childTnLst>
                                    <p:animMotion origin="layout" path="M 2.5E-6 -4.72284E-6 L 1.22795 -4.72284E-6 " pathEditMode="relative" rAng="0" ptsTypes="AA">
                                      <p:cBhvr>
                                        <p:cTn id="22" dur="1000" spd="-100000" fill="hold"/>
                                        <p:tgtEl>
                                          <p:spTgt spid="10"/>
                                        </p:tgtEl>
                                        <p:attrNameLst>
                                          <p:attrName>ppt_x</p:attrName>
                                          <p:attrName>ppt_y</p:attrName>
                                        </p:attrNameLst>
                                      </p:cBhvr>
                                      <p:rCtr x="614" y="0"/>
                                    </p:animMotion>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4"/>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6"/>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11"/>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9"/>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8"/>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10"/>
                                        </p:tgtEl>
                                        <p:attrNameLst>
                                          <p:attrName>style.visibility</p:attrName>
                                        </p:attrNameLst>
                                      </p:cBhvr>
                                      <p:to>
                                        <p:strVal val="hidden"/>
                                      </p:to>
                                    </p:set>
                                  </p:childTnLst>
                                </p:cTn>
                              </p:par>
                              <p:par>
                                <p:cTn id="37" presetID="1" presetClass="mediacall" presetSubtype="0" fill="hold" nodeType="withEffect">
                                  <p:stCondLst>
                                    <p:cond delay="200"/>
                                  </p:stCondLst>
                                  <p:childTnLst>
                                    <p:cmd type="call" cmd="playFrom(0.0)">
                                      <p:cBhvr>
                                        <p:cTn id="38" dur="1584" fill="hold"/>
                                        <p:tgtEl>
                                          <p:spTgt spid="2"/>
                                        </p:tgtEl>
                                      </p:cBhvr>
                                    </p:cmd>
                                  </p:childTnLst>
                                </p:cTn>
                              </p:par>
                              <p:par>
                                <p:cTn id="39" presetID="2" presetClass="entr" presetSubtype="9"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250" fill="hold"/>
                                        <p:tgtEl>
                                          <p:spTgt spid="14"/>
                                        </p:tgtEl>
                                        <p:attrNameLst>
                                          <p:attrName>ppt_x</p:attrName>
                                        </p:attrNameLst>
                                      </p:cBhvr>
                                      <p:tavLst>
                                        <p:tav tm="0">
                                          <p:val>
                                            <p:strVal val="0-#ppt_w/2"/>
                                          </p:val>
                                        </p:tav>
                                        <p:tav tm="100000">
                                          <p:val>
                                            <p:strVal val="#ppt_x"/>
                                          </p:val>
                                        </p:tav>
                                      </p:tavLst>
                                    </p:anim>
                                    <p:anim calcmode="lin" valueType="num">
                                      <p:cBhvr additive="base">
                                        <p:cTn id="42" dur="25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6" fill="hold" grpId="0" nodeType="withEffect">
                                  <p:stCondLst>
                                    <p:cond delay="20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250" fill="hold"/>
                                        <p:tgtEl>
                                          <p:spTgt spid="17"/>
                                        </p:tgtEl>
                                        <p:attrNameLst>
                                          <p:attrName>ppt_x</p:attrName>
                                        </p:attrNameLst>
                                      </p:cBhvr>
                                      <p:tavLst>
                                        <p:tav tm="0">
                                          <p:val>
                                            <p:strVal val="1+#ppt_w/2"/>
                                          </p:val>
                                        </p:tav>
                                        <p:tav tm="100000">
                                          <p:val>
                                            <p:strVal val="#ppt_x"/>
                                          </p:val>
                                        </p:tav>
                                      </p:tavLst>
                                    </p:anim>
                                    <p:anim calcmode="lin" valueType="num">
                                      <p:cBhvr additive="base">
                                        <p:cTn id="46" dur="250" fill="hold"/>
                                        <p:tgtEl>
                                          <p:spTgt spid="17"/>
                                        </p:tgtEl>
                                        <p:attrNameLst>
                                          <p:attrName>ppt_y</p:attrName>
                                        </p:attrNameLst>
                                      </p:cBhvr>
                                      <p:tavLst>
                                        <p:tav tm="0">
                                          <p:val>
                                            <p:strVal val="1+#ppt_h/2"/>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250" fill="hold"/>
                                        <p:tgtEl>
                                          <p:spTgt spid="16"/>
                                        </p:tgtEl>
                                        <p:attrNameLst>
                                          <p:attrName>ppt_x</p:attrName>
                                        </p:attrNameLst>
                                      </p:cBhvr>
                                      <p:tavLst>
                                        <p:tav tm="0">
                                          <p:val>
                                            <p:strVal val="1+#ppt_w/2"/>
                                          </p:val>
                                        </p:tav>
                                        <p:tav tm="100000">
                                          <p:val>
                                            <p:strVal val="#ppt_x"/>
                                          </p:val>
                                        </p:tav>
                                      </p:tavLst>
                                    </p:anim>
                                    <p:anim calcmode="lin" valueType="num">
                                      <p:cBhvr additive="base">
                                        <p:cTn id="50" dur="250" fill="hold"/>
                                        <p:tgtEl>
                                          <p:spTgt spid="16"/>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32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250" fill="hold"/>
                                        <p:tgtEl>
                                          <p:spTgt spid="13"/>
                                        </p:tgtEl>
                                        <p:attrNameLst>
                                          <p:attrName>ppt_x</p:attrName>
                                        </p:attrNameLst>
                                      </p:cBhvr>
                                      <p:tavLst>
                                        <p:tav tm="0">
                                          <p:val>
                                            <p:strVal val="0-#ppt_w/2"/>
                                          </p:val>
                                        </p:tav>
                                        <p:tav tm="100000">
                                          <p:val>
                                            <p:strVal val="#ppt_x"/>
                                          </p:val>
                                        </p:tav>
                                      </p:tavLst>
                                    </p:anim>
                                    <p:anim calcmode="lin" valueType="num">
                                      <p:cBhvr additive="base">
                                        <p:cTn id="54" dur="250" fill="hold"/>
                                        <p:tgtEl>
                                          <p:spTgt spid="13"/>
                                        </p:tgtEl>
                                        <p:attrNameLst>
                                          <p:attrName>ppt_y</p:attrName>
                                        </p:attrNameLst>
                                      </p:cBhvr>
                                      <p:tavLst>
                                        <p:tav tm="0">
                                          <p:val>
                                            <p:strVal val="#ppt_y"/>
                                          </p:val>
                                        </p:tav>
                                        <p:tav tm="100000">
                                          <p:val>
                                            <p:strVal val="#ppt_y"/>
                                          </p:val>
                                        </p:tav>
                                      </p:tavLst>
                                    </p:anim>
                                  </p:childTnLst>
                                </p:cTn>
                              </p:par>
                              <p:par>
                                <p:cTn id="55" presetID="2" presetClass="entr" presetSubtype="1" fill="hold" grpId="0" nodeType="withEffect">
                                  <p:stCondLst>
                                    <p:cond delay="45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200" fill="hold"/>
                                        <p:tgtEl>
                                          <p:spTgt spid="15"/>
                                        </p:tgtEl>
                                        <p:attrNameLst>
                                          <p:attrName>ppt_x</p:attrName>
                                        </p:attrNameLst>
                                      </p:cBhvr>
                                      <p:tavLst>
                                        <p:tav tm="0">
                                          <p:val>
                                            <p:strVal val="#ppt_x"/>
                                          </p:val>
                                        </p:tav>
                                        <p:tav tm="100000">
                                          <p:val>
                                            <p:strVal val="#ppt_x"/>
                                          </p:val>
                                        </p:tav>
                                      </p:tavLst>
                                    </p:anim>
                                    <p:anim calcmode="lin" valueType="num">
                                      <p:cBhvr additive="base">
                                        <p:cTn id="58" dur="200" fill="hold"/>
                                        <p:tgtEl>
                                          <p:spTgt spid="15"/>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45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200" fill="hold"/>
                                        <p:tgtEl>
                                          <p:spTgt spid="18"/>
                                        </p:tgtEl>
                                        <p:attrNameLst>
                                          <p:attrName>ppt_x</p:attrName>
                                        </p:attrNameLst>
                                      </p:cBhvr>
                                      <p:tavLst>
                                        <p:tav tm="0">
                                          <p:val>
                                            <p:strVal val="#ppt_x"/>
                                          </p:val>
                                        </p:tav>
                                        <p:tav tm="100000">
                                          <p:val>
                                            <p:strVal val="#ppt_x"/>
                                          </p:val>
                                        </p:tav>
                                      </p:tavLst>
                                    </p:anim>
                                    <p:anim calcmode="lin" valueType="num">
                                      <p:cBhvr additive="base">
                                        <p:cTn id="62" dur="200" fill="hold"/>
                                        <p:tgtEl>
                                          <p:spTgt spid="18"/>
                                        </p:tgtEl>
                                        <p:attrNameLst>
                                          <p:attrName>ppt_y</p:attrName>
                                        </p:attrNameLst>
                                      </p:cBhvr>
                                      <p:tavLst>
                                        <p:tav tm="0">
                                          <p:val>
                                            <p:strVal val="1+#ppt_h/2"/>
                                          </p:val>
                                        </p:tav>
                                        <p:tav tm="100000">
                                          <p:val>
                                            <p:strVal val="#ppt_y"/>
                                          </p:val>
                                        </p:tav>
                                      </p:tavLst>
                                    </p:anim>
                                  </p:childTnLst>
                                </p:cTn>
                              </p:par>
                              <p:par>
                                <p:cTn id="63" presetID="10" presetClass="entr" presetSubtype="0" fill="hold" grpId="0" nodeType="withEffect">
                                  <p:stCondLst>
                                    <p:cond delay="90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250"/>
                                        <p:tgtEl>
                                          <p:spTgt spid="19"/>
                                        </p:tgtEl>
                                      </p:cBhvr>
                                    </p:animEffect>
                                  </p:childTnLst>
                                </p:cTn>
                              </p:par>
                              <p:par>
                                <p:cTn id="66" presetID="10" presetClass="entr" presetSubtype="0" fill="hold" grpId="0" nodeType="withEffect">
                                  <p:stCondLst>
                                    <p:cond delay="100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54545">
                <p:cTn id="69" repeatCount="indefinite" fill="hold" display="0">
                  <p:stCondLst>
                    <p:cond delay="indefinite"/>
                  </p:stCondLst>
                  <p:endCondLst>
                    <p:cond evt="onStopAudio" delay="0">
                      <p:tgtEl>
                        <p:sldTgt/>
                      </p:tgtEl>
                    </p:cond>
                    <p:cond evt="onNext" delay="0">
                      <p:tgtEl>
                        <p:sldTgt/>
                      </p:tgtEl>
                    </p:cond>
                  </p:endCondLst>
                </p:cTn>
                <p:tgtEl>
                  <p:spTgt spid="3"/>
                </p:tgtEl>
              </p:cMediaNode>
            </p:audio>
            <p:audio>
              <p:cMediaNode vol="80000">
                <p:cTn id="70" fill="hold" display="0">
                  <p:stCondLst>
                    <p:cond delay="indefinite"/>
                  </p:stCondLst>
                  <p:endCondLst>
                    <p:cond evt="onStopAudio" delay="0">
                      <p:tgtEl>
                        <p:sldTgt/>
                      </p:tgtEl>
                    </p:cond>
                  </p:endCondLst>
                </p:cTn>
                <p:tgtEl>
                  <p:spTgt spid="2"/>
                </p:tgtEl>
              </p:cMediaNode>
            </p:audio>
          </p:childTnLst>
        </p:cTn>
      </p:par>
    </p:tnLst>
    <p:bldLst>
      <p:bldP spid="10" grpId="0"/>
      <p:bldP spid="10" grpId="1"/>
      <p:bldP spid="8" grpId="0"/>
      <p:bldP spid="8" grpId="1"/>
      <p:bldP spid="9" grpId="0"/>
      <p:bldP spid="9" grpId="1"/>
      <p:bldP spid="11" grpId="0"/>
      <p:bldP spid="11" grpId="1"/>
      <p:bldP spid="18" grpId="0" animBg="1"/>
      <p:bldP spid="15" grpId="0" animBg="1"/>
      <p:bldP spid="13" grpId="0" animBg="1"/>
      <p:bldP spid="16" grpId="0" animBg="1"/>
      <p:bldP spid="17" grpId="0" animBg="1"/>
      <p:bldP spid="14" grpId="0" animBg="1"/>
      <p:bldP spid="19" grpId="0" animBg="1"/>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ackgroun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1285"/>
            <a:ext cx="14630398" cy="8227027"/>
          </a:xfrm>
          <a:prstGeom prst="rect">
            <a:avLst/>
          </a:prstGeom>
        </p:spPr>
      </p:pic>
      <p:pic>
        <p:nvPicPr>
          <p:cNvPr id="14" name="Text- Level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5842" y="2061595"/>
            <a:ext cx="10518717" cy="4106406"/>
          </a:xfrm>
          <a:prstGeom prst="rect">
            <a:avLst/>
          </a:prstGeom>
        </p:spPr>
      </p:pic>
      <p:pic>
        <p:nvPicPr>
          <p:cNvPr id="5" name="deep whoosh data (kinoton CC0, beman87 CCBY3.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071519" y="8554085"/>
            <a:ext cx="487363" cy="487363"/>
          </a:xfrm>
          <a:prstGeom prst="rect">
            <a:avLst/>
          </a:prstGeom>
        </p:spPr>
      </p:pic>
    </p:spTree>
    <p:extLst>
      <p:ext uri="{BB962C8B-B14F-4D97-AF65-F5344CB8AC3E}">
        <p14:creationId xmlns:p14="http://schemas.microsoft.com/office/powerpoint/2010/main" val="3049281647"/>
      </p:ext>
    </p:extLst>
  </p:cSld>
  <p:clrMapOvr>
    <a:masterClrMapping/>
  </p:clrMapOvr>
  <mc:AlternateContent xmlns:mc="http://schemas.openxmlformats.org/markup-compatibility/2006" xmlns:p14="http://schemas.microsoft.com/office/powerpoint/2010/main">
    <mc:Choice Requires="p14">
      <p:transition spd="slow" p14:dur="2000">
        <p14:glitter dir="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68" fill="hold"/>
                                        <p:tgtEl>
                                          <p:spTgt spid="5"/>
                                        </p:tgtEl>
                                      </p:cBhvr>
                                    </p:cmd>
                                  </p:childTnLst>
                                </p:cTn>
                              </p:par>
                              <p:par>
                                <p:cTn id="7" presetID="2" presetClass="entr" presetSubtype="8" fill="hold" nodeType="withEffect">
                                  <p:stCondLst>
                                    <p:cond delay="750"/>
                                  </p:stCondLst>
                                  <p:childTnLst>
                                    <p:set>
                                      <p:cBhvr>
                                        <p:cTn id="8" dur="1" fill="hold">
                                          <p:stCondLst>
                                            <p:cond delay="0"/>
                                          </p:stCondLst>
                                        </p:cTn>
                                        <p:tgtEl>
                                          <p:spTgt spid="14"/>
                                        </p:tgtEl>
                                        <p:attrNameLst>
                                          <p:attrName>style.visibility</p:attrName>
                                        </p:attrNameLst>
                                      </p:cBhvr>
                                      <p:to>
                                        <p:strVal val="visible"/>
                                      </p:to>
                                    </p:set>
                                    <p:anim calcmode="lin" valueType="num">
                                      <p:cBhvr additive="base">
                                        <p:cTn id="9" dur="350" fill="hold"/>
                                        <p:tgtEl>
                                          <p:spTgt spid="14"/>
                                        </p:tgtEl>
                                        <p:attrNameLst>
                                          <p:attrName>ppt_x</p:attrName>
                                        </p:attrNameLst>
                                      </p:cBhvr>
                                      <p:tavLst>
                                        <p:tav tm="0">
                                          <p:val>
                                            <p:strVal val="0-#ppt_w/2"/>
                                          </p:val>
                                        </p:tav>
                                        <p:tav tm="100000">
                                          <p:val>
                                            <p:strVal val="#ppt_x"/>
                                          </p:val>
                                        </p:tav>
                                      </p:tavLst>
                                    </p:anim>
                                    <p:anim calcmode="lin" valueType="num">
                                      <p:cBhvr additive="base">
                                        <p:cTn id="10" dur="350" fill="hold"/>
                                        <p:tgtEl>
                                          <p:spTgt spid="14"/>
                                        </p:tgtEl>
                                        <p:attrNameLst>
                                          <p:attrName>ppt_y</p:attrName>
                                        </p:attrNameLst>
                                      </p:cBhvr>
                                      <p:tavLst>
                                        <p:tav tm="0">
                                          <p:val>
                                            <p:strVal val="#ppt_y"/>
                                          </p:val>
                                        </p:tav>
                                        <p:tav tm="100000">
                                          <p:val>
                                            <p:strVal val="#ppt_y"/>
                                          </p:val>
                                        </p:tav>
                                      </p:tavLst>
                                    </p:anim>
                                  </p:childTnLst>
                                </p:cTn>
                              </p:par>
                              <p:par>
                                <p:cTn id="11" presetID="32" presetClass="emph" presetSubtype="0" fill="hold" nodeType="withEffect">
                                  <p:stCondLst>
                                    <p:cond delay="1050"/>
                                  </p:stCondLst>
                                  <p:childTnLst>
                                    <p:animRot by="120000">
                                      <p:cBhvr>
                                        <p:cTn id="12" dur="50" fill="hold">
                                          <p:stCondLst>
                                            <p:cond delay="0"/>
                                          </p:stCondLst>
                                        </p:cTn>
                                        <p:tgtEl>
                                          <p:spTgt spid="14"/>
                                        </p:tgtEl>
                                        <p:attrNameLst>
                                          <p:attrName>r</p:attrName>
                                        </p:attrNameLst>
                                      </p:cBhvr>
                                    </p:animRot>
                                    <p:animRot by="-240000">
                                      <p:cBhvr>
                                        <p:cTn id="13" dur="100" fill="hold">
                                          <p:stCondLst>
                                            <p:cond delay="100"/>
                                          </p:stCondLst>
                                        </p:cTn>
                                        <p:tgtEl>
                                          <p:spTgt spid="14"/>
                                        </p:tgtEl>
                                        <p:attrNameLst>
                                          <p:attrName>r</p:attrName>
                                        </p:attrNameLst>
                                      </p:cBhvr>
                                    </p:animRot>
                                    <p:animRot by="240000">
                                      <p:cBhvr>
                                        <p:cTn id="14" dur="100" fill="hold">
                                          <p:stCondLst>
                                            <p:cond delay="200"/>
                                          </p:stCondLst>
                                        </p:cTn>
                                        <p:tgtEl>
                                          <p:spTgt spid="14"/>
                                        </p:tgtEl>
                                        <p:attrNameLst>
                                          <p:attrName>r</p:attrName>
                                        </p:attrNameLst>
                                      </p:cBhvr>
                                    </p:animRot>
                                    <p:animRot by="-240000">
                                      <p:cBhvr>
                                        <p:cTn id="15" dur="100" fill="hold">
                                          <p:stCondLst>
                                            <p:cond delay="300"/>
                                          </p:stCondLst>
                                        </p:cTn>
                                        <p:tgtEl>
                                          <p:spTgt spid="14"/>
                                        </p:tgtEl>
                                        <p:attrNameLst>
                                          <p:attrName>r</p:attrName>
                                        </p:attrNameLst>
                                      </p:cBhvr>
                                    </p:animRot>
                                    <p:animRot by="120000">
                                      <p:cBhvr>
                                        <p:cTn id="16" dur="100" fill="hold">
                                          <p:stCondLst>
                                            <p:cond delay="4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screen assembly 2.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263537" y="8426440"/>
            <a:ext cx="487363" cy="487363"/>
          </a:xfrm>
          <a:prstGeom prst="rect">
            <a:avLst/>
          </a:prstGeom>
        </p:spPr>
      </p:pic>
      <p:pic>
        <p:nvPicPr>
          <p:cNvPr id="2" name="LEMMiNO- Terra (Level 1).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61866" y="8657476"/>
            <a:ext cx="487363" cy="487363"/>
          </a:xfrm>
          <a:prstGeom prst="rect">
            <a:avLst/>
          </a:prstGeom>
        </p:spPr>
      </p:pic>
      <p:pic>
        <p:nvPicPr>
          <p:cNvPr id="12" name="Background"/>
          <p:cNvPicPr>
            <a:picLocks/>
          </p:cNvPicPr>
          <p:nvPr/>
        </p:nvPicPr>
        <p:blipFill>
          <a:blip r:embed="rId9">
            <a:extLst>
              <a:ext uri="{28A0092B-C50C-407E-A947-70E740481C1C}">
                <a14:useLocalDpi xmlns:a14="http://schemas.microsoft.com/office/drawing/2010/main" val="0"/>
              </a:ext>
            </a:extLst>
          </a:blip>
          <a:stretch>
            <a:fillRect/>
          </a:stretch>
        </p:blipFill>
        <p:spPr>
          <a:xfrm flipH="1">
            <a:off x="174" y="1383"/>
            <a:ext cx="14630051" cy="8226833"/>
          </a:xfrm>
          <a:prstGeom prst="rect">
            <a:avLst/>
          </a:prstGeom>
        </p:spPr>
      </p:pic>
      <p:pic>
        <p:nvPicPr>
          <p:cNvPr id="4" name="Blur Lines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2394217" y="30006"/>
            <a:ext cx="12344400" cy="8229600"/>
          </a:xfrm>
          <a:prstGeom prst="rect">
            <a:avLst/>
          </a:prstGeom>
        </p:spPr>
      </p:pic>
      <p:pic>
        <p:nvPicPr>
          <p:cNvPr id="6" name="Blur Lines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2394217" y="30006"/>
            <a:ext cx="12344400" cy="8229600"/>
          </a:xfrm>
          <a:prstGeom prst="rect">
            <a:avLst/>
          </a:prstGeom>
        </p:spPr>
      </p:pic>
      <p:sp>
        <p:nvSpPr>
          <p:cNvPr id="20" name="Letter 6"/>
          <p:cNvSpPr txBox="1"/>
          <p:nvPr/>
        </p:nvSpPr>
        <p:spPr>
          <a:xfrm>
            <a:off x="-3034321" y="6548297"/>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rPr>
              <a:t>6</a:t>
            </a:r>
            <a:endParaRPr lang="ko-KR" altLang="en-US" sz="11300" b="1" dirty="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endParaRPr>
          </a:p>
        </p:txBody>
      </p:sp>
      <p:sp>
        <p:nvSpPr>
          <p:cNvPr id="21" name="Letter 5"/>
          <p:cNvSpPr txBox="1"/>
          <p:nvPr/>
        </p:nvSpPr>
        <p:spPr>
          <a:xfrm>
            <a:off x="-3529621" y="5215160"/>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rPr>
              <a:t>5</a:t>
            </a:r>
            <a:endParaRPr lang="ko-KR" altLang="en-US" sz="11300" b="1" dirty="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endParaRPr>
          </a:p>
        </p:txBody>
      </p:sp>
      <p:sp>
        <p:nvSpPr>
          <p:cNvPr id="10" name="Letter 4"/>
          <p:cNvSpPr txBox="1"/>
          <p:nvPr/>
        </p:nvSpPr>
        <p:spPr>
          <a:xfrm>
            <a:off x="-2393728" y="3882024"/>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rPr>
              <a:t>4</a:t>
            </a:r>
            <a:endParaRPr lang="ko-KR" altLang="en-US" sz="11300" b="1" dirty="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endParaRPr>
          </a:p>
        </p:txBody>
      </p:sp>
      <p:sp>
        <p:nvSpPr>
          <p:cNvPr id="8" name="Letter 3"/>
          <p:cNvSpPr txBox="1"/>
          <p:nvPr/>
        </p:nvSpPr>
        <p:spPr>
          <a:xfrm>
            <a:off x="-3509251" y="2548888"/>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rPr>
              <a:t>3</a:t>
            </a:r>
            <a:endParaRPr lang="ko-KR" altLang="en-US" sz="11300" b="1" dirty="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endParaRPr>
          </a:p>
        </p:txBody>
      </p:sp>
      <p:sp>
        <p:nvSpPr>
          <p:cNvPr id="9" name="Letter 2"/>
          <p:cNvSpPr txBox="1"/>
          <p:nvPr/>
        </p:nvSpPr>
        <p:spPr>
          <a:xfrm>
            <a:off x="-2394930" y="1215752"/>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rPr>
              <a:t>2</a:t>
            </a:r>
            <a:endParaRPr lang="ko-KR" altLang="en-US" sz="11300" b="1" dirty="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endParaRPr>
          </a:p>
        </p:txBody>
      </p:sp>
      <p:sp>
        <p:nvSpPr>
          <p:cNvPr id="11" name="Letter 1"/>
          <p:cNvSpPr txBox="1"/>
          <p:nvPr/>
        </p:nvSpPr>
        <p:spPr>
          <a:xfrm>
            <a:off x="-3203046" y="-117384"/>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rPr>
              <a:t>1</a:t>
            </a:r>
            <a:endParaRPr lang="ko-KR" altLang="en-US" sz="11300" b="1" dirty="0">
              <a:ln w="3175">
                <a:solidFill>
                  <a:srgbClr val="7030A0"/>
                </a:solidFill>
              </a:ln>
              <a:gradFill flip="none" rotWithShape="1">
                <a:gsLst>
                  <a:gs pos="75000">
                    <a:schemeClr val="bg1"/>
                  </a:gs>
                  <a:gs pos="25000">
                    <a:schemeClr val="bg1"/>
                  </a:gs>
                  <a:gs pos="0">
                    <a:srgbClr val="FD23ED"/>
                  </a:gs>
                  <a:gs pos="100000">
                    <a:srgbClr val="FD23ED"/>
                  </a:gs>
                </a:gsLst>
                <a:lin ang="0" scaled="1"/>
                <a:tileRect/>
              </a:gradFill>
              <a:effectLst>
                <a:glow rad="228600">
                  <a:srgbClr val="FD23ED">
                    <a:alpha val="40000"/>
                  </a:srgbClr>
                </a:glow>
                <a:outerShdw blurRad="50800" dist="38100" dir="2700000" algn="tl" rotWithShape="0">
                  <a:srgbClr val="FF0000">
                    <a:alpha val="40000"/>
                  </a:srgbClr>
                </a:outerShdw>
              </a:effectLst>
              <a:latin typeface="Josefin Sans" pitchFamily="2" charset="0"/>
              <a:ea typeface="휴먼옛체" pitchFamily="18" charset="-127"/>
              <a:cs typeface="Rajdhani" panose="02000000000000000000" pitchFamily="2" charset="0"/>
            </a:endParaRPr>
          </a:p>
        </p:txBody>
      </p:sp>
      <p:sp>
        <p:nvSpPr>
          <p:cNvPr id="24" name="Frame Piece 6"/>
          <p:cNvSpPr/>
          <p:nvPr/>
        </p:nvSpPr>
        <p:spPr>
          <a:xfrm>
            <a:off x="6462195" y="6079742"/>
            <a:ext cx="925013" cy="969858"/>
          </a:xfrm>
          <a:prstGeom prst="triangle">
            <a:avLst>
              <a:gd name="adj" fmla="val 100000"/>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ame Piece 5"/>
          <p:cNvSpPr/>
          <p:nvPr/>
        </p:nvSpPr>
        <p:spPr>
          <a:xfrm rot="10800000">
            <a:off x="7507219" y="1180003"/>
            <a:ext cx="895701" cy="983434"/>
          </a:xfrm>
          <a:prstGeom prst="triangle">
            <a:avLst>
              <a:gd name="adj" fmla="val 100000"/>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ame Piece 4"/>
          <p:cNvSpPr/>
          <p:nvPr/>
        </p:nvSpPr>
        <p:spPr>
          <a:xfrm>
            <a:off x="3410813" y="3126938"/>
            <a:ext cx="5000972" cy="3922662"/>
          </a:xfrm>
          <a:prstGeom prst="homePlate">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ame Piece 3"/>
          <p:cNvSpPr/>
          <p:nvPr/>
        </p:nvSpPr>
        <p:spPr>
          <a:xfrm rot="10800000">
            <a:off x="6453334" y="1180006"/>
            <a:ext cx="4766254" cy="3917125"/>
          </a:xfrm>
          <a:prstGeom prst="homePlate">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ame Piece 2"/>
          <p:cNvSpPr/>
          <p:nvPr/>
        </p:nvSpPr>
        <p:spPr>
          <a:xfrm flipH="1">
            <a:off x="7378346" y="5088269"/>
            <a:ext cx="3841236" cy="1961331"/>
          </a:xfrm>
          <a:prstGeom prst="snip1Rect">
            <a:avLst>
              <a:gd name="adj" fmla="val 50000"/>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ame Piece 1"/>
          <p:cNvSpPr/>
          <p:nvPr/>
        </p:nvSpPr>
        <p:spPr>
          <a:xfrm rot="10800000" flipH="1">
            <a:off x="3410813" y="1180001"/>
            <a:ext cx="4105268" cy="1955798"/>
          </a:xfrm>
          <a:prstGeom prst="snip1Rect">
            <a:avLst>
              <a:gd name="adj" fmla="val 50000"/>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creen'"/>
          <p:cNvSpPr/>
          <p:nvPr/>
        </p:nvSpPr>
        <p:spPr>
          <a:xfrm>
            <a:off x="3504384" y="1261120"/>
            <a:ext cx="7621634" cy="5716225"/>
          </a:xfrm>
          <a:prstGeom prst="rect">
            <a:avLst/>
          </a:prstGeom>
          <a:gradFill flip="none" rotWithShape="1">
            <a:gsLst>
              <a:gs pos="61000">
                <a:srgbClr val="E5E6FF"/>
              </a:gs>
              <a:gs pos="44000">
                <a:schemeClr val="bg1">
                  <a:alpha val="98000"/>
                </a:schemeClr>
              </a:gs>
              <a:gs pos="79000">
                <a:srgbClr val="C0C1F8"/>
              </a:gs>
              <a:gs pos="100000">
                <a:srgbClr val="8282E6"/>
              </a:gs>
            </a:gsLst>
            <a:path path="circle">
              <a:fillToRect l="50000" t="50000" r="50000" b="50000"/>
            </a:path>
            <a:tileRect/>
          </a:gradFill>
          <a:ln>
            <a:noFill/>
          </a:ln>
          <a:effectLst>
            <a:glow rad="850900">
              <a:srgbClr val="CF57FF">
                <a:alpha val="3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nswer"/>
          <p:cNvSpPr txBox="1"/>
          <p:nvPr/>
        </p:nvSpPr>
        <p:spPr>
          <a:xfrm>
            <a:off x="3622876" y="2868306"/>
            <a:ext cx="7361499" cy="2492990"/>
          </a:xfrm>
          <a:prstGeom prst="rect">
            <a:avLst/>
          </a:prstGeom>
          <a:noFill/>
        </p:spPr>
        <p:txBody>
          <a:bodyPr wrap="square" rtlCol="0" anchor="ctr">
            <a:spAutoFit/>
            <a:scene3d>
              <a:camera prst="orthographicFront"/>
              <a:lightRig rig="threePt" dir="t"/>
            </a:scene3d>
            <a:sp3d extrusionH="57150">
              <a:bevelT w="88900" h="114300"/>
            </a:sp3d>
          </a:bodyPr>
          <a:lstStyle/>
          <a:p>
            <a:pPr algn="ctr" latinLnBrk="0"/>
            <a:r>
              <a:rPr lang="en-US" sz="15600" dirty="0" smtClean="0">
                <a:effectLst>
                  <a:glow rad="317500">
                    <a:srgbClr val="CF57FF">
                      <a:alpha val="25000"/>
                    </a:srgbClr>
                  </a:glow>
                  <a:outerShdw blurRad="50800" dist="50800" dir="5400000" algn="ctr" rotWithShape="0">
                    <a:srgbClr val="FD23ED"/>
                  </a:outerShdw>
                </a:effectLst>
                <a:latin typeface="Josefin Sans" pitchFamily="2" charset="0"/>
              </a:rPr>
              <a:t>answer</a:t>
            </a:r>
            <a:endParaRPr lang="en-US" sz="15600" dirty="0">
              <a:effectLst>
                <a:glow rad="317500">
                  <a:srgbClr val="CF57FF">
                    <a:alpha val="25000"/>
                  </a:srgbClr>
                </a:glow>
                <a:outerShdw blurRad="50800" dist="50800" dir="5400000" algn="ctr" rotWithShape="0">
                  <a:srgbClr val="FD23ED"/>
                </a:outerShdw>
              </a:effectLst>
              <a:latin typeface="Josefin Sans" pitchFamily="2" charset="0"/>
            </a:endParaRPr>
          </a:p>
        </p:txBody>
      </p:sp>
    </p:spTree>
    <p:extLst>
      <p:ext uri="{BB962C8B-B14F-4D97-AF65-F5344CB8AC3E}">
        <p14:creationId xmlns:p14="http://schemas.microsoft.com/office/powerpoint/2010/main" val="1773136390"/>
      </p:ext>
    </p:extLst>
  </p:cSld>
  <p:clrMapOvr>
    <a:masterClrMapping/>
  </p:clrMapOvr>
  <mc:AlternateContent xmlns:mc="http://schemas.openxmlformats.org/markup-compatibility/2006" xmlns:p14="http://schemas.microsoft.com/office/powerpoint/2010/main">
    <mc:Choice Requires="p14">
      <p:transition spd="slow" p14:dur="2000">
        <p14:glitter dir="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3624" fill="hold"/>
                                        <p:tgtEl>
                                          <p:spTgt spid="2"/>
                                        </p:tgtEl>
                                      </p:cBhvr>
                                    </p:cmd>
                                  </p:childTnLst>
                                </p:cTn>
                              </p:par>
                              <p:par>
                                <p:cTn id="7" presetID="2" presetClass="entr" presetSubtype="2" repeatCount="indefinite" fill="hold" nodeType="withEffect">
                                  <p:stCondLst>
                                    <p:cond delay="0"/>
                                  </p:stCondLst>
                                  <p:endCondLst>
                                    <p:cond evt="onNext" delay="0">
                                      <p:tgtEl>
                                        <p:sldTgt/>
                                      </p:tgtEl>
                                    </p:cond>
                                  </p:end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760" fill="hold"/>
                                        <p:tgtEl>
                                          <p:spTgt spid="4"/>
                                        </p:tgtEl>
                                        <p:attrNameLst>
                                          <p:attrName>ppt_x</p:attrName>
                                        </p:attrNameLst>
                                      </p:cBhvr>
                                      <p:tavLst>
                                        <p:tav tm="0">
                                          <p:val>
                                            <p:strVal val="1+#ppt_w/2"/>
                                          </p:val>
                                        </p:tav>
                                        <p:tav tm="100000">
                                          <p:val>
                                            <p:strVal val="#ppt_x"/>
                                          </p:val>
                                        </p:tav>
                                      </p:tavLst>
                                    </p:anim>
                                    <p:anim calcmode="lin" valueType="num">
                                      <p:cBhvr additive="base">
                                        <p:cTn id="10" dur="760" fill="hold"/>
                                        <p:tgtEl>
                                          <p:spTgt spid="4"/>
                                        </p:tgtEl>
                                        <p:attrNameLst>
                                          <p:attrName>ppt_y</p:attrName>
                                        </p:attrNameLst>
                                      </p:cBhvr>
                                      <p:tavLst>
                                        <p:tav tm="0">
                                          <p:val>
                                            <p:strVal val="#ppt_y"/>
                                          </p:val>
                                        </p:tav>
                                        <p:tav tm="100000">
                                          <p:val>
                                            <p:strVal val="#ppt_y"/>
                                          </p:val>
                                        </p:tav>
                                      </p:tavLst>
                                    </p:anim>
                                  </p:childTnLst>
                                </p:cTn>
                              </p:par>
                              <p:par>
                                <p:cTn id="11" presetID="2" presetClass="entr" presetSubtype="2" repeatCount="indefinite" fill="hold" nodeType="withEffect">
                                  <p:stCondLst>
                                    <p:cond delay="380"/>
                                  </p:stCondLst>
                                  <p:endCondLst>
                                    <p:cond evt="onNext" delay="0">
                                      <p:tgtEl>
                                        <p:sldTgt/>
                                      </p:tgtEl>
                                    </p:cond>
                                  </p:end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760" fill="hold"/>
                                        <p:tgtEl>
                                          <p:spTgt spid="6"/>
                                        </p:tgtEl>
                                        <p:attrNameLst>
                                          <p:attrName>ppt_x</p:attrName>
                                        </p:attrNameLst>
                                      </p:cBhvr>
                                      <p:tavLst>
                                        <p:tav tm="0">
                                          <p:val>
                                            <p:strVal val="1+#ppt_w/2"/>
                                          </p:val>
                                        </p:tav>
                                        <p:tav tm="100000">
                                          <p:val>
                                            <p:strVal val="#ppt_x"/>
                                          </p:val>
                                        </p:tav>
                                      </p:tavLst>
                                    </p:anim>
                                    <p:anim calcmode="lin" valueType="num">
                                      <p:cBhvr additive="base">
                                        <p:cTn id="14" dur="760" fill="hold"/>
                                        <p:tgtEl>
                                          <p:spTgt spid="6"/>
                                        </p:tgtEl>
                                        <p:attrNameLst>
                                          <p:attrName>ppt_y</p:attrName>
                                        </p:attrNameLst>
                                      </p:cBhvr>
                                      <p:tavLst>
                                        <p:tav tm="0">
                                          <p:val>
                                            <p:strVal val="#ppt_y"/>
                                          </p:val>
                                        </p:tav>
                                        <p:tav tm="100000">
                                          <p:val>
                                            <p:strVal val="#ppt_y"/>
                                          </p:val>
                                        </p:tav>
                                      </p:tavLst>
                                    </p:anim>
                                  </p:childTnLst>
                                </p:cTn>
                              </p:par>
                              <p:par>
                                <p:cTn id="15" presetID="63" presetClass="path" presetSubtype="0" repeatCount="indefinite" accel="49565" fill="hold" grpId="0" nodeType="withEffect">
                                  <p:stCondLst>
                                    <p:cond delay="0"/>
                                  </p:stCondLst>
                                  <p:childTnLst>
                                    <p:animMotion origin="layout" path="M -4.16667E-6 0.00167 L 1.31129 0.00167 " pathEditMode="relative" rAng="0" ptsTypes="AA">
                                      <p:cBhvr>
                                        <p:cTn id="16" dur="1150" fill="hold"/>
                                        <p:tgtEl>
                                          <p:spTgt spid="11"/>
                                        </p:tgtEl>
                                        <p:attrNameLst>
                                          <p:attrName>ppt_x</p:attrName>
                                          <p:attrName>ppt_y</p:attrName>
                                        </p:attrNameLst>
                                      </p:cBhvr>
                                      <p:rCtr x="656" y="0"/>
                                    </p:animMotion>
                                  </p:childTnLst>
                                </p:cTn>
                              </p:par>
                              <p:par>
                                <p:cTn id="17" presetID="63" presetClass="path" presetSubtype="0" repeatCount="indefinite" accel="50000" fill="hold" grpId="0" nodeType="withEffect">
                                  <p:stCondLst>
                                    <p:cond delay="0"/>
                                  </p:stCondLst>
                                  <p:childTnLst>
                                    <p:animMotion origin="layout" path="M 2.5E-6 -4.72284E-6 L 1.22795 -4.72284E-6 " pathEditMode="relative" rAng="0" ptsTypes="AA">
                                      <p:cBhvr>
                                        <p:cTn id="18" dur="2000" fill="hold"/>
                                        <p:tgtEl>
                                          <p:spTgt spid="9"/>
                                        </p:tgtEl>
                                        <p:attrNameLst>
                                          <p:attrName>ppt_x</p:attrName>
                                          <p:attrName>ppt_y</p:attrName>
                                        </p:attrNameLst>
                                      </p:cBhvr>
                                      <p:rCtr x="614" y="0"/>
                                    </p:animMotion>
                                  </p:childTnLst>
                                </p:cTn>
                              </p:par>
                              <p:par>
                                <p:cTn id="19" presetID="63" presetClass="path" presetSubtype="0" repeatCount="indefinite" accel="50000" fill="hold" grpId="0" nodeType="withEffect">
                                  <p:stCondLst>
                                    <p:cond delay="0"/>
                                  </p:stCondLst>
                                  <p:childTnLst>
                                    <p:animMotion origin="layout" path="M -1.38889E-6 -1.11111E-6 L 1.34219 -1.11111E-6 " pathEditMode="relative" rAng="0" ptsTypes="AA">
                                      <p:cBhvr>
                                        <p:cTn id="20" dur="2100" fill="hold"/>
                                        <p:tgtEl>
                                          <p:spTgt spid="8"/>
                                        </p:tgtEl>
                                        <p:attrNameLst>
                                          <p:attrName>ppt_x</p:attrName>
                                          <p:attrName>ppt_y</p:attrName>
                                        </p:attrNameLst>
                                      </p:cBhvr>
                                      <p:rCtr x="67101" y="0"/>
                                    </p:animMotion>
                                  </p:childTnLst>
                                </p:cTn>
                              </p:par>
                              <p:par>
                                <p:cTn id="21" presetID="63" presetClass="path" presetSubtype="0" repeatCount="indefinite" accel="50000" fill="hold" grpId="0" nodeType="withEffect">
                                  <p:stCondLst>
                                    <p:cond delay="0"/>
                                  </p:stCondLst>
                                  <p:childTnLst>
                                    <p:animMotion origin="layout" path="M 2.5E-6 -4.72284E-6 L 1.22795 -4.72284E-6 " pathEditMode="relative" rAng="0" ptsTypes="AA">
                                      <p:cBhvr>
                                        <p:cTn id="22" dur="1500" fill="hold"/>
                                        <p:tgtEl>
                                          <p:spTgt spid="10"/>
                                        </p:tgtEl>
                                        <p:attrNameLst>
                                          <p:attrName>ppt_x</p:attrName>
                                          <p:attrName>ppt_y</p:attrName>
                                        </p:attrNameLst>
                                      </p:cBhvr>
                                      <p:rCtr x="614" y="0"/>
                                    </p:animMotion>
                                  </p:childTnLst>
                                </p:cTn>
                              </p:par>
                              <p:par>
                                <p:cTn id="23" presetID="63" presetClass="path" presetSubtype="0" repeatCount="indefinite" accel="50000" fill="hold" grpId="0" nodeType="withEffect">
                                  <p:stCondLst>
                                    <p:cond delay="0"/>
                                  </p:stCondLst>
                                  <p:childTnLst>
                                    <p:animMotion origin="layout" path="M 2.5E-6 -4.72284E-6 L 1.22795 -4.72284E-6 " pathEditMode="relative" rAng="0" ptsTypes="AA">
                                      <p:cBhvr>
                                        <p:cTn id="24" dur="1000" fill="hold"/>
                                        <p:tgtEl>
                                          <p:spTgt spid="21"/>
                                        </p:tgtEl>
                                        <p:attrNameLst>
                                          <p:attrName>ppt_x</p:attrName>
                                          <p:attrName>ppt_y</p:attrName>
                                        </p:attrNameLst>
                                      </p:cBhvr>
                                      <p:rCtr x="614" y="0"/>
                                    </p:animMotion>
                                  </p:childTnLst>
                                </p:cTn>
                              </p:par>
                              <p:par>
                                <p:cTn id="25" presetID="63" presetClass="path" presetSubtype="0" repeatCount="indefinite" accel="50000" fill="hold" grpId="0" nodeType="withEffect">
                                  <p:stCondLst>
                                    <p:cond delay="0"/>
                                  </p:stCondLst>
                                  <p:childTnLst>
                                    <p:animMotion origin="layout" path="M 2.5E-6 -4.72284E-6 L 1.22795 -4.72284E-6 " pathEditMode="relative" rAng="0" ptsTypes="AA">
                                      <p:cBhvr>
                                        <p:cTn id="26" dur="1750" fill="hold"/>
                                        <p:tgtEl>
                                          <p:spTgt spid="20"/>
                                        </p:tgtEl>
                                        <p:attrNameLst>
                                          <p:attrName>ppt_x</p:attrName>
                                          <p:attrName>ppt_y</p:attrName>
                                        </p:attrNameLst>
                                      </p:cBhvr>
                                      <p:rCtr x="614" y="0"/>
                                    </p:animMotion>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4"/>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6"/>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11"/>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9"/>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8"/>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10"/>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21"/>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20"/>
                                        </p:tgtEl>
                                        <p:attrNameLst>
                                          <p:attrName>style.visibility</p:attrName>
                                        </p:attrNameLst>
                                      </p:cBhvr>
                                      <p:to>
                                        <p:strVal val="hidden"/>
                                      </p:to>
                                    </p:set>
                                  </p:childTnLst>
                                </p:cTn>
                              </p:par>
                              <p:par>
                                <p:cTn id="45" presetID="1" presetClass="mediacall" presetSubtype="0" fill="hold" nodeType="withEffect">
                                  <p:stCondLst>
                                    <p:cond delay="200"/>
                                  </p:stCondLst>
                                  <p:childTnLst>
                                    <p:cmd type="call" cmd="playFrom(0.0)">
                                      <p:cBhvr>
                                        <p:cTn id="46" dur="1584" fill="hold"/>
                                        <p:tgtEl>
                                          <p:spTgt spid="23"/>
                                        </p:tgtEl>
                                      </p:cBhvr>
                                    </p:cmd>
                                  </p:childTnLst>
                                </p:cTn>
                              </p:par>
                              <p:par>
                                <p:cTn id="47" presetID="2" presetClass="entr" presetSubtype="9"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250" fill="hold"/>
                                        <p:tgtEl>
                                          <p:spTgt spid="29"/>
                                        </p:tgtEl>
                                        <p:attrNameLst>
                                          <p:attrName>ppt_x</p:attrName>
                                        </p:attrNameLst>
                                      </p:cBhvr>
                                      <p:tavLst>
                                        <p:tav tm="0">
                                          <p:val>
                                            <p:strVal val="0-#ppt_w/2"/>
                                          </p:val>
                                        </p:tav>
                                        <p:tav tm="100000">
                                          <p:val>
                                            <p:strVal val="#ppt_x"/>
                                          </p:val>
                                        </p:tav>
                                      </p:tavLst>
                                    </p:anim>
                                    <p:anim calcmode="lin" valueType="num">
                                      <p:cBhvr additive="base">
                                        <p:cTn id="50" dur="250" fill="hold"/>
                                        <p:tgtEl>
                                          <p:spTgt spid="29"/>
                                        </p:tgtEl>
                                        <p:attrNameLst>
                                          <p:attrName>ppt_y</p:attrName>
                                        </p:attrNameLst>
                                      </p:cBhvr>
                                      <p:tavLst>
                                        <p:tav tm="0">
                                          <p:val>
                                            <p:strVal val="0-#ppt_h/2"/>
                                          </p:val>
                                        </p:tav>
                                        <p:tav tm="100000">
                                          <p:val>
                                            <p:strVal val="#ppt_y"/>
                                          </p:val>
                                        </p:tav>
                                      </p:tavLst>
                                    </p:anim>
                                  </p:childTnLst>
                                </p:cTn>
                              </p:par>
                              <p:par>
                                <p:cTn id="51" presetID="2" presetClass="entr" presetSubtype="6" fill="hold" grpId="0" nodeType="withEffect">
                                  <p:stCondLst>
                                    <p:cond delay="20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250" fill="hold"/>
                                        <p:tgtEl>
                                          <p:spTgt spid="28"/>
                                        </p:tgtEl>
                                        <p:attrNameLst>
                                          <p:attrName>ppt_x</p:attrName>
                                        </p:attrNameLst>
                                      </p:cBhvr>
                                      <p:tavLst>
                                        <p:tav tm="0">
                                          <p:val>
                                            <p:strVal val="1+#ppt_w/2"/>
                                          </p:val>
                                        </p:tav>
                                        <p:tav tm="100000">
                                          <p:val>
                                            <p:strVal val="#ppt_x"/>
                                          </p:val>
                                        </p:tav>
                                      </p:tavLst>
                                    </p:anim>
                                    <p:anim calcmode="lin" valueType="num">
                                      <p:cBhvr additive="base">
                                        <p:cTn id="54" dur="25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250" fill="hold"/>
                                        <p:tgtEl>
                                          <p:spTgt spid="27"/>
                                        </p:tgtEl>
                                        <p:attrNameLst>
                                          <p:attrName>ppt_x</p:attrName>
                                        </p:attrNameLst>
                                      </p:cBhvr>
                                      <p:tavLst>
                                        <p:tav tm="0">
                                          <p:val>
                                            <p:strVal val="1+#ppt_w/2"/>
                                          </p:val>
                                        </p:tav>
                                        <p:tav tm="100000">
                                          <p:val>
                                            <p:strVal val="#ppt_x"/>
                                          </p:val>
                                        </p:tav>
                                      </p:tavLst>
                                    </p:anim>
                                    <p:anim calcmode="lin" valueType="num">
                                      <p:cBhvr additive="base">
                                        <p:cTn id="58" dur="250" fill="hold"/>
                                        <p:tgtEl>
                                          <p:spTgt spid="27"/>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32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250" fill="hold"/>
                                        <p:tgtEl>
                                          <p:spTgt spid="26"/>
                                        </p:tgtEl>
                                        <p:attrNameLst>
                                          <p:attrName>ppt_x</p:attrName>
                                        </p:attrNameLst>
                                      </p:cBhvr>
                                      <p:tavLst>
                                        <p:tav tm="0">
                                          <p:val>
                                            <p:strVal val="0-#ppt_w/2"/>
                                          </p:val>
                                        </p:tav>
                                        <p:tav tm="100000">
                                          <p:val>
                                            <p:strVal val="#ppt_x"/>
                                          </p:val>
                                        </p:tav>
                                      </p:tavLst>
                                    </p:anim>
                                    <p:anim calcmode="lin" valueType="num">
                                      <p:cBhvr additive="base">
                                        <p:cTn id="62" dur="250" fill="hold"/>
                                        <p:tgtEl>
                                          <p:spTgt spid="26"/>
                                        </p:tgtEl>
                                        <p:attrNameLst>
                                          <p:attrName>ppt_y</p:attrName>
                                        </p:attrNameLst>
                                      </p:cBhvr>
                                      <p:tavLst>
                                        <p:tav tm="0">
                                          <p:val>
                                            <p:strVal val="#ppt_y"/>
                                          </p:val>
                                        </p:tav>
                                        <p:tav tm="100000">
                                          <p:val>
                                            <p:strVal val="#ppt_y"/>
                                          </p:val>
                                        </p:tav>
                                      </p:tavLst>
                                    </p:anim>
                                  </p:childTnLst>
                                </p:cTn>
                              </p:par>
                              <p:par>
                                <p:cTn id="63" presetID="2" presetClass="entr" presetSubtype="1" fill="hold" grpId="0" nodeType="withEffect">
                                  <p:stCondLst>
                                    <p:cond delay="45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200" fill="hold"/>
                                        <p:tgtEl>
                                          <p:spTgt spid="25"/>
                                        </p:tgtEl>
                                        <p:attrNameLst>
                                          <p:attrName>ppt_x</p:attrName>
                                        </p:attrNameLst>
                                      </p:cBhvr>
                                      <p:tavLst>
                                        <p:tav tm="0">
                                          <p:val>
                                            <p:strVal val="#ppt_x"/>
                                          </p:val>
                                        </p:tav>
                                        <p:tav tm="100000">
                                          <p:val>
                                            <p:strVal val="#ppt_x"/>
                                          </p:val>
                                        </p:tav>
                                      </p:tavLst>
                                    </p:anim>
                                    <p:anim calcmode="lin" valueType="num">
                                      <p:cBhvr additive="base">
                                        <p:cTn id="66" dur="200" fill="hold"/>
                                        <p:tgtEl>
                                          <p:spTgt spid="25"/>
                                        </p:tgtEl>
                                        <p:attrNameLst>
                                          <p:attrName>ppt_y</p:attrName>
                                        </p:attrNameLst>
                                      </p:cBhvr>
                                      <p:tavLst>
                                        <p:tav tm="0">
                                          <p:val>
                                            <p:strVal val="0-#ppt_h/2"/>
                                          </p:val>
                                        </p:tav>
                                        <p:tav tm="100000">
                                          <p:val>
                                            <p:strVal val="#ppt_y"/>
                                          </p:val>
                                        </p:tav>
                                      </p:tavLst>
                                    </p:anim>
                                  </p:childTnLst>
                                </p:cTn>
                              </p:par>
                              <p:par>
                                <p:cTn id="67" presetID="2" presetClass="entr" presetSubtype="4" fill="hold" grpId="0" nodeType="withEffect">
                                  <p:stCondLst>
                                    <p:cond delay="450"/>
                                  </p:stCondLst>
                                  <p:childTnLst>
                                    <p:set>
                                      <p:cBhvr>
                                        <p:cTn id="68" dur="1" fill="hold">
                                          <p:stCondLst>
                                            <p:cond delay="0"/>
                                          </p:stCondLst>
                                        </p:cTn>
                                        <p:tgtEl>
                                          <p:spTgt spid="24"/>
                                        </p:tgtEl>
                                        <p:attrNameLst>
                                          <p:attrName>style.visibility</p:attrName>
                                        </p:attrNameLst>
                                      </p:cBhvr>
                                      <p:to>
                                        <p:strVal val="visible"/>
                                      </p:to>
                                    </p:set>
                                    <p:anim calcmode="lin" valueType="num">
                                      <p:cBhvr additive="base">
                                        <p:cTn id="69" dur="200" fill="hold"/>
                                        <p:tgtEl>
                                          <p:spTgt spid="24"/>
                                        </p:tgtEl>
                                        <p:attrNameLst>
                                          <p:attrName>ppt_x</p:attrName>
                                        </p:attrNameLst>
                                      </p:cBhvr>
                                      <p:tavLst>
                                        <p:tav tm="0">
                                          <p:val>
                                            <p:strVal val="#ppt_x"/>
                                          </p:val>
                                        </p:tav>
                                        <p:tav tm="100000">
                                          <p:val>
                                            <p:strVal val="#ppt_x"/>
                                          </p:val>
                                        </p:tav>
                                      </p:tavLst>
                                    </p:anim>
                                    <p:anim calcmode="lin" valueType="num">
                                      <p:cBhvr additive="base">
                                        <p:cTn id="70" dur="200" fill="hold"/>
                                        <p:tgtEl>
                                          <p:spTgt spid="24"/>
                                        </p:tgtEl>
                                        <p:attrNameLst>
                                          <p:attrName>ppt_y</p:attrName>
                                        </p:attrNameLst>
                                      </p:cBhvr>
                                      <p:tavLst>
                                        <p:tav tm="0">
                                          <p:val>
                                            <p:strVal val="1+#ppt_h/2"/>
                                          </p:val>
                                        </p:tav>
                                        <p:tav tm="100000">
                                          <p:val>
                                            <p:strVal val="#ppt_y"/>
                                          </p:val>
                                        </p:tav>
                                      </p:tavLst>
                                    </p:anim>
                                  </p:childTnLst>
                                </p:cTn>
                              </p:par>
                              <p:par>
                                <p:cTn id="71" presetID="10" presetClass="entr" presetSubtype="0" fill="hold" grpId="0" nodeType="withEffect">
                                  <p:stCondLst>
                                    <p:cond delay="900"/>
                                  </p:stCondLst>
                                  <p:childTnLst>
                                    <p:set>
                                      <p:cBhvr>
                                        <p:cTn id="72" dur="1" fill="hold">
                                          <p:stCondLst>
                                            <p:cond delay="0"/>
                                          </p:stCondLst>
                                        </p:cTn>
                                        <p:tgtEl>
                                          <p:spTgt spid="30"/>
                                        </p:tgtEl>
                                        <p:attrNameLst>
                                          <p:attrName>style.visibility</p:attrName>
                                        </p:attrNameLst>
                                      </p:cBhvr>
                                      <p:to>
                                        <p:strVal val="visible"/>
                                      </p:to>
                                    </p:set>
                                    <p:animEffect transition="in" filter="fade">
                                      <p:cBhvr>
                                        <p:cTn id="73" dur="250"/>
                                        <p:tgtEl>
                                          <p:spTgt spid="30"/>
                                        </p:tgtEl>
                                      </p:cBhvr>
                                    </p:animEffect>
                                  </p:childTnLst>
                                </p:cTn>
                              </p:par>
                              <p:par>
                                <p:cTn id="74" presetID="10" presetClass="entr" presetSubtype="0" fill="hold" grpId="0" nodeType="withEffect">
                                  <p:stCondLst>
                                    <p:cond delay="100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2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77" repeatCount="indefinite" fill="hold" display="0">
                  <p:stCondLst>
                    <p:cond delay="indefinite"/>
                  </p:stCondLst>
                  <p:endCondLst>
                    <p:cond evt="onStopAudio" delay="0">
                      <p:tgtEl>
                        <p:sldTgt/>
                      </p:tgtEl>
                    </p:cond>
                    <p:cond evt="onNext" delay="0">
                      <p:tgtEl>
                        <p:sldTgt/>
                      </p:tgtEl>
                    </p:cond>
                  </p:endCondLst>
                </p:cTn>
                <p:tgtEl>
                  <p:spTgt spid="2"/>
                </p:tgtEl>
              </p:cMediaNode>
            </p:audio>
            <p:audio>
              <p:cMediaNode vol="80000">
                <p:cTn id="78" fill="hold" display="0">
                  <p:stCondLst>
                    <p:cond delay="indefinite"/>
                  </p:stCondLst>
                  <p:endCondLst>
                    <p:cond evt="onStopAudio" delay="0">
                      <p:tgtEl>
                        <p:sldTgt/>
                      </p:tgtEl>
                    </p:cond>
                  </p:endCondLst>
                </p:cTn>
                <p:tgtEl>
                  <p:spTgt spid="23"/>
                </p:tgtEl>
              </p:cMediaNode>
            </p:audio>
          </p:childTnLst>
        </p:cTn>
      </p:par>
    </p:tnLst>
    <p:bldLst>
      <p:bldP spid="20" grpId="0"/>
      <p:bldP spid="20" grpId="1"/>
      <p:bldP spid="21" grpId="0"/>
      <p:bldP spid="21" grpId="1"/>
      <p:bldP spid="10" grpId="0"/>
      <p:bldP spid="10" grpId="1"/>
      <p:bldP spid="8" grpId="0"/>
      <p:bldP spid="8" grpId="1"/>
      <p:bldP spid="9" grpId="0"/>
      <p:bldP spid="9" grpId="1"/>
      <p:bldP spid="11" grpId="0"/>
      <p:bldP spid="11" grpId="1"/>
      <p:bldP spid="24" grpId="0" animBg="1"/>
      <p:bldP spid="25" grpId="0" animBg="1"/>
      <p:bldP spid="26" grpId="0" animBg="1"/>
      <p:bldP spid="27" grpId="0" animBg="1"/>
      <p:bldP spid="28" grpId="0" animBg="1"/>
      <p:bldP spid="29" grpId="0" animBg="1"/>
      <p:bldP spid="30" grpId="0" animBg="1"/>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screen assembly 2.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263537" y="8426440"/>
            <a:ext cx="487363" cy="487363"/>
          </a:xfrm>
          <a:prstGeom prst="rect">
            <a:avLst/>
          </a:prstGeom>
        </p:spPr>
      </p:pic>
      <p:pic>
        <p:nvPicPr>
          <p:cNvPr id="3" name="John Tasoulas - The Dead (Level 1).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5098" y="8657476"/>
            <a:ext cx="487363" cy="487363"/>
          </a:xfrm>
          <a:prstGeom prst="rect">
            <a:avLst/>
          </a:prstGeom>
        </p:spPr>
      </p:pic>
      <p:pic>
        <p:nvPicPr>
          <p:cNvPr id="12" name="Background"/>
          <p:cNvPicPr>
            <a:picLocks/>
          </p:cNvPicPr>
          <p:nvPr/>
        </p:nvPicPr>
        <p:blipFill>
          <a:blip r:embed="rId9">
            <a:extLst>
              <a:ext uri="{28A0092B-C50C-407E-A947-70E740481C1C}">
                <a14:useLocalDpi xmlns:a14="http://schemas.microsoft.com/office/drawing/2010/main" val="0"/>
              </a:ext>
            </a:extLst>
          </a:blip>
          <a:stretch>
            <a:fillRect/>
          </a:stretch>
        </p:blipFill>
        <p:spPr>
          <a:xfrm flipH="1">
            <a:off x="174" y="1383"/>
            <a:ext cx="14630051" cy="8226832"/>
          </a:xfrm>
          <a:prstGeom prst="rect">
            <a:avLst/>
          </a:prstGeom>
        </p:spPr>
      </p:pic>
      <p:pic>
        <p:nvPicPr>
          <p:cNvPr id="4" name="Blur Lines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2394217" y="30006"/>
            <a:ext cx="12344400" cy="8229600"/>
          </a:xfrm>
          <a:prstGeom prst="rect">
            <a:avLst/>
          </a:prstGeom>
        </p:spPr>
      </p:pic>
      <p:pic>
        <p:nvPicPr>
          <p:cNvPr id="6" name="Blur Lines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2394217" y="30006"/>
            <a:ext cx="12344400" cy="8229600"/>
          </a:xfrm>
          <a:prstGeom prst="rect">
            <a:avLst/>
          </a:prstGeom>
        </p:spPr>
      </p:pic>
      <p:sp>
        <p:nvSpPr>
          <p:cNvPr id="23" name="Letter 6"/>
          <p:cNvSpPr txBox="1"/>
          <p:nvPr/>
        </p:nvSpPr>
        <p:spPr>
          <a:xfrm>
            <a:off x="-2637410" y="6571661"/>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6</a:t>
            </a:r>
            <a:endParaRPr lang="ko-KR" altLang="en-US" sz="11300" b="1" dirty="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21" name="Letter 5"/>
          <p:cNvSpPr txBox="1"/>
          <p:nvPr/>
        </p:nvSpPr>
        <p:spPr>
          <a:xfrm>
            <a:off x="-3529621" y="5233852"/>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5</a:t>
            </a:r>
            <a:endParaRPr lang="ko-KR" altLang="en-US" sz="11300" b="1" dirty="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10" name="Letter 4"/>
          <p:cNvSpPr txBox="1"/>
          <p:nvPr/>
        </p:nvSpPr>
        <p:spPr>
          <a:xfrm>
            <a:off x="-2393728" y="3896043"/>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4</a:t>
            </a:r>
            <a:endParaRPr lang="ko-KR" altLang="en-US" sz="11300" b="1" dirty="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8" name="Letter 3"/>
          <p:cNvSpPr txBox="1"/>
          <p:nvPr/>
        </p:nvSpPr>
        <p:spPr>
          <a:xfrm>
            <a:off x="-3509251" y="2558234"/>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3</a:t>
            </a:r>
            <a:endParaRPr lang="ko-KR" altLang="en-US" sz="11300" b="1" dirty="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9" name="Letter 2"/>
          <p:cNvSpPr txBox="1"/>
          <p:nvPr/>
        </p:nvSpPr>
        <p:spPr>
          <a:xfrm>
            <a:off x="-2394930" y="1220425"/>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2</a:t>
            </a:r>
            <a:endParaRPr lang="ko-KR" altLang="en-US" sz="11300" b="1" dirty="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11" name="Letter 1"/>
          <p:cNvSpPr txBox="1"/>
          <p:nvPr/>
        </p:nvSpPr>
        <p:spPr>
          <a:xfrm>
            <a:off x="-3203046" y="-117384"/>
            <a:ext cx="2742508" cy="1843083"/>
          </a:xfrm>
          <a:prstGeom prst="rect">
            <a:avLst/>
          </a:prstGeom>
          <a:noFill/>
        </p:spPr>
        <p:txBody>
          <a:bodyPr wrap="square" lIns="103139" tIns="51569" rIns="103139" bIns="51569" rtlCol="0">
            <a:spAutoFit/>
            <a:scene3d>
              <a:camera prst="orthographicFront"/>
              <a:lightRig rig="flood" dir="t">
                <a:rot lat="0" lon="0" rev="7200000"/>
              </a:lightRig>
            </a:scene3d>
            <a:sp3d prstMaterial="metal">
              <a:bevelT w="101600" h="95250"/>
            </a:sp3d>
          </a:bodyPr>
          <a:lstStyle/>
          <a:p>
            <a:pPr algn="ctr"/>
            <a:r>
              <a:rPr lang="en-US" altLang="ko-KR" sz="11300" b="1" dirty="0" smtClean="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rPr>
              <a:t>1</a:t>
            </a:r>
            <a:endParaRPr lang="ko-KR" altLang="en-US" sz="11300" b="1" dirty="0">
              <a:ln w="3175">
                <a:solidFill>
                  <a:srgbClr val="7030A0"/>
                </a:solidFill>
              </a:ln>
              <a:gradFill flip="none" rotWithShape="1">
                <a:gsLst>
                  <a:gs pos="75000">
                    <a:schemeClr val="bg1"/>
                  </a:gs>
                  <a:gs pos="25000">
                    <a:schemeClr val="bg1"/>
                  </a:gs>
                  <a:gs pos="0">
                    <a:srgbClr val="575FFF"/>
                  </a:gs>
                  <a:gs pos="100000">
                    <a:srgbClr val="575FFF"/>
                  </a:gs>
                </a:gsLst>
                <a:lin ang="0" scaled="1"/>
                <a:tileRect/>
              </a:gradFill>
              <a:effectLst>
                <a:glow rad="228600">
                  <a:srgbClr val="575FFF">
                    <a:alpha val="40000"/>
                  </a:srgbClr>
                </a:glow>
                <a:outerShdw blurRad="50800" dist="38100" dir="2700000" algn="tl" rotWithShape="0">
                  <a:srgbClr val="575FFF">
                    <a:alpha val="40000"/>
                  </a:srgbClr>
                </a:outerShdw>
              </a:effectLst>
              <a:latin typeface="Josefin Sans" pitchFamily="2" charset="0"/>
              <a:ea typeface="휴먼옛체" pitchFamily="18" charset="-127"/>
              <a:cs typeface="Rajdhani" panose="02000000000000000000" pitchFamily="2" charset="0"/>
            </a:endParaRPr>
          </a:p>
        </p:txBody>
      </p:sp>
      <p:sp>
        <p:nvSpPr>
          <p:cNvPr id="14" name="Frame Piece 6"/>
          <p:cNvSpPr/>
          <p:nvPr/>
        </p:nvSpPr>
        <p:spPr>
          <a:xfrm>
            <a:off x="6462195" y="6079742"/>
            <a:ext cx="925013" cy="969858"/>
          </a:xfrm>
          <a:prstGeom prst="triangle">
            <a:avLst>
              <a:gd name="adj" fmla="val 100000"/>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ame Piece 5"/>
          <p:cNvSpPr/>
          <p:nvPr/>
        </p:nvSpPr>
        <p:spPr>
          <a:xfrm rot="10800000">
            <a:off x="7507219" y="1180003"/>
            <a:ext cx="895701" cy="983434"/>
          </a:xfrm>
          <a:prstGeom prst="triangle">
            <a:avLst>
              <a:gd name="adj" fmla="val 100000"/>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ame Piece 4"/>
          <p:cNvSpPr/>
          <p:nvPr/>
        </p:nvSpPr>
        <p:spPr>
          <a:xfrm>
            <a:off x="3410813" y="3126938"/>
            <a:ext cx="5000972" cy="3922662"/>
          </a:xfrm>
          <a:prstGeom prst="homePlate">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ame Piece 3"/>
          <p:cNvSpPr/>
          <p:nvPr/>
        </p:nvSpPr>
        <p:spPr>
          <a:xfrm rot="10800000">
            <a:off x="6453334" y="1180006"/>
            <a:ext cx="4766254" cy="3917125"/>
          </a:xfrm>
          <a:prstGeom prst="homePlate">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ame Piece 2"/>
          <p:cNvSpPr/>
          <p:nvPr/>
        </p:nvSpPr>
        <p:spPr>
          <a:xfrm flipH="1">
            <a:off x="7378346" y="5088269"/>
            <a:ext cx="3841236" cy="1961331"/>
          </a:xfrm>
          <a:prstGeom prst="snip1Rect">
            <a:avLst>
              <a:gd name="adj" fmla="val 50000"/>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ame Piece 1"/>
          <p:cNvSpPr/>
          <p:nvPr/>
        </p:nvSpPr>
        <p:spPr>
          <a:xfrm rot="10800000" flipH="1">
            <a:off x="3410813" y="1180001"/>
            <a:ext cx="4105268" cy="1955798"/>
          </a:xfrm>
          <a:prstGeom prst="snip1Rect">
            <a:avLst>
              <a:gd name="adj" fmla="val 50000"/>
            </a:avLst>
          </a:prstGeom>
          <a:blipFill dpi="0" rotWithShape="1">
            <a:blip r:embed="rId12"/>
            <a:srcRect/>
            <a:stretch>
              <a:fillRect/>
            </a:stretch>
          </a:blip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creen'"/>
          <p:cNvSpPr/>
          <p:nvPr/>
        </p:nvSpPr>
        <p:spPr>
          <a:xfrm>
            <a:off x="3504384" y="1261120"/>
            <a:ext cx="7621634" cy="5716225"/>
          </a:xfrm>
          <a:prstGeom prst="rect">
            <a:avLst/>
          </a:prstGeom>
          <a:gradFill flip="none" rotWithShape="1">
            <a:gsLst>
              <a:gs pos="61000">
                <a:srgbClr val="E5E6FF"/>
              </a:gs>
              <a:gs pos="44000">
                <a:schemeClr val="bg1">
                  <a:alpha val="98000"/>
                </a:schemeClr>
              </a:gs>
              <a:gs pos="79000">
                <a:srgbClr val="C0C1F8"/>
              </a:gs>
              <a:gs pos="100000">
                <a:srgbClr val="8282E6"/>
              </a:gs>
            </a:gsLst>
            <a:path path="circle">
              <a:fillToRect l="50000" t="50000" r="50000" b="50000"/>
            </a:path>
            <a:tileRect/>
          </a:gradFill>
          <a:ln>
            <a:noFill/>
          </a:ln>
          <a:effectLst>
            <a:glow rad="850900">
              <a:srgbClr val="CF57FF">
                <a:alpha val="3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nswer"/>
          <p:cNvSpPr txBox="1"/>
          <p:nvPr/>
        </p:nvSpPr>
        <p:spPr>
          <a:xfrm>
            <a:off x="3622876" y="2868306"/>
            <a:ext cx="7361499" cy="2492990"/>
          </a:xfrm>
          <a:prstGeom prst="rect">
            <a:avLst/>
          </a:prstGeom>
          <a:noFill/>
        </p:spPr>
        <p:txBody>
          <a:bodyPr wrap="square" rtlCol="0" anchor="ctr">
            <a:spAutoFit/>
            <a:scene3d>
              <a:camera prst="orthographicFront"/>
              <a:lightRig rig="threePt" dir="t"/>
            </a:scene3d>
            <a:sp3d extrusionH="57150">
              <a:bevelT w="88900" h="114300"/>
            </a:sp3d>
          </a:bodyPr>
          <a:lstStyle/>
          <a:p>
            <a:pPr algn="ctr" latinLnBrk="0"/>
            <a:r>
              <a:rPr lang="en-US" sz="15600" dirty="0" smtClean="0">
                <a:effectLst>
                  <a:glow rad="317500">
                    <a:srgbClr val="CF57FF">
                      <a:alpha val="25000"/>
                    </a:srgbClr>
                  </a:glow>
                  <a:outerShdw blurRad="50800" dist="50800" dir="5400000" algn="ctr" rotWithShape="0">
                    <a:srgbClr val="575FFF"/>
                  </a:outerShdw>
                </a:effectLst>
                <a:latin typeface="Josefin Sans" pitchFamily="2" charset="0"/>
              </a:rPr>
              <a:t>answer</a:t>
            </a:r>
            <a:endParaRPr lang="en-US" sz="15600" dirty="0">
              <a:effectLst>
                <a:glow rad="317500">
                  <a:srgbClr val="CF57FF">
                    <a:alpha val="25000"/>
                  </a:srgbClr>
                </a:glow>
                <a:outerShdw blurRad="50800" dist="50800" dir="5400000" algn="ctr" rotWithShape="0">
                  <a:srgbClr val="575FFF"/>
                </a:outerShdw>
              </a:effectLst>
              <a:latin typeface="Josefin Sans" pitchFamily="2" charset="0"/>
            </a:endParaRPr>
          </a:p>
        </p:txBody>
      </p:sp>
    </p:spTree>
    <p:extLst>
      <p:ext uri="{BB962C8B-B14F-4D97-AF65-F5344CB8AC3E}">
        <p14:creationId xmlns:p14="http://schemas.microsoft.com/office/powerpoint/2010/main" val="387045532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052" fill="hold"/>
                                        <p:tgtEl>
                                          <p:spTgt spid="3"/>
                                        </p:tgtEl>
                                      </p:cBhvr>
                                    </p:cmd>
                                  </p:childTnLst>
                                </p:cTn>
                              </p:par>
                              <p:par>
                                <p:cTn id="7" presetID="2" presetClass="entr" presetSubtype="2" repeatCount="indefinite" fill="hold" nodeType="withEffect">
                                  <p:stCondLst>
                                    <p:cond delay="0"/>
                                  </p:stCondLst>
                                  <p:endCondLst>
                                    <p:cond evt="onNext" delay="0">
                                      <p:tgtEl>
                                        <p:sldTgt/>
                                      </p:tgtEl>
                                    </p:cond>
                                  </p:end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760" fill="hold"/>
                                        <p:tgtEl>
                                          <p:spTgt spid="4"/>
                                        </p:tgtEl>
                                        <p:attrNameLst>
                                          <p:attrName>ppt_x</p:attrName>
                                        </p:attrNameLst>
                                      </p:cBhvr>
                                      <p:tavLst>
                                        <p:tav tm="0">
                                          <p:val>
                                            <p:strVal val="1+#ppt_w/2"/>
                                          </p:val>
                                        </p:tav>
                                        <p:tav tm="100000">
                                          <p:val>
                                            <p:strVal val="#ppt_x"/>
                                          </p:val>
                                        </p:tav>
                                      </p:tavLst>
                                    </p:anim>
                                    <p:anim calcmode="lin" valueType="num">
                                      <p:cBhvr additive="base">
                                        <p:cTn id="10" dur="760" fill="hold"/>
                                        <p:tgtEl>
                                          <p:spTgt spid="4"/>
                                        </p:tgtEl>
                                        <p:attrNameLst>
                                          <p:attrName>ppt_y</p:attrName>
                                        </p:attrNameLst>
                                      </p:cBhvr>
                                      <p:tavLst>
                                        <p:tav tm="0">
                                          <p:val>
                                            <p:strVal val="#ppt_y"/>
                                          </p:val>
                                        </p:tav>
                                        <p:tav tm="100000">
                                          <p:val>
                                            <p:strVal val="#ppt_y"/>
                                          </p:val>
                                        </p:tav>
                                      </p:tavLst>
                                    </p:anim>
                                  </p:childTnLst>
                                </p:cTn>
                              </p:par>
                              <p:par>
                                <p:cTn id="11" presetID="2" presetClass="entr" presetSubtype="2" repeatCount="indefinite" fill="hold" nodeType="withEffect">
                                  <p:stCondLst>
                                    <p:cond delay="380"/>
                                  </p:stCondLst>
                                  <p:endCondLst>
                                    <p:cond evt="onNext" delay="0">
                                      <p:tgtEl>
                                        <p:sldTgt/>
                                      </p:tgtEl>
                                    </p:cond>
                                  </p:end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760" fill="hold"/>
                                        <p:tgtEl>
                                          <p:spTgt spid="6"/>
                                        </p:tgtEl>
                                        <p:attrNameLst>
                                          <p:attrName>ppt_x</p:attrName>
                                        </p:attrNameLst>
                                      </p:cBhvr>
                                      <p:tavLst>
                                        <p:tav tm="0">
                                          <p:val>
                                            <p:strVal val="1+#ppt_w/2"/>
                                          </p:val>
                                        </p:tav>
                                        <p:tav tm="100000">
                                          <p:val>
                                            <p:strVal val="#ppt_x"/>
                                          </p:val>
                                        </p:tav>
                                      </p:tavLst>
                                    </p:anim>
                                    <p:anim calcmode="lin" valueType="num">
                                      <p:cBhvr additive="base">
                                        <p:cTn id="14" dur="760" fill="hold"/>
                                        <p:tgtEl>
                                          <p:spTgt spid="6"/>
                                        </p:tgtEl>
                                        <p:attrNameLst>
                                          <p:attrName>ppt_y</p:attrName>
                                        </p:attrNameLst>
                                      </p:cBhvr>
                                      <p:tavLst>
                                        <p:tav tm="0">
                                          <p:val>
                                            <p:strVal val="#ppt_y"/>
                                          </p:val>
                                        </p:tav>
                                        <p:tav tm="100000">
                                          <p:val>
                                            <p:strVal val="#ppt_y"/>
                                          </p:val>
                                        </p:tav>
                                      </p:tavLst>
                                    </p:anim>
                                  </p:childTnLst>
                                </p:cTn>
                              </p:par>
                              <p:par>
                                <p:cTn id="15" presetID="63" presetClass="path" presetSubtype="0" repeatCount="indefinite" accel="49565" fill="hold" grpId="0" nodeType="withEffect">
                                  <p:stCondLst>
                                    <p:cond delay="0"/>
                                  </p:stCondLst>
                                  <p:childTnLst>
                                    <p:animMotion origin="layout" path="M -4.16667E-6 0.00167 L 1.31129 0.00167 " pathEditMode="relative" rAng="0" ptsTypes="AA">
                                      <p:cBhvr>
                                        <p:cTn id="16" dur="2000" fill="hold"/>
                                        <p:tgtEl>
                                          <p:spTgt spid="11"/>
                                        </p:tgtEl>
                                        <p:attrNameLst>
                                          <p:attrName>ppt_x</p:attrName>
                                          <p:attrName>ppt_y</p:attrName>
                                        </p:attrNameLst>
                                      </p:cBhvr>
                                      <p:rCtr x="656" y="0"/>
                                    </p:animMotion>
                                  </p:childTnLst>
                                </p:cTn>
                              </p:par>
                              <p:par>
                                <p:cTn id="17" presetID="63" presetClass="path" presetSubtype="0" repeatCount="indefinite" accel="50000" fill="hold" grpId="0" nodeType="withEffect">
                                  <p:stCondLst>
                                    <p:cond delay="0"/>
                                  </p:stCondLst>
                                  <p:childTnLst>
                                    <p:animMotion origin="layout" path="M 2.5E-6 -4.72284E-6 L 1.22795 -4.72284E-6 " pathEditMode="relative" rAng="0" ptsTypes="AA">
                                      <p:cBhvr>
                                        <p:cTn id="18" dur="1500" spd="-100000" fill="hold"/>
                                        <p:tgtEl>
                                          <p:spTgt spid="9"/>
                                        </p:tgtEl>
                                        <p:attrNameLst>
                                          <p:attrName>ppt_x</p:attrName>
                                          <p:attrName>ppt_y</p:attrName>
                                        </p:attrNameLst>
                                      </p:cBhvr>
                                      <p:rCtr x="614" y="0"/>
                                    </p:animMotion>
                                  </p:childTnLst>
                                </p:cTn>
                              </p:par>
                              <p:par>
                                <p:cTn id="19" presetID="63" presetClass="path" presetSubtype="0" repeatCount="indefinite" accel="50000" fill="hold" grpId="0" nodeType="withEffect">
                                  <p:stCondLst>
                                    <p:cond delay="0"/>
                                  </p:stCondLst>
                                  <p:childTnLst>
                                    <p:animMotion origin="layout" path="M -1.38889E-6 -1.11111E-6 L 1.34219 -1.11111E-6 " pathEditMode="relative" rAng="0" ptsTypes="AA">
                                      <p:cBhvr>
                                        <p:cTn id="20" dur="1250" fill="hold"/>
                                        <p:tgtEl>
                                          <p:spTgt spid="8"/>
                                        </p:tgtEl>
                                        <p:attrNameLst>
                                          <p:attrName>ppt_x</p:attrName>
                                          <p:attrName>ppt_y</p:attrName>
                                        </p:attrNameLst>
                                      </p:cBhvr>
                                      <p:rCtr x="67101" y="0"/>
                                    </p:animMotion>
                                  </p:childTnLst>
                                </p:cTn>
                              </p:par>
                              <p:par>
                                <p:cTn id="21" presetID="63" presetClass="path" presetSubtype="0" repeatCount="indefinite" accel="50000" fill="hold" grpId="0" nodeType="withEffect">
                                  <p:stCondLst>
                                    <p:cond delay="0"/>
                                  </p:stCondLst>
                                  <p:childTnLst>
                                    <p:animMotion origin="layout" path="M 2.5E-6 -4.72284E-6 L 1.22795 -4.72284E-6 " pathEditMode="relative" rAng="0" ptsTypes="AA">
                                      <p:cBhvr>
                                        <p:cTn id="22" dur="2250" spd="-100000" fill="hold"/>
                                        <p:tgtEl>
                                          <p:spTgt spid="10"/>
                                        </p:tgtEl>
                                        <p:attrNameLst>
                                          <p:attrName>ppt_x</p:attrName>
                                          <p:attrName>ppt_y</p:attrName>
                                        </p:attrNameLst>
                                      </p:cBhvr>
                                      <p:rCtr x="614" y="0"/>
                                    </p:animMotion>
                                  </p:childTnLst>
                                </p:cTn>
                              </p:par>
                              <p:par>
                                <p:cTn id="23" presetID="63" presetClass="path" presetSubtype="0" repeatCount="indefinite" accel="50000" fill="hold" grpId="0" nodeType="withEffect">
                                  <p:stCondLst>
                                    <p:cond delay="0"/>
                                  </p:stCondLst>
                                  <p:childTnLst>
                                    <p:animMotion origin="layout" path="M 2.5E-6 -4.72284E-6 L 1.22795 -4.72284E-6 " pathEditMode="relative" rAng="0" ptsTypes="AA">
                                      <p:cBhvr>
                                        <p:cTn id="24" dur="1750" fill="hold"/>
                                        <p:tgtEl>
                                          <p:spTgt spid="21"/>
                                        </p:tgtEl>
                                        <p:attrNameLst>
                                          <p:attrName>ppt_x</p:attrName>
                                          <p:attrName>ppt_y</p:attrName>
                                        </p:attrNameLst>
                                      </p:cBhvr>
                                      <p:rCtr x="614" y="0"/>
                                    </p:animMotion>
                                  </p:childTnLst>
                                </p:cTn>
                              </p:par>
                              <p:par>
                                <p:cTn id="25" presetID="63" presetClass="path" presetSubtype="0" repeatCount="indefinite" accel="50000" fill="hold" grpId="0" nodeType="withEffect">
                                  <p:stCondLst>
                                    <p:cond delay="0"/>
                                  </p:stCondLst>
                                  <p:childTnLst>
                                    <p:animMotion origin="layout" path="M 2.5E-6 -4.72284E-6 L 1.22795 -4.72284E-6 " pathEditMode="relative" rAng="0" ptsTypes="AA">
                                      <p:cBhvr>
                                        <p:cTn id="26" dur="1000" spd="-100000" fill="hold"/>
                                        <p:tgtEl>
                                          <p:spTgt spid="23"/>
                                        </p:tgtEl>
                                        <p:attrNameLst>
                                          <p:attrName>ppt_x</p:attrName>
                                          <p:attrName>ppt_y</p:attrName>
                                        </p:attrNameLst>
                                      </p:cBhvr>
                                      <p:rCtr x="614" y="0"/>
                                    </p:animMotion>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4"/>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6"/>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11"/>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9"/>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8"/>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10"/>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21"/>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23"/>
                                        </p:tgtEl>
                                        <p:attrNameLst>
                                          <p:attrName>style.visibility</p:attrName>
                                        </p:attrNameLst>
                                      </p:cBhvr>
                                      <p:to>
                                        <p:strVal val="hidden"/>
                                      </p:to>
                                    </p:set>
                                  </p:childTnLst>
                                </p:cTn>
                              </p:par>
                              <p:par>
                                <p:cTn id="45" presetID="1" presetClass="mediacall" presetSubtype="0" fill="hold" nodeType="withEffect">
                                  <p:stCondLst>
                                    <p:cond delay="200"/>
                                  </p:stCondLst>
                                  <p:childTnLst>
                                    <p:cmd type="call" cmd="playFrom(0.0)">
                                      <p:cBhvr>
                                        <p:cTn id="46" dur="1584" fill="hold"/>
                                        <p:tgtEl>
                                          <p:spTgt spid="13"/>
                                        </p:tgtEl>
                                      </p:cBhvr>
                                    </p:cmd>
                                  </p:childTnLst>
                                </p:cTn>
                              </p:par>
                              <p:par>
                                <p:cTn id="47" presetID="2" presetClass="entr" presetSubtype="9"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250" fill="hold"/>
                                        <p:tgtEl>
                                          <p:spTgt spid="19"/>
                                        </p:tgtEl>
                                        <p:attrNameLst>
                                          <p:attrName>ppt_x</p:attrName>
                                        </p:attrNameLst>
                                      </p:cBhvr>
                                      <p:tavLst>
                                        <p:tav tm="0">
                                          <p:val>
                                            <p:strVal val="0-#ppt_w/2"/>
                                          </p:val>
                                        </p:tav>
                                        <p:tav tm="100000">
                                          <p:val>
                                            <p:strVal val="#ppt_x"/>
                                          </p:val>
                                        </p:tav>
                                      </p:tavLst>
                                    </p:anim>
                                    <p:anim calcmode="lin" valueType="num">
                                      <p:cBhvr additive="base">
                                        <p:cTn id="50" dur="250" fill="hold"/>
                                        <p:tgtEl>
                                          <p:spTgt spid="19"/>
                                        </p:tgtEl>
                                        <p:attrNameLst>
                                          <p:attrName>ppt_y</p:attrName>
                                        </p:attrNameLst>
                                      </p:cBhvr>
                                      <p:tavLst>
                                        <p:tav tm="0">
                                          <p:val>
                                            <p:strVal val="0-#ppt_h/2"/>
                                          </p:val>
                                        </p:tav>
                                        <p:tav tm="100000">
                                          <p:val>
                                            <p:strVal val="#ppt_y"/>
                                          </p:val>
                                        </p:tav>
                                      </p:tavLst>
                                    </p:anim>
                                  </p:childTnLst>
                                </p:cTn>
                              </p:par>
                              <p:par>
                                <p:cTn id="51" presetID="2" presetClass="entr" presetSubtype="6" fill="hold" grpId="0" nodeType="withEffect">
                                  <p:stCondLst>
                                    <p:cond delay="20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250" fill="hold"/>
                                        <p:tgtEl>
                                          <p:spTgt spid="18"/>
                                        </p:tgtEl>
                                        <p:attrNameLst>
                                          <p:attrName>ppt_x</p:attrName>
                                        </p:attrNameLst>
                                      </p:cBhvr>
                                      <p:tavLst>
                                        <p:tav tm="0">
                                          <p:val>
                                            <p:strVal val="1+#ppt_w/2"/>
                                          </p:val>
                                        </p:tav>
                                        <p:tav tm="100000">
                                          <p:val>
                                            <p:strVal val="#ppt_x"/>
                                          </p:val>
                                        </p:tav>
                                      </p:tavLst>
                                    </p:anim>
                                    <p:anim calcmode="lin" valueType="num">
                                      <p:cBhvr additive="base">
                                        <p:cTn id="54" dur="250" fill="hold"/>
                                        <p:tgtEl>
                                          <p:spTgt spid="18"/>
                                        </p:tgtEl>
                                        <p:attrNameLst>
                                          <p:attrName>ppt_y</p:attrName>
                                        </p:attrNameLst>
                                      </p:cBhvr>
                                      <p:tavLst>
                                        <p:tav tm="0">
                                          <p:val>
                                            <p:strVal val="1+#ppt_h/2"/>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250" fill="hold"/>
                                        <p:tgtEl>
                                          <p:spTgt spid="17"/>
                                        </p:tgtEl>
                                        <p:attrNameLst>
                                          <p:attrName>ppt_x</p:attrName>
                                        </p:attrNameLst>
                                      </p:cBhvr>
                                      <p:tavLst>
                                        <p:tav tm="0">
                                          <p:val>
                                            <p:strVal val="1+#ppt_w/2"/>
                                          </p:val>
                                        </p:tav>
                                        <p:tav tm="100000">
                                          <p:val>
                                            <p:strVal val="#ppt_x"/>
                                          </p:val>
                                        </p:tav>
                                      </p:tavLst>
                                    </p:anim>
                                    <p:anim calcmode="lin" valueType="num">
                                      <p:cBhvr additive="base">
                                        <p:cTn id="58" dur="250" fill="hold"/>
                                        <p:tgtEl>
                                          <p:spTgt spid="17"/>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32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250" fill="hold"/>
                                        <p:tgtEl>
                                          <p:spTgt spid="16"/>
                                        </p:tgtEl>
                                        <p:attrNameLst>
                                          <p:attrName>ppt_x</p:attrName>
                                        </p:attrNameLst>
                                      </p:cBhvr>
                                      <p:tavLst>
                                        <p:tav tm="0">
                                          <p:val>
                                            <p:strVal val="0-#ppt_w/2"/>
                                          </p:val>
                                        </p:tav>
                                        <p:tav tm="100000">
                                          <p:val>
                                            <p:strVal val="#ppt_x"/>
                                          </p:val>
                                        </p:tav>
                                      </p:tavLst>
                                    </p:anim>
                                    <p:anim calcmode="lin" valueType="num">
                                      <p:cBhvr additive="base">
                                        <p:cTn id="62" dur="250" fill="hold"/>
                                        <p:tgtEl>
                                          <p:spTgt spid="16"/>
                                        </p:tgtEl>
                                        <p:attrNameLst>
                                          <p:attrName>ppt_y</p:attrName>
                                        </p:attrNameLst>
                                      </p:cBhvr>
                                      <p:tavLst>
                                        <p:tav tm="0">
                                          <p:val>
                                            <p:strVal val="#ppt_y"/>
                                          </p:val>
                                        </p:tav>
                                        <p:tav tm="100000">
                                          <p:val>
                                            <p:strVal val="#ppt_y"/>
                                          </p:val>
                                        </p:tav>
                                      </p:tavLst>
                                    </p:anim>
                                  </p:childTnLst>
                                </p:cTn>
                              </p:par>
                              <p:par>
                                <p:cTn id="63" presetID="2" presetClass="entr" presetSubtype="1" fill="hold" grpId="0" nodeType="withEffect">
                                  <p:stCondLst>
                                    <p:cond delay="45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200" fill="hold"/>
                                        <p:tgtEl>
                                          <p:spTgt spid="15"/>
                                        </p:tgtEl>
                                        <p:attrNameLst>
                                          <p:attrName>ppt_x</p:attrName>
                                        </p:attrNameLst>
                                      </p:cBhvr>
                                      <p:tavLst>
                                        <p:tav tm="0">
                                          <p:val>
                                            <p:strVal val="#ppt_x"/>
                                          </p:val>
                                        </p:tav>
                                        <p:tav tm="100000">
                                          <p:val>
                                            <p:strVal val="#ppt_x"/>
                                          </p:val>
                                        </p:tav>
                                      </p:tavLst>
                                    </p:anim>
                                    <p:anim calcmode="lin" valueType="num">
                                      <p:cBhvr additive="base">
                                        <p:cTn id="66" dur="200" fill="hold"/>
                                        <p:tgtEl>
                                          <p:spTgt spid="15"/>
                                        </p:tgtEl>
                                        <p:attrNameLst>
                                          <p:attrName>ppt_y</p:attrName>
                                        </p:attrNameLst>
                                      </p:cBhvr>
                                      <p:tavLst>
                                        <p:tav tm="0">
                                          <p:val>
                                            <p:strVal val="0-#ppt_h/2"/>
                                          </p:val>
                                        </p:tav>
                                        <p:tav tm="100000">
                                          <p:val>
                                            <p:strVal val="#ppt_y"/>
                                          </p:val>
                                        </p:tav>
                                      </p:tavLst>
                                    </p:anim>
                                  </p:childTnLst>
                                </p:cTn>
                              </p:par>
                              <p:par>
                                <p:cTn id="67" presetID="2" presetClass="entr" presetSubtype="4" fill="hold" grpId="0" nodeType="withEffect">
                                  <p:stCondLst>
                                    <p:cond delay="45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200" fill="hold"/>
                                        <p:tgtEl>
                                          <p:spTgt spid="14"/>
                                        </p:tgtEl>
                                        <p:attrNameLst>
                                          <p:attrName>ppt_x</p:attrName>
                                        </p:attrNameLst>
                                      </p:cBhvr>
                                      <p:tavLst>
                                        <p:tav tm="0">
                                          <p:val>
                                            <p:strVal val="#ppt_x"/>
                                          </p:val>
                                        </p:tav>
                                        <p:tav tm="100000">
                                          <p:val>
                                            <p:strVal val="#ppt_x"/>
                                          </p:val>
                                        </p:tav>
                                      </p:tavLst>
                                    </p:anim>
                                    <p:anim calcmode="lin" valueType="num">
                                      <p:cBhvr additive="base">
                                        <p:cTn id="70" dur="200" fill="hold"/>
                                        <p:tgtEl>
                                          <p:spTgt spid="14"/>
                                        </p:tgtEl>
                                        <p:attrNameLst>
                                          <p:attrName>ppt_y</p:attrName>
                                        </p:attrNameLst>
                                      </p:cBhvr>
                                      <p:tavLst>
                                        <p:tav tm="0">
                                          <p:val>
                                            <p:strVal val="1+#ppt_h/2"/>
                                          </p:val>
                                        </p:tav>
                                        <p:tav tm="100000">
                                          <p:val>
                                            <p:strVal val="#ppt_y"/>
                                          </p:val>
                                        </p:tav>
                                      </p:tavLst>
                                    </p:anim>
                                  </p:childTnLst>
                                </p:cTn>
                              </p:par>
                              <p:par>
                                <p:cTn id="71" presetID="10" presetClass="entr" presetSubtype="0" fill="hold" grpId="0" nodeType="withEffect">
                                  <p:stCondLst>
                                    <p:cond delay="90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250"/>
                                        <p:tgtEl>
                                          <p:spTgt spid="20"/>
                                        </p:tgtEl>
                                      </p:cBhvr>
                                    </p:animEffect>
                                  </p:childTnLst>
                                </p:cTn>
                              </p:par>
                              <p:par>
                                <p:cTn id="74" presetID="10" presetClass="entr" presetSubtype="0" fill="hold" grpId="0" nodeType="withEffect">
                                  <p:stCondLst>
                                    <p:cond delay="100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77" repeatCount="indefinite" fill="hold" display="0">
                  <p:stCondLst>
                    <p:cond delay="indefinite"/>
                  </p:stCondLst>
                  <p:endCondLst>
                    <p:cond evt="onStopAudio" delay="0">
                      <p:tgtEl>
                        <p:sldTgt/>
                      </p:tgtEl>
                    </p:cond>
                    <p:cond evt="onNext" delay="0">
                      <p:tgtEl>
                        <p:sldTgt/>
                      </p:tgtEl>
                    </p:cond>
                  </p:endCondLst>
                </p:cTn>
                <p:tgtEl>
                  <p:spTgt spid="3"/>
                </p:tgtEl>
              </p:cMediaNode>
            </p:audio>
            <p:audio>
              <p:cMediaNode vol="80000">
                <p:cTn id="78" fill="hold" display="0">
                  <p:stCondLst>
                    <p:cond delay="indefinite"/>
                  </p:stCondLst>
                  <p:endCondLst>
                    <p:cond evt="onStopAudio" delay="0">
                      <p:tgtEl>
                        <p:sldTgt/>
                      </p:tgtEl>
                    </p:cond>
                  </p:endCondLst>
                </p:cTn>
                <p:tgtEl>
                  <p:spTgt spid="13"/>
                </p:tgtEl>
              </p:cMediaNode>
            </p:audio>
          </p:childTnLst>
        </p:cTn>
      </p:par>
    </p:tnLst>
    <p:bldLst>
      <p:bldP spid="23" grpId="0"/>
      <p:bldP spid="23" grpId="1"/>
      <p:bldP spid="21" grpId="0"/>
      <p:bldP spid="21" grpId="1"/>
      <p:bldP spid="10" grpId="0"/>
      <p:bldP spid="10" grpId="1"/>
      <p:bldP spid="8" grpId="0"/>
      <p:bldP spid="8" grpId="1"/>
      <p:bldP spid="9" grpId="0"/>
      <p:bldP spid="9" grpId="1"/>
      <p:bldP spid="11" grpId="0"/>
      <p:bldP spid="11" grpId="1"/>
      <p:bldP spid="14" grpId="0" animBg="1"/>
      <p:bldP spid="15" grpId="0" animBg="1"/>
      <p:bldP spid="16" grpId="0" animBg="1"/>
      <p:bldP spid="17" grpId="0" animBg="1"/>
      <p:bldP spid="18" grpId="0" animBg="1"/>
      <p:bldP spid="19" grpId="0" animBg="1"/>
      <p:bldP spid="20" grpId="0" animBg="1"/>
      <p:bldP spid="2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11903</TotalTime>
  <Words>4888</Words>
  <Application>Microsoft Office PowerPoint</Application>
  <PresentationFormat>Custom</PresentationFormat>
  <Paragraphs>249</Paragraphs>
  <Slides>24</Slides>
  <Notes>24</Notes>
  <HiddenSlides>3</HiddenSlides>
  <MMClips>34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Rajdhani</vt:lpstr>
      <vt:lpstr>휴먼옛체</vt:lpstr>
      <vt:lpstr>Josefin Sans</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 Zero</dc:creator>
  <cp:lastModifiedBy>Adam Zero</cp:lastModifiedBy>
  <cp:revision>327</cp:revision>
  <dcterms:created xsi:type="dcterms:W3CDTF">2006-08-16T00:00:00Z</dcterms:created>
  <dcterms:modified xsi:type="dcterms:W3CDTF">2021-11-17T13:59:38Z</dcterms:modified>
</cp:coreProperties>
</file>