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9"/>
  </p:notesMasterIdLst>
  <p:sldIdLst>
    <p:sldId id="260" r:id="rId2"/>
    <p:sldId id="269" r:id="rId3"/>
    <p:sldId id="270" r:id="rId4"/>
    <p:sldId id="268" r:id="rId5"/>
    <p:sldId id="259" r:id="rId6"/>
    <p:sldId id="263" r:id="rId7"/>
    <p:sldId id="264" r:id="rId8"/>
    <p:sldId id="265" r:id="rId9"/>
    <p:sldId id="266" r:id="rId10"/>
    <p:sldId id="267" r:id="rId11"/>
    <p:sldId id="272" r:id="rId12"/>
    <p:sldId id="273" r:id="rId13"/>
    <p:sldId id="274" r:id="rId14"/>
    <p:sldId id="275" r:id="rId15"/>
    <p:sldId id="276" r:id="rId16"/>
    <p:sldId id="277" r:id="rId17"/>
    <p:sldId id="271" r:id="rId18"/>
  </p:sldIdLst>
  <p:sldSz cx="14630400" cy="8229600"/>
  <p:notesSz cx="6858000" cy="9144000"/>
  <p:embeddedFontLst>
    <p:embeddedFont>
      <p:font typeface="Calibri" panose="020F0502020204030204" pitchFamily="34" charset="0"/>
      <p:regular r:id="rId20"/>
      <p:bold r:id="rId21"/>
      <p:italic r:id="rId22"/>
      <p:boldItalic r:id="rId23"/>
    </p:embeddedFont>
    <p:embeddedFont>
      <p:font typeface="Bangers" panose="00000500000000000000" pitchFamily="2" charset="0"/>
      <p:regular r:id="rId24"/>
    </p:embeddedFont>
    <p:embeddedFont>
      <p:font typeface="Kalam" panose="02000000000000000000" pitchFamily="2" charset="0"/>
      <p:regular r:id="rId25"/>
      <p:bold r:id="rId26"/>
    </p:embeddedFont>
    <p:embeddedFont>
      <p:font typeface="Quicksand Light" pitchFamily="2" charset="0"/>
      <p:regular r:id="rId27"/>
    </p:embeddedFont>
    <p:embeddedFont>
      <p:font typeface="Rajdhani Light" panose="02000000000000000000" pitchFamily="2" charset="0"/>
      <p:regular r:id="rId28"/>
    </p:embeddedFont>
  </p:embeddedFontLst>
  <p:defaultTex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592">
          <p15:clr>
            <a:srgbClr val="A4A3A4"/>
          </p15:clr>
        </p15:guide>
        <p15:guide id="2" pos="460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B05"/>
    <a:srgbClr val="008FF0"/>
    <a:srgbClr val="B003CD"/>
    <a:srgbClr val="6FF32D"/>
    <a:srgbClr val="FF9801"/>
    <a:srgbClr val="92E133"/>
    <a:srgbClr val="8ABF55"/>
    <a:srgbClr val="F29000"/>
    <a:srgbClr val="500000"/>
    <a:srgbClr val="6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38" autoAdjust="0"/>
  </p:normalViewPr>
  <p:slideViewPr>
    <p:cSldViewPr snapToGrid="0">
      <p:cViewPr varScale="1">
        <p:scale>
          <a:sx n="56" d="100"/>
          <a:sy n="56" d="100"/>
        </p:scale>
        <p:origin x="-96" y="-379"/>
      </p:cViewPr>
      <p:guideLst>
        <p:guide orient="horz" pos="2592"/>
        <p:guide pos="460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3BD658-9D8A-4D33-AA95-432F53DF4F3F}" type="datetimeFigureOut">
              <a:rPr lang="en-US" smtClean="0"/>
              <a:t>10/14/2022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C7A1B5-972B-4276-9AED-14EFEB9583FB}" type="slidenum">
              <a:rPr lang="en-US" smtClean="0"/>
              <a:t>‹#›</a:t>
            </a:fld>
            <a:endParaRPr lang="en-US"/>
          </a:p>
        </p:txBody>
      </p:sp>
    </p:spTree>
    <p:extLst>
      <p:ext uri="{BB962C8B-B14F-4D97-AF65-F5344CB8AC3E}">
        <p14:creationId xmlns:p14="http://schemas.microsoft.com/office/powerpoint/2010/main" val="1566066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 and template</a:t>
            </a:r>
            <a:r>
              <a:rPr lang="en-US" baseline="0" dirty="0" smtClean="0"/>
              <a:t> design by Adam Groff.  Game templates available at adamzero.wixsite.com/main.  This template may be used, shared and redistributed for educational purposes, but may not be sold or posted to a site that seeks to profit from it (either through a subscription fee or a request for donations), by anyone other than its creator.  All images and sounds are used in accordance with their respective licenses.</a:t>
            </a:r>
            <a:r>
              <a:rPr lang="en-US" sz="1200" b="0" dirty="0" smtClean="0">
                <a:solidFill>
                  <a:schemeClr val="bg1"/>
                </a:solidFill>
                <a:effectLst>
                  <a:glow rad="139700">
                    <a:schemeClr val="tx1">
                      <a:alpha val="40000"/>
                    </a:schemeClr>
                  </a:glow>
                </a:effectLst>
                <a:latin typeface="+mn-lt"/>
                <a:cs typeface="Calibri" panose="020F0502020204030204" pitchFamily="34" charset="0"/>
              </a:rPr>
              <a:t>  Sounds</a:t>
            </a:r>
            <a:r>
              <a:rPr lang="en-US" sz="12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a:t>
            </a:r>
            <a:r>
              <a:rPr lang="en-US" sz="12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200" b="0" baseline="0" smtClean="0">
                <a:solidFill>
                  <a:schemeClr val="bg1"/>
                </a:solidFill>
                <a:effectLst>
                  <a:glow rad="139700">
                    <a:schemeClr val="tx1">
                      <a:alpha val="40000"/>
                    </a:schemeClr>
                  </a:glow>
                </a:effectLst>
                <a:latin typeface="+mn-lt"/>
                <a:cs typeface="Calibri" panose="020F0502020204030204" pitchFamily="34" charset="0"/>
              </a:rPr>
              <a:t> membership.</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1</a:t>
            </a:fld>
            <a:endParaRPr lang="en-US"/>
          </a:p>
        </p:txBody>
      </p:sp>
    </p:spTree>
    <p:extLst>
      <p:ext uri="{BB962C8B-B14F-4D97-AF65-F5344CB8AC3E}">
        <p14:creationId xmlns:p14="http://schemas.microsoft.com/office/powerpoint/2010/main" val="39869186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 Purple </a:t>
            </a:r>
            <a:r>
              <a:rPr lang="en-US" dirty="0"/>
              <a:t>Red </a:t>
            </a:r>
            <a:r>
              <a:rPr lang="en-US" dirty="0" smtClean="0"/>
              <a:t>Black </a:t>
            </a:r>
            <a:r>
              <a:rPr lang="en-US" dirty="0"/>
              <a:t>/ </a:t>
            </a:r>
            <a:r>
              <a:rPr lang="en-US" dirty="0" smtClean="0"/>
              <a:t>Green / Orange; </a:t>
            </a:r>
            <a:r>
              <a:rPr lang="en-US" dirty="0"/>
              <a:t>CAUTION:</a:t>
            </a:r>
            <a:r>
              <a:rPr lang="en-US" baseline="0" dirty="0"/>
              <a:t> </a:t>
            </a:r>
            <a:r>
              <a:rPr lang="en-US" dirty="0"/>
              <a:t>Moving or deleting objects may cause problems with animation sequences.  Click on the text to edit it 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10</a:t>
            </a:fld>
            <a:endParaRPr lang="en-US"/>
          </a:p>
        </p:txBody>
      </p:sp>
    </p:spTree>
    <p:extLst>
      <p:ext uri="{BB962C8B-B14F-4D97-AF65-F5344CB8AC3E}">
        <p14:creationId xmlns:p14="http://schemas.microsoft.com/office/powerpoint/2010/main" val="3986918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2 Orange </a:t>
            </a:r>
            <a:r>
              <a:rPr lang="en-US" dirty="0" smtClean="0"/>
              <a:t>Black </a:t>
            </a:r>
            <a:r>
              <a:rPr lang="en-US" dirty="0"/>
              <a:t>/ </a:t>
            </a:r>
            <a:r>
              <a:rPr lang="en-US" dirty="0" smtClean="0"/>
              <a:t>Blue </a:t>
            </a:r>
            <a:r>
              <a:rPr lang="en-US" dirty="0" smtClean="0"/>
              <a:t>/ </a:t>
            </a:r>
            <a:r>
              <a:rPr lang="en-US" dirty="0" smtClean="0"/>
              <a:t>Green; </a:t>
            </a:r>
            <a:r>
              <a:rPr lang="en-US" dirty="0"/>
              <a:t>CAUTION:</a:t>
            </a:r>
            <a:r>
              <a:rPr lang="en-US" baseline="0" dirty="0"/>
              <a:t> </a:t>
            </a:r>
            <a:r>
              <a:rPr lang="en-US" dirty="0"/>
              <a:t>Moving or deleting objects may cause problems with animation sequences.  Click on the text to edit it 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11</a:t>
            </a:fld>
            <a:endParaRPr lang="en-US"/>
          </a:p>
        </p:txBody>
      </p:sp>
    </p:spTree>
    <p:extLst>
      <p:ext uri="{BB962C8B-B14F-4D97-AF65-F5344CB8AC3E}">
        <p14:creationId xmlns:p14="http://schemas.microsoft.com/office/powerpoint/2010/main" val="18527029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3 Green </a:t>
            </a:r>
            <a:r>
              <a:rPr lang="en-US" dirty="0" smtClean="0"/>
              <a:t>Purple </a:t>
            </a:r>
            <a:r>
              <a:rPr lang="en-US" dirty="0"/>
              <a:t>Blue / </a:t>
            </a:r>
            <a:r>
              <a:rPr lang="en-US" dirty="0" smtClean="0"/>
              <a:t>Red </a:t>
            </a:r>
            <a:r>
              <a:rPr lang="en-US" dirty="0" smtClean="0"/>
              <a:t>/ </a:t>
            </a:r>
            <a:r>
              <a:rPr lang="en-US" dirty="0" smtClean="0"/>
              <a:t>Orange; </a:t>
            </a:r>
            <a:r>
              <a:rPr lang="en-US" dirty="0"/>
              <a:t>CAUTION:</a:t>
            </a:r>
            <a:r>
              <a:rPr lang="en-US" baseline="0" dirty="0"/>
              <a:t> </a:t>
            </a:r>
            <a:r>
              <a:rPr lang="en-US" dirty="0"/>
              <a:t>Moving or deleting objects may cause problems with animation sequences.  Click on the text to edit it 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12</a:t>
            </a:fld>
            <a:endParaRPr lang="en-US"/>
          </a:p>
        </p:txBody>
      </p:sp>
    </p:spTree>
    <p:extLst>
      <p:ext uri="{BB962C8B-B14F-4D97-AF65-F5344CB8AC3E}">
        <p14:creationId xmlns:p14="http://schemas.microsoft.com/office/powerpoint/2010/main" val="9264558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2 Red </a:t>
            </a:r>
            <a:r>
              <a:rPr lang="en-US" dirty="0"/>
              <a:t>Blue / </a:t>
            </a:r>
            <a:r>
              <a:rPr lang="en-US" dirty="0" smtClean="0"/>
              <a:t>Purple </a:t>
            </a:r>
            <a:r>
              <a:rPr lang="en-US" dirty="0" smtClean="0"/>
              <a:t>/ </a:t>
            </a:r>
            <a:r>
              <a:rPr lang="en-US" dirty="0" smtClean="0"/>
              <a:t>Black; </a:t>
            </a:r>
            <a:r>
              <a:rPr lang="en-US" dirty="0"/>
              <a:t>CAUTION:</a:t>
            </a:r>
            <a:r>
              <a:rPr lang="en-US" baseline="0" dirty="0"/>
              <a:t> </a:t>
            </a:r>
            <a:r>
              <a:rPr lang="en-US" dirty="0"/>
              <a:t>Moving or deleting objects may cause problems with animation sequences.  Click on the text to edit it 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13</a:t>
            </a:fld>
            <a:endParaRPr lang="en-US"/>
          </a:p>
        </p:txBody>
      </p:sp>
    </p:spTree>
    <p:extLst>
      <p:ext uri="{BB962C8B-B14F-4D97-AF65-F5344CB8AC3E}">
        <p14:creationId xmlns:p14="http://schemas.microsoft.com/office/powerpoint/2010/main" val="39869186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4 Orange Purple </a:t>
            </a:r>
            <a:r>
              <a:rPr lang="en-US" dirty="0"/>
              <a:t>Red </a:t>
            </a:r>
            <a:r>
              <a:rPr lang="en-US" dirty="0" smtClean="0"/>
              <a:t>Black </a:t>
            </a:r>
            <a:r>
              <a:rPr lang="en-US" dirty="0"/>
              <a:t>/ </a:t>
            </a:r>
            <a:r>
              <a:rPr lang="en-US" dirty="0" smtClean="0"/>
              <a:t>Green / </a:t>
            </a:r>
            <a:r>
              <a:rPr lang="en-US" dirty="0" smtClean="0"/>
              <a:t>Blue; </a:t>
            </a:r>
            <a:r>
              <a:rPr lang="en-US" dirty="0"/>
              <a:t>CAUTION:</a:t>
            </a:r>
            <a:r>
              <a:rPr lang="en-US" baseline="0" dirty="0"/>
              <a:t> </a:t>
            </a:r>
            <a:r>
              <a:rPr lang="en-US" dirty="0"/>
              <a:t>Moving or deleting objects may cause problems with animation sequences.  Click on the text to edit it 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14</a:t>
            </a:fld>
            <a:endParaRPr lang="en-US"/>
          </a:p>
        </p:txBody>
      </p:sp>
    </p:spTree>
    <p:extLst>
      <p:ext uri="{BB962C8B-B14F-4D97-AF65-F5344CB8AC3E}">
        <p14:creationId xmlns:p14="http://schemas.microsoft.com/office/powerpoint/2010/main" val="39869186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2 Orange Green </a:t>
            </a:r>
            <a:r>
              <a:rPr lang="en-US" dirty="0"/>
              <a:t>/ </a:t>
            </a:r>
            <a:r>
              <a:rPr lang="en-US" dirty="0" smtClean="0"/>
              <a:t>Black </a:t>
            </a:r>
            <a:r>
              <a:rPr lang="en-US" dirty="0" smtClean="0"/>
              <a:t>/ </a:t>
            </a:r>
            <a:r>
              <a:rPr lang="en-US" dirty="0" smtClean="0"/>
              <a:t>Red; </a:t>
            </a:r>
            <a:r>
              <a:rPr lang="en-US" dirty="0"/>
              <a:t>CAUTION:</a:t>
            </a:r>
            <a:r>
              <a:rPr lang="en-US" baseline="0" dirty="0"/>
              <a:t> </a:t>
            </a:r>
            <a:r>
              <a:rPr lang="en-US" dirty="0"/>
              <a:t>Moving or deleting objects may cause problems with animation sequences.  Click on the text to edit it 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15</a:t>
            </a:fld>
            <a:endParaRPr lang="en-US"/>
          </a:p>
        </p:txBody>
      </p:sp>
    </p:spTree>
    <p:extLst>
      <p:ext uri="{BB962C8B-B14F-4D97-AF65-F5344CB8AC3E}">
        <p14:creationId xmlns:p14="http://schemas.microsoft.com/office/powerpoint/2010/main" val="9264558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 3 Green </a:t>
            </a:r>
            <a:r>
              <a:rPr lang="en-US" dirty="0"/>
              <a:t>Red Blue / </a:t>
            </a:r>
            <a:r>
              <a:rPr lang="en-US" dirty="0" smtClean="0"/>
              <a:t>Orange </a:t>
            </a:r>
            <a:r>
              <a:rPr lang="en-US" dirty="0" smtClean="0"/>
              <a:t>/ </a:t>
            </a:r>
            <a:r>
              <a:rPr lang="en-US" dirty="0" smtClean="0"/>
              <a:t>Purple; </a:t>
            </a:r>
            <a:r>
              <a:rPr lang="en-US" dirty="0"/>
              <a:t>CAUTION:</a:t>
            </a:r>
            <a:r>
              <a:rPr lang="en-US" baseline="0" dirty="0"/>
              <a:t> </a:t>
            </a:r>
            <a:r>
              <a:rPr lang="en-US" dirty="0"/>
              <a:t>Moving or deleting objects may cause problems with animation sequences.  Click on the text to edit it 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16</a:t>
            </a:fld>
            <a:endParaRPr lang="en-US"/>
          </a:p>
        </p:txBody>
      </p:sp>
    </p:spTree>
    <p:extLst>
      <p:ext uri="{BB962C8B-B14F-4D97-AF65-F5344CB8AC3E}">
        <p14:creationId xmlns:p14="http://schemas.microsoft.com/office/powerpoint/2010/main" val="39869186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2600"/>
              </a:lnSpc>
            </a:pPr>
            <a:r>
              <a:rPr lang="en-US" dirty="0" smtClean="0"/>
              <a:t>Credits Slide. </a:t>
            </a:r>
            <a:r>
              <a:rPr lang="en-US" baseline="0" dirty="0" smtClean="0"/>
              <a:t>Game designed by Adam Groff.</a:t>
            </a:r>
            <a:endParaRPr lang="en-US" spc="0" baseline="0" dirty="0"/>
          </a:p>
        </p:txBody>
      </p:sp>
      <p:sp>
        <p:nvSpPr>
          <p:cNvPr id="4" name="Slide Number Placeholder 3"/>
          <p:cNvSpPr>
            <a:spLocks noGrp="1"/>
          </p:cNvSpPr>
          <p:nvPr>
            <p:ph type="sldNum" sz="quarter" idx="10"/>
          </p:nvPr>
        </p:nvSpPr>
        <p:spPr/>
        <p:txBody>
          <a:bodyPr/>
          <a:lstStyle/>
          <a:p>
            <a:fld id="{1DC7A1B5-972B-4276-9AED-14EFEB9583FB}" type="slidenum">
              <a:rPr lang="en-US" smtClean="0"/>
              <a:t>17</a:t>
            </a:fld>
            <a:endParaRPr lang="en-US"/>
          </a:p>
        </p:txBody>
      </p:sp>
    </p:spTree>
    <p:extLst>
      <p:ext uri="{BB962C8B-B14F-4D97-AF65-F5344CB8AC3E}">
        <p14:creationId xmlns:p14="http://schemas.microsoft.com/office/powerpoint/2010/main" val="1651431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 info. </a:t>
            </a:r>
            <a:r>
              <a:rPr lang="en-US" baseline="0" dirty="0" smtClean="0"/>
              <a:t>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2</a:t>
            </a:fld>
            <a:endParaRPr lang="en-US"/>
          </a:p>
        </p:txBody>
      </p:sp>
    </p:spTree>
    <p:extLst>
      <p:ext uri="{BB962C8B-B14F-4D97-AF65-F5344CB8AC3E}">
        <p14:creationId xmlns:p14="http://schemas.microsoft.com/office/powerpoint/2010/main" val="1790984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Editing and Credits. </a:t>
            </a:r>
            <a:r>
              <a:rPr lang="en-US" baseline="0" dirty="0" smtClean="0"/>
              <a:t>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3</a:t>
            </a:fld>
            <a:endParaRPr lang="en-US"/>
          </a:p>
        </p:txBody>
      </p:sp>
    </p:spTree>
    <p:extLst>
      <p:ext uri="{BB962C8B-B14F-4D97-AF65-F5344CB8AC3E}">
        <p14:creationId xmlns:p14="http://schemas.microsoft.com/office/powerpoint/2010/main" val="3476716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 instructions. </a:t>
            </a:r>
            <a:r>
              <a:rPr lang="en-US" baseline="0" dirty="0" smtClean="0"/>
              <a:t>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4</a:t>
            </a:fld>
            <a:endParaRPr lang="en-US"/>
          </a:p>
        </p:txBody>
      </p:sp>
    </p:spTree>
    <p:extLst>
      <p:ext uri="{BB962C8B-B14F-4D97-AF65-F5344CB8AC3E}">
        <p14:creationId xmlns:p14="http://schemas.microsoft.com/office/powerpoint/2010/main" val="3986918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2 Green </a:t>
            </a:r>
            <a:r>
              <a:rPr lang="en-US" dirty="0" smtClean="0"/>
              <a:t>Red </a:t>
            </a:r>
            <a:r>
              <a:rPr lang="en-US" dirty="0"/>
              <a:t>/ </a:t>
            </a:r>
            <a:r>
              <a:rPr lang="en-US" dirty="0" smtClean="0"/>
              <a:t>Purple / Blue; </a:t>
            </a:r>
            <a:r>
              <a:rPr lang="en-US" dirty="0"/>
              <a:t>CAUTION:</a:t>
            </a:r>
            <a:r>
              <a:rPr lang="en-US" baseline="0" dirty="0"/>
              <a:t> </a:t>
            </a:r>
            <a:r>
              <a:rPr lang="en-US" dirty="0"/>
              <a:t>Moving or deleting objects may cause problems with animation sequences.  Click on the text to edit it 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5</a:t>
            </a:fld>
            <a:endParaRPr lang="en-US"/>
          </a:p>
        </p:txBody>
      </p:sp>
    </p:spTree>
    <p:extLst>
      <p:ext uri="{BB962C8B-B14F-4D97-AF65-F5344CB8AC3E}">
        <p14:creationId xmlns:p14="http://schemas.microsoft.com/office/powerpoint/2010/main" val="3986918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 Orange </a:t>
            </a:r>
            <a:r>
              <a:rPr lang="en-US" dirty="0"/>
              <a:t>Red Blue / </a:t>
            </a:r>
            <a:r>
              <a:rPr lang="en-US" dirty="0" smtClean="0"/>
              <a:t>Black / Green; </a:t>
            </a:r>
            <a:r>
              <a:rPr lang="en-US" dirty="0"/>
              <a:t>CAUTION:</a:t>
            </a:r>
            <a:r>
              <a:rPr lang="en-US" baseline="0" dirty="0"/>
              <a:t> </a:t>
            </a:r>
            <a:r>
              <a:rPr lang="en-US" dirty="0"/>
              <a:t>Moving or deleting objects may cause problems with animation sequences.  Click on the text to edit it 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6</a:t>
            </a:fld>
            <a:endParaRPr lang="en-US"/>
          </a:p>
        </p:txBody>
      </p:sp>
    </p:spTree>
    <p:extLst>
      <p:ext uri="{BB962C8B-B14F-4D97-AF65-F5344CB8AC3E}">
        <p14:creationId xmlns:p14="http://schemas.microsoft.com/office/powerpoint/2010/main" val="3986918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2 Purple </a:t>
            </a:r>
            <a:r>
              <a:rPr lang="en-US" dirty="0" smtClean="0"/>
              <a:t>Black </a:t>
            </a:r>
            <a:r>
              <a:rPr lang="en-US" dirty="0"/>
              <a:t>/ </a:t>
            </a:r>
            <a:r>
              <a:rPr lang="en-US" dirty="0" smtClean="0"/>
              <a:t>Blue / Red; </a:t>
            </a:r>
            <a:r>
              <a:rPr lang="en-US" dirty="0"/>
              <a:t>CAUTION:</a:t>
            </a:r>
            <a:r>
              <a:rPr lang="en-US" baseline="0" dirty="0"/>
              <a:t> </a:t>
            </a:r>
            <a:r>
              <a:rPr lang="en-US" dirty="0"/>
              <a:t>Moving or deleting objects may cause problems with animation sequences.  Click on the text to edit it 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7</a:t>
            </a:fld>
            <a:endParaRPr lang="en-US"/>
          </a:p>
        </p:txBody>
      </p:sp>
    </p:spTree>
    <p:extLst>
      <p:ext uri="{BB962C8B-B14F-4D97-AF65-F5344CB8AC3E}">
        <p14:creationId xmlns:p14="http://schemas.microsoft.com/office/powerpoint/2010/main" val="18527029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4 Orange </a:t>
            </a:r>
            <a:r>
              <a:rPr lang="en-US" dirty="0"/>
              <a:t>Green </a:t>
            </a:r>
            <a:r>
              <a:rPr lang="en-US" dirty="0" smtClean="0"/>
              <a:t>Purple </a:t>
            </a:r>
            <a:r>
              <a:rPr lang="en-US" dirty="0"/>
              <a:t>Blue / </a:t>
            </a:r>
            <a:r>
              <a:rPr lang="en-US" dirty="0" smtClean="0"/>
              <a:t>Red / Black; </a:t>
            </a:r>
            <a:r>
              <a:rPr lang="en-US" dirty="0"/>
              <a:t>CAUTION:</a:t>
            </a:r>
            <a:r>
              <a:rPr lang="en-US" baseline="0" dirty="0"/>
              <a:t> </a:t>
            </a:r>
            <a:r>
              <a:rPr lang="en-US" dirty="0"/>
              <a:t>Moving or deleting objects may cause problems with animation sequences.  Click on the text to edit it 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8</a:t>
            </a:fld>
            <a:endParaRPr lang="en-US"/>
          </a:p>
        </p:txBody>
      </p:sp>
    </p:spTree>
    <p:extLst>
      <p:ext uri="{BB962C8B-B14F-4D97-AF65-F5344CB8AC3E}">
        <p14:creationId xmlns:p14="http://schemas.microsoft.com/office/powerpoint/2010/main" val="9264558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2 Green </a:t>
            </a:r>
            <a:r>
              <a:rPr lang="en-US" dirty="0" smtClean="0"/>
              <a:t>Black </a:t>
            </a:r>
            <a:r>
              <a:rPr lang="en-US" dirty="0"/>
              <a:t>/ </a:t>
            </a:r>
            <a:r>
              <a:rPr lang="en-US" dirty="0" smtClean="0"/>
              <a:t>Orange / Purple; </a:t>
            </a:r>
            <a:r>
              <a:rPr lang="en-US" dirty="0"/>
              <a:t>CAUTION:</a:t>
            </a:r>
            <a:r>
              <a:rPr lang="en-US" baseline="0" dirty="0"/>
              <a:t> </a:t>
            </a:r>
            <a:r>
              <a:rPr lang="en-US" dirty="0"/>
              <a:t>Moving or deleting objects may cause problems with animation sequences.  Click on the text to edit it to fit your lesson content.  In</a:t>
            </a:r>
            <a:r>
              <a:rPr lang="en-US" baseline="0" dirty="0"/>
              <a:t> slideshow mode, click on a color-coded instrument icon to move the character above it to the corresponding space.  Click ‘Ready?’ (hovering in front of the black speaker) when finished hiding characters to bring out the turtle and determine which teams will get a point.  Game designed by Adam Groff.</a:t>
            </a:r>
            <a:endParaRPr lang="en-US" dirty="0"/>
          </a:p>
        </p:txBody>
      </p:sp>
      <p:sp>
        <p:nvSpPr>
          <p:cNvPr id="4" name="Slide Number Placeholder 3"/>
          <p:cNvSpPr>
            <a:spLocks noGrp="1"/>
          </p:cNvSpPr>
          <p:nvPr>
            <p:ph type="sldNum" sz="quarter" idx="10"/>
          </p:nvPr>
        </p:nvSpPr>
        <p:spPr/>
        <p:txBody>
          <a:bodyPr/>
          <a:lstStyle/>
          <a:p>
            <a:fld id="{1DC7A1B5-972B-4276-9AED-14EFEB9583FB}" type="slidenum">
              <a:rPr lang="en-US" smtClean="0"/>
              <a:t>9</a:t>
            </a:fld>
            <a:endParaRPr lang="en-US"/>
          </a:p>
        </p:txBody>
      </p:sp>
    </p:spTree>
    <p:extLst>
      <p:ext uri="{BB962C8B-B14F-4D97-AF65-F5344CB8AC3E}">
        <p14:creationId xmlns:p14="http://schemas.microsoft.com/office/powerpoint/2010/main" val="1852702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2556511"/>
            <a:ext cx="12435840" cy="1764030"/>
          </a:xfrm>
        </p:spPr>
        <p:txBody>
          <a:bodyPr/>
          <a:lstStyle/>
          <a:p>
            <a:r>
              <a:rPr lang="en-US"/>
              <a:t>Click to edit Master title style</a:t>
            </a:r>
          </a:p>
        </p:txBody>
      </p:sp>
      <p:sp>
        <p:nvSpPr>
          <p:cNvPr id="3" name="Subtitle 2"/>
          <p:cNvSpPr>
            <a:spLocks noGrp="1"/>
          </p:cNvSpPr>
          <p:nvPr>
            <p:ph type="subTitle" idx="1"/>
          </p:nvPr>
        </p:nvSpPr>
        <p:spPr>
          <a:xfrm>
            <a:off x="2194560" y="4663440"/>
            <a:ext cx="10241280" cy="2103120"/>
          </a:xfrm>
        </p:spPr>
        <p:txBody>
          <a:bodyPr/>
          <a:lstStyle>
            <a:lvl1pPr marL="0" indent="0" algn="ctr">
              <a:buNone/>
              <a:defRPr>
                <a:solidFill>
                  <a:schemeClr val="tx1">
                    <a:tint val="75000"/>
                  </a:schemeClr>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07040" y="329566"/>
            <a:ext cx="3291840" cy="702183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31520" y="329566"/>
            <a:ext cx="9631680" cy="702183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1"/>
            <a:ext cx="12435840" cy="1634490"/>
          </a:xfrm>
        </p:spPr>
        <p:txBody>
          <a:bodyPr anchor="t"/>
          <a:lstStyle>
            <a:lvl1pPr algn="l">
              <a:defRPr sz="5700" b="1" cap="all"/>
            </a:lvl1pPr>
          </a:lstStyle>
          <a:p>
            <a:r>
              <a:rPr lang="en-US"/>
              <a:t>Click to edit Master title style</a:t>
            </a:r>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900">
                <a:solidFill>
                  <a:schemeClr val="tx1">
                    <a:tint val="75000"/>
                  </a:schemeClr>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31520" y="1920240"/>
            <a:ext cx="6461760" cy="543115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437120" y="1920240"/>
            <a:ext cx="6461760" cy="5431156"/>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731520" y="1842136"/>
            <a:ext cx="6464301"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4" name="Content Placeholder 3"/>
          <p:cNvSpPr>
            <a:spLocks noGrp="1"/>
          </p:cNvSpPr>
          <p:nvPr>
            <p:ph sz="half" idx="2"/>
          </p:nvPr>
        </p:nvSpPr>
        <p:spPr>
          <a:xfrm>
            <a:off x="731520" y="2609850"/>
            <a:ext cx="6464301"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432041" y="1842136"/>
            <a:ext cx="6466840"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6" name="Content Placeholder 5"/>
          <p:cNvSpPr>
            <a:spLocks noGrp="1"/>
          </p:cNvSpPr>
          <p:nvPr>
            <p:ph sz="quarter" idx="4"/>
          </p:nvPr>
        </p:nvSpPr>
        <p:spPr>
          <a:xfrm>
            <a:off x="7432041" y="2609850"/>
            <a:ext cx="6466840"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10/14/2022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10/14/2022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1" y="327660"/>
            <a:ext cx="4813301" cy="1394460"/>
          </a:xfrm>
        </p:spPr>
        <p:txBody>
          <a:bodyPr anchor="b"/>
          <a:lstStyle>
            <a:lvl1pPr algn="l">
              <a:defRPr sz="2900" b="1"/>
            </a:lvl1pPr>
          </a:lstStyle>
          <a:p>
            <a:r>
              <a:rPr lang="en-US"/>
              <a:t>Click to edit Master title style</a:t>
            </a:r>
          </a:p>
        </p:txBody>
      </p:sp>
      <p:sp>
        <p:nvSpPr>
          <p:cNvPr id="3" name="Content Placeholder 2"/>
          <p:cNvSpPr>
            <a:spLocks noGrp="1"/>
          </p:cNvSpPr>
          <p:nvPr>
            <p:ph idx="1"/>
          </p:nvPr>
        </p:nvSpPr>
        <p:spPr>
          <a:xfrm>
            <a:off x="5720080" y="327660"/>
            <a:ext cx="8178800" cy="7023736"/>
          </a:xfrm>
        </p:spPr>
        <p:txBody>
          <a:bodyPr/>
          <a:lstStyle>
            <a:lvl1pPr>
              <a:defRPr sz="4600"/>
            </a:lvl1pPr>
            <a:lvl2pPr>
              <a:defRPr sz="4000"/>
            </a:lvl2pPr>
            <a:lvl3pPr>
              <a:defRPr sz="3400"/>
            </a:lvl3pPr>
            <a:lvl4pPr>
              <a:defRPr sz="2900"/>
            </a:lvl4pPr>
            <a:lvl5pPr>
              <a:defRPr sz="2900"/>
            </a:lvl5pPr>
            <a:lvl6pPr>
              <a:defRPr sz="2900"/>
            </a:lvl6pPr>
            <a:lvl7pPr>
              <a:defRPr sz="2900"/>
            </a:lvl7pPr>
            <a:lvl8pPr>
              <a:defRPr sz="2900"/>
            </a:lvl8pPr>
            <a:lvl9pPr>
              <a:defRPr sz="2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31521" y="1722120"/>
            <a:ext cx="4813301" cy="5629276"/>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0"/>
            <a:ext cx="8778240" cy="680086"/>
          </a:xfrm>
        </p:spPr>
        <p:txBody>
          <a:bodyPr anchor="b"/>
          <a:lstStyle>
            <a:lvl1pPr algn="l">
              <a:defRPr sz="2900" b="1"/>
            </a:lvl1pPr>
          </a:lstStyle>
          <a:p>
            <a:r>
              <a:rPr lang="en-US"/>
              <a:t>Click to edit Master title style</a:t>
            </a:r>
          </a:p>
        </p:txBody>
      </p:sp>
      <p:sp>
        <p:nvSpPr>
          <p:cNvPr id="3" name="Picture Placeholder 2"/>
          <p:cNvSpPr>
            <a:spLocks noGrp="1"/>
          </p:cNvSpPr>
          <p:nvPr>
            <p:ph type="pic" idx="1"/>
          </p:nvPr>
        </p:nvSpPr>
        <p:spPr>
          <a:xfrm>
            <a:off x="2867661" y="735330"/>
            <a:ext cx="8778240" cy="4937760"/>
          </a:xfrm>
        </p:spPr>
        <p:txBody>
          <a:bodyPr/>
          <a:lstStyle>
            <a:lvl1pPr marL="0" indent="0">
              <a:buNone/>
              <a:defRPr sz="4600"/>
            </a:lvl1pPr>
            <a:lvl2pPr marL="653110" indent="0">
              <a:buNone/>
              <a:defRPr sz="4000"/>
            </a:lvl2pPr>
            <a:lvl3pPr marL="1306220" indent="0">
              <a:buNone/>
              <a:defRPr sz="3400"/>
            </a:lvl3pPr>
            <a:lvl4pPr marL="1959331" indent="0">
              <a:buNone/>
              <a:defRPr sz="2900"/>
            </a:lvl4pPr>
            <a:lvl5pPr marL="2612441" indent="0">
              <a:buNone/>
              <a:defRPr sz="2900"/>
            </a:lvl5pPr>
            <a:lvl6pPr marL="3265551" indent="0">
              <a:buNone/>
              <a:defRPr sz="2900"/>
            </a:lvl6pPr>
            <a:lvl7pPr marL="3918661" indent="0">
              <a:buNone/>
              <a:defRPr sz="2900"/>
            </a:lvl7pPr>
            <a:lvl8pPr marL="4571771" indent="0">
              <a:buNone/>
              <a:defRPr sz="2900"/>
            </a:lvl8pPr>
            <a:lvl9pPr marL="5224882" indent="0">
              <a:buNone/>
              <a:defRPr sz="2900"/>
            </a:lvl9pPr>
          </a:lstStyle>
          <a:p>
            <a:endParaRPr lang="en-US"/>
          </a:p>
        </p:txBody>
      </p:sp>
      <p:sp>
        <p:nvSpPr>
          <p:cNvPr id="4" name="Text Placeholder 3"/>
          <p:cNvSpPr>
            <a:spLocks noGrp="1"/>
          </p:cNvSpPr>
          <p:nvPr>
            <p:ph type="body" sz="half" idx="2"/>
          </p:nvPr>
        </p:nvSpPr>
        <p:spPr>
          <a:xfrm>
            <a:off x="2867661" y="6440806"/>
            <a:ext cx="8778240" cy="965834"/>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1520" y="329566"/>
            <a:ext cx="13167360" cy="1371600"/>
          </a:xfrm>
          <a:prstGeom prst="rect">
            <a:avLst/>
          </a:prstGeom>
        </p:spPr>
        <p:txBody>
          <a:bodyPr vert="horz" lIns="130622" tIns="65311" rIns="130622" bIns="65311" rtlCol="0" anchor="ctr">
            <a:normAutofit/>
          </a:bodyPr>
          <a:lstStyle/>
          <a:p>
            <a:r>
              <a:rPr lang="en-US"/>
              <a:t>Click to edit Master title style</a:t>
            </a:r>
          </a:p>
        </p:txBody>
      </p:sp>
      <p:sp>
        <p:nvSpPr>
          <p:cNvPr id="3" name="Text Placeholder 2"/>
          <p:cNvSpPr>
            <a:spLocks noGrp="1"/>
          </p:cNvSpPr>
          <p:nvPr>
            <p:ph type="body" idx="1"/>
          </p:nvPr>
        </p:nvSpPr>
        <p:spPr>
          <a:xfrm>
            <a:off x="731520" y="1920240"/>
            <a:ext cx="13167360" cy="5431156"/>
          </a:xfrm>
          <a:prstGeom prst="rect">
            <a:avLst/>
          </a:prstGeom>
        </p:spPr>
        <p:txBody>
          <a:bodyPr vert="horz" lIns="130622" tIns="65311" rIns="130622" bIns="6531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31520" y="7627621"/>
            <a:ext cx="3413760" cy="438150"/>
          </a:xfrm>
          <a:prstGeom prst="rect">
            <a:avLst/>
          </a:prstGeom>
        </p:spPr>
        <p:txBody>
          <a:bodyPr vert="horz" lIns="130622" tIns="65311" rIns="130622" bIns="65311" rtlCol="0" anchor="ctr"/>
          <a:lstStyle>
            <a:lvl1pPr algn="l">
              <a:defRPr sz="1700">
                <a:solidFill>
                  <a:schemeClr val="tx1">
                    <a:tint val="75000"/>
                  </a:schemeClr>
                </a:solidFill>
              </a:defRPr>
            </a:lvl1pPr>
          </a:lstStyle>
          <a:p>
            <a:fld id="{1D8BD707-D9CF-40AE-B4C6-C98DA3205C09}" type="datetimeFigureOut">
              <a:rPr lang="en-US" smtClean="0"/>
              <a:pPr/>
              <a:t>10/14/2022</a:t>
            </a:fld>
            <a:endParaRPr lang="en-US"/>
          </a:p>
        </p:txBody>
      </p:sp>
      <p:sp>
        <p:nvSpPr>
          <p:cNvPr id="5" name="Footer Placeholder 4"/>
          <p:cNvSpPr>
            <a:spLocks noGrp="1"/>
          </p:cNvSpPr>
          <p:nvPr>
            <p:ph type="ftr" sz="quarter" idx="3"/>
          </p:nvPr>
        </p:nvSpPr>
        <p:spPr>
          <a:xfrm>
            <a:off x="4998720" y="7627621"/>
            <a:ext cx="4632960" cy="438150"/>
          </a:xfrm>
          <a:prstGeom prst="rect">
            <a:avLst/>
          </a:prstGeom>
        </p:spPr>
        <p:txBody>
          <a:bodyPr vert="horz" lIns="130622" tIns="65311" rIns="130622" bIns="65311" rtlCol="0" anchor="ctr"/>
          <a:lstStyle>
            <a:lvl1pPr algn="ctr">
              <a:defRPr sz="1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485120" y="7627621"/>
            <a:ext cx="3413760" cy="438150"/>
          </a:xfrm>
          <a:prstGeom prst="rect">
            <a:avLst/>
          </a:prstGeom>
        </p:spPr>
        <p:txBody>
          <a:bodyPr vert="horz" lIns="130622" tIns="65311" rIns="130622" bIns="65311" rtlCol="0" anchor="ctr"/>
          <a:lstStyle>
            <a:lvl1pPr algn="r">
              <a:defRPr sz="17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306220" rtl="0" eaLnBrk="1" latinLnBrk="0" hangingPunct="1">
        <a:spcBef>
          <a:spcPct val="0"/>
        </a:spcBef>
        <a:buNone/>
        <a:defRPr sz="6300" kern="1200">
          <a:solidFill>
            <a:schemeClr val="tx1"/>
          </a:solidFill>
          <a:latin typeface="+mj-lt"/>
          <a:ea typeface="+mj-ea"/>
          <a:cs typeface="+mj-cs"/>
        </a:defRPr>
      </a:lvl1pPr>
    </p:titleStyle>
    <p:bodyStyle>
      <a:lvl1pPr marL="489833" indent="-489833" algn="l" defTabSz="1306220" rtl="0" eaLnBrk="1" latinLnBrk="0" hangingPunct="1">
        <a:spcBef>
          <a:spcPct val="20000"/>
        </a:spcBef>
        <a:buFont typeface="Arial" pitchFamily="34" charset="0"/>
        <a:buChar char="•"/>
        <a:defRPr sz="4600" kern="1200">
          <a:solidFill>
            <a:schemeClr val="tx1"/>
          </a:solidFill>
          <a:latin typeface="+mn-lt"/>
          <a:ea typeface="+mn-ea"/>
          <a:cs typeface="+mn-cs"/>
        </a:defRPr>
      </a:lvl1pPr>
      <a:lvl2pPr marL="1061304" indent="-408194" algn="l" defTabSz="1306220" rtl="0" eaLnBrk="1" latinLnBrk="0" hangingPunct="1">
        <a:spcBef>
          <a:spcPct val="20000"/>
        </a:spcBef>
        <a:buFont typeface="Arial" pitchFamily="34" charset="0"/>
        <a:buChar char="–"/>
        <a:defRPr sz="4000" kern="1200">
          <a:solidFill>
            <a:schemeClr val="tx1"/>
          </a:solidFill>
          <a:latin typeface="+mn-lt"/>
          <a:ea typeface="+mn-ea"/>
          <a:cs typeface="+mn-cs"/>
        </a:defRPr>
      </a:lvl2pPr>
      <a:lvl3pPr marL="1632776" indent="-326555" algn="l" defTabSz="1306220"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8588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4pPr>
      <a:lvl5pPr marL="293899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5pPr>
      <a:lvl6pPr marL="359210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6pPr>
      <a:lvl7pPr marL="424521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7pPr>
      <a:lvl8pPr marL="4898327"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8pPr>
      <a:lvl9pPr marL="5551437"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9pPr>
    </p:bodyStyle>
    <p:other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5.png"/><Relationship Id="rId18" Type="http://schemas.openxmlformats.org/officeDocument/2006/relationships/image" Target="../media/image10.png"/><Relationship Id="rId26" Type="http://schemas.openxmlformats.org/officeDocument/2006/relationships/image" Target="../media/image18.png"/><Relationship Id="rId39" Type="http://schemas.openxmlformats.org/officeDocument/2006/relationships/image" Target="../media/image31.png"/><Relationship Id="rId21" Type="http://schemas.openxmlformats.org/officeDocument/2006/relationships/image" Target="../media/image13.png"/><Relationship Id="rId34" Type="http://schemas.openxmlformats.org/officeDocument/2006/relationships/image" Target="../media/image26.png"/><Relationship Id="rId42" Type="http://schemas.openxmlformats.org/officeDocument/2006/relationships/image" Target="../media/image34.png"/><Relationship Id="rId7" Type="http://schemas.openxmlformats.org/officeDocument/2006/relationships/slideLayout" Target="../slideLayouts/slideLayout7.xml"/><Relationship Id="rId2" Type="http://schemas.openxmlformats.org/officeDocument/2006/relationships/audio" Target="../media/media1.mp3"/><Relationship Id="rId16" Type="http://schemas.openxmlformats.org/officeDocument/2006/relationships/image" Target="../media/image8.png"/><Relationship Id="rId20" Type="http://schemas.openxmlformats.org/officeDocument/2006/relationships/image" Target="../media/image12.png"/><Relationship Id="rId29" Type="http://schemas.openxmlformats.org/officeDocument/2006/relationships/image" Target="../media/image21.png"/><Relationship Id="rId41" Type="http://schemas.openxmlformats.org/officeDocument/2006/relationships/image" Target="../media/image33.png"/><Relationship Id="rId1" Type="http://schemas.microsoft.com/office/2007/relationships/media" Target="../media/media1.mp3"/><Relationship Id="rId6" Type="http://schemas.openxmlformats.org/officeDocument/2006/relationships/audio" Target="../media/media3.mp3"/><Relationship Id="rId11" Type="http://schemas.openxmlformats.org/officeDocument/2006/relationships/image" Target="../media/image3.png"/><Relationship Id="rId24" Type="http://schemas.openxmlformats.org/officeDocument/2006/relationships/image" Target="../media/image16.png"/><Relationship Id="rId32" Type="http://schemas.openxmlformats.org/officeDocument/2006/relationships/image" Target="../media/image24.png"/><Relationship Id="rId37" Type="http://schemas.openxmlformats.org/officeDocument/2006/relationships/image" Target="../media/image29.png"/><Relationship Id="rId40" Type="http://schemas.openxmlformats.org/officeDocument/2006/relationships/image" Target="../media/image32.png"/><Relationship Id="rId5" Type="http://schemas.microsoft.com/office/2007/relationships/media" Target="../media/media3.mp3"/><Relationship Id="rId15" Type="http://schemas.openxmlformats.org/officeDocument/2006/relationships/image" Target="../media/image7.png"/><Relationship Id="rId23" Type="http://schemas.openxmlformats.org/officeDocument/2006/relationships/image" Target="../media/image15.png"/><Relationship Id="rId28" Type="http://schemas.openxmlformats.org/officeDocument/2006/relationships/image" Target="../media/image20.png"/><Relationship Id="rId36" Type="http://schemas.openxmlformats.org/officeDocument/2006/relationships/image" Target="../media/image28.png"/><Relationship Id="rId10" Type="http://schemas.openxmlformats.org/officeDocument/2006/relationships/image" Target="../media/image2.png"/><Relationship Id="rId19" Type="http://schemas.openxmlformats.org/officeDocument/2006/relationships/image" Target="../media/image11.png"/><Relationship Id="rId31" Type="http://schemas.openxmlformats.org/officeDocument/2006/relationships/image" Target="../media/image23.png"/><Relationship Id="rId4" Type="http://schemas.openxmlformats.org/officeDocument/2006/relationships/audio" Target="../media/media2.mp3"/><Relationship Id="rId9" Type="http://schemas.openxmlformats.org/officeDocument/2006/relationships/image" Target="../media/image1.png"/><Relationship Id="rId14" Type="http://schemas.openxmlformats.org/officeDocument/2006/relationships/image" Target="../media/image6.png"/><Relationship Id="rId22" Type="http://schemas.openxmlformats.org/officeDocument/2006/relationships/image" Target="../media/image14.png"/><Relationship Id="rId27" Type="http://schemas.openxmlformats.org/officeDocument/2006/relationships/image" Target="../media/image19.png"/><Relationship Id="rId30" Type="http://schemas.openxmlformats.org/officeDocument/2006/relationships/image" Target="../media/image22.png"/><Relationship Id="rId35" Type="http://schemas.openxmlformats.org/officeDocument/2006/relationships/image" Target="../media/image27.png"/><Relationship Id="rId8" Type="http://schemas.openxmlformats.org/officeDocument/2006/relationships/notesSlide" Target="../notesSlides/notesSlide1.xml"/><Relationship Id="rId3" Type="http://schemas.microsoft.com/office/2007/relationships/media" Target="../media/media2.mp3"/><Relationship Id="rId12" Type="http://schemas.openxmlformats.org/officeDocument/2006/relationships/image" Target="../media/image4.jpg"/><Relationship Id="rId17" Type="http://schemas.openxmlformats.org/officeDocument/2006/relationships/image" Target="../media/image9.png"/><Relationship Id="rId25" Type="http://schemas.openxmlformats.org/officeDocument/2006/relationships/image" Target="../media/image17.png"/><Relationship Id="rId33" Type="http://schemas.openxmlformats.org/officeDocument/2006/relationships/image" Target="../media/image25.png"/><Relationship Id="rId38" Type="http://schemas.openxmlformats.org/officeDocument/2006/relationships/image" Target="../media/image30.png"/></Relationships>
</file>

<file path=ppt/slides/_rels/slide10.xml.rels><?xml version="1.0" encoding="UTF-8" standalone="yes"?>
<Relationships xmlns="http://schemas.openxmlformats.org/package/2006/relationships"><Relationship Id="rId26" Type="http://schemas.openxmlformats.org/officeDocument/2006/relationships/notesSlide" Target="../notesSlides/notesSlide10.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55.png"/><Relationship Id="rId68" Type="http://schemas.openxmlformats.org/officeDocument/2006/relationships/image" Target="../media/image46.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58.png"/><Relationship Id="rId5" Type="http://schemas.microsoft.com/office/2007/relationships/media" Target="../media/media6.mp3"/><Relationship Id="rId61" Type="http://schemas.openxmlformats.org/officeDocument/2006/relationships/image" Target="../media/image53.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48.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0.png"/><Relationship Id="rId64" Type="http://schemas.openxmlformats.org/officeDocument/2006/relationships/image" Target="../media/image56.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49.png"/><Relationship Id="rId46" Type="http://schemas.openxmlformats.org/officeDocument/2006/relationships/image" Target="../media/image14.png"/><Relationship Id="rId59" Type="http://schemas.openxmlformats.org/officeDocument/2006/relationships/image" Target="../media/image51.png"/><Relationship Id="rId67" Type="http://schemas.openxmlformats.org/officeDocument/2006/relationships/image" Target="../media/image47.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54.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2.png"/><Relationship Id="rId65" Type="http://schemas.openxmlformats.org/officeDocument/2006/relationships/image" Target="../media/image57.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11.xml.rels><?xml version="1.0" encoding="UTF-8" standalone="yes"?>
<Relationships xmlns="http://schemas.openxmlformats.org/package/2006/relationships"><Relationship Id="rId26" Type="http://schemas.openxmlformats.org/officeDocument/2006/relationships/notesSlide" Target="../notesSlides/notesSlide11.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55.png"/><Relationship Id="rId68" Type="http://schemas.openxmlformats.org/officeDocument/2006/relationships/image" Target="../media/image46.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58.png"/><Relationship Id="rId5" Type="http://schemas.microsoft.com/office/2007/relationships/media" Target="../media/media6.mp3"/><Relationship Id="rId61" Type="http://schemas.openxmlformats.org/officeDocument/2006/relationships/image" Target="../media/image53.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48.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0.png"/><Relationship Id="rId64" Type="http://schemas.openxmlformats.org/officeDocument/2006/relationships/image" Target="../media/image56.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49.png"/><Relationship Id="rId46" Type="http://schemas.openxmlformats.org/officeDocument/2006/relationships/image" Target="../media/image14.png"/><Relationship Id="rId59" Type="http://schemas.openxmlformats.org/officeDocument/2006/relationships/image" Target="../media/image51.png"/><Relationship Id="rId67" Type="http://schemas.openxmlformats.org/officeDocument/2006/relationships/image" Target="../media/image47.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54.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2.png"/><Relationship Id="rId65" Type="http://schemas.openxmlformats.org/officeDocument/2006/relationships/image" Target="../media/image57.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12.xml.rels><?xml version="1.0" encoding="UTF-8" standalone="yes"?>
<Relationships xmlns="http://schemas.openxmlformats.org/package/2006/relationships"><Relationship Id="rId26" Type="http://schemas.openxmlformats.org/officeDocument/2006/relationships/notesSlide" Target="../notesSlides/notesSlide12.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55.png"/><Relationship Id="rId68" Type="http://schemas.openxmlformats.org/officeDocument/2006/relationships/image" Target="../media/image46.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58.png"/><Relationship Id="rId5" Type="http://schemas.microsoft.com/office/2007/relationships/media" Target="../media/media6.mp3"/><Relationship Id="rId61" Type="http://schemas.openxmlformats.org/officeDocument/2006/relationships/image" Target="../media/image53.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48.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0.png"/><Relationship Id="rId64" Type="http://schemas.openxmlformats.org/officeDocument/2006/relationships/image" Target="../media/image56.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49.png"/><Relationship Id="rId46" Type="http://schemas.openxmlformats.org/officeDocument/2006/relationships/image" Target="../media/image14.png"/><Relationship Id="rId59" Type="http://schemas.openxmlformats.org/officeDocument/2006/relationships/image" Target="../media/image51.png"/><Relationship Id="rId67" Type="http://schemas.openxmlformats.org/officeDocument/2006/relationships/image" Target="../media/image47.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54.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2.png"/><Relationship Id="rId65" Type="http://schemas.openxmlformats.org/officeDocument/2006/relationships/image" Target="../media/image57.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13.xml.rels><?xml version="1.0" encoding="UTF-8" standalone="yes"?>
<Relationships xmlns="http://schemas.openxmlformats.org/package/2006/relationships"><Relationship Id="rId26" Type="http://schemas.openxmlformats.org/officeDocument/2006/relationships/notesSlide" Target="../notesSlides/notesSlide13.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55.png"/><Relationship Id="rId68" Type="http://schemas.openxmlformats.org/officeDocument/2006/relationships/image" Target="../media/image46.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58.png"/><Relationship Id="rId5" Type="http://schemas.microsoft.com/office/2007/relationships/media" Target="../media/media6.mp3"/><Relationship Id="rId61" Type="http://schemas.openxmlformats.org/officeDocument/2006/relationships/image" Target="../media/image53.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48.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0.png"/><Relationship Id="rId64" Type="http://schemas.openxmlformats.org/officeDocument/2006/relationships/image" Target="../media/image56.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49.png"/><Relationship Id="rId46" Type="http://schemas.openxmlformats.org/officeDocument/2006/relationships/image" Target="../media/image14.png"/><Relationship Id="rId59" Type="http://schemas.openxmlformats.org/officeDocument/2006/relationships/image" Target="../media/image51.png"/><Relationship Id="rId67" Type="http://schemas.openxmlformats.org/officeDocument/2006/relationships/image" Target="../media/image47.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54.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2.png"/><Relationship Id="rId65" Type="http://schemas.openxmlformats.org/officeDocument/2006/relationships/image" Target="../media/image57.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14.xml.rels><?xml version="1.0" encoding="UTF-8" standalone="yes"?>
<Relationships xmlns="http://schemas.openxmlformats.org/package/2006/relationships"><Relationship Id="rId26" Type="http://schemas.openxmlformats.org/officeDocument/2006/relationships/notesSlide" Target="../notesSlides/notesSlide14.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55.png"/><Relationship Id="rId68" Type="http://schemas.openxmlformats.org/officeDocument/2006/relationships/image" Target="../media/image46.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58.png"/><Relationship Id="rId5" Type="http://schemas.microsoft.com/office/2007/relationships/media" Target="../media/media6.mp3"/><Relationship Id="rId61" Type="http://schemas.openxmlformats.org/officeDocument/2006/relationships/image" Target="../media/image53.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48.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0.png"/><Relationship Id="rId64" Type="http://schemas.openxmlformats.org/officeDocument/2006/relationships/image" Target="../media/image56.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49.png"/><Relationship Id="rId46" Type="http://schemas.openxmlformats.org/officeDocument/2006/relationships/image" Target="../media/image14.png"/><Relationship Id="rId59" Type="http://schemas.openxmlformats.org/officeDocument/2006/relationships/image" Target="../media/image51.png"/><Relationship Id="rId67" Type="http://schemas.openxmlformats.org/officeDocument/2006/relationships/image" Target="../media/image47.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54.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2.png"/><Relationship Id="rId65" Type="http://schemas.openxmlformats.org/officeDocument/2006/relationships/image" Target="../media/image57.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15.xml.rels><?xml version="1.0" encoding="UTF-8" standalone="yes"?>
<Relationships xmlns="http://schemas.openxmlformats.org/package/2006/relationships"><Relationship Id="rId26" Type="http://schemas.openxmlformats.org/officeDocument/2006/relationships/notesSlide" Target="../notesSlides/notesSlide15.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55.png"/><Relationship Id="rId68" Type="http://schemas.openxmlformats.org/officeDocument/2006/relationships/image" Target="../media/image46.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58.png"/><Relationship Id="rId5" Type="http://schemas.microsoft.com/office/2007/relationships/media" Target="../media/media6.mp3"/><Relationship Id="rId61" Type="http://schemas.openxmlformats.org/officeDocument/2006/relationships/image" Target="../media/image53.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48.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0.png"/><Relationship Id="rId64" Type="http://schemas.openxmlformats.org/officeDocument/2006/relationships/image" Target="../media/image56.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49.png"/><Relationship Id="rId46" Type="http://schemas.openxmlformats.org/officeDocument/2006/relationships/image" Target="../media/image14.png"/><Relationship Id="rId59" Type="http://schemas.openxmlformats.org/officeDocument/2006/relationships/image" Target="../media/image51.png"/><Relationship Id="rId67" Type="http://schemas.openxmlformats.org/officeDocument/2006/relationships/image" Target="../media/image47.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54.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2.png"/><Relationship Id="rId65" Type="http://schemas.openxmlformats.org/officeDocument/2006/relationships/image" Target="../media/image57.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16.xml.rels><?xml version="1.0" encoding="UTF-8" standalone="yes"?>
<Relationships xmlns="http://schemas.openxmlformats.org/package/2006/relationships"><Relationship Id="rId26" Type="http://schemas.openxmlformats.org/officeDocument/2006/relationships/notesSlide" Target="../notesSlides/notesSlide16.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55.png"/><Relationship Id="rId68" Type="http://schemas.openxmlformats.org/officeDocument/2006/relationships/image" Target="../media/image46.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58.png"/><Relationship Id="rId5" Type="http://schemas.microsoft.com/office/2007/relationships/media" Target="../media/media6.mp3"/><Relationship Id="rId61" Type="http://schemas.openxmlformats.org/officeDocument/2006/relationships/image" Target="../media/image53.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48.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0.png"/><Relationship Id="rId64" Type="http://schemas.openxmlformats.org/officeDocument/2006/relationships/image" Target="../media/image56.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49.png"/><Relationship Id="rId46" Type="http://schemas.openxmlformats.org/officeDocument/2006/relationships/image" Target="../media/image14.png"/><Relationship Id="rId59" Type="http://schemas.openxmlformats.org/officeDocument/2006/relationships/image" Target="../media/image51.png"/><Relationship Id="rId67" Type="http://schemas.openxmlformats.org/officeDocument/2006/relationships/image" Target="../media/image47.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54.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2.png"/><Relationship Id="rId65" Type="http://schemas.openxmlformats.org/officeDocument/2006/relationships/image" Target="../media/image57.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25.png"/><Relationship Id="rId18" Type="http://schemas.openxmlformats.org/officeDocument/2006/relationships/image" Target="../media/image32.png"/><Relationship Id="rId3" Type="http://schemas.microsoft.com/office/2007/relationships/media" Target="../media/media3.mp3"/><Relationship Id="rId21" Type="http://schemas.openxmlformats.org/officeDocument/2006/relationships/image" Target="../media/image3.png"/><Relationship Id="rId7" Type="http://schemas.openxmlformats.org/officeDocument/2006/relationships/image" Target="../media/image59.jpg"/><Relationship Id="rId12" Type="http://schemas.openxmlformats.org/officeDocument/2006/relationships/image" Target="../media/image9.png"/><Relationship Id="rId17" Type="http://schemas.openxmlformats.org/officeDocument/2006/relationships/image" Target="../media/image31.png"/><Relationship Id="rId2" Type="http://schemas.openxmlformats.org/officeDocument/2006/relationships/audio" Target="../media/media14.mp3"/><Relationship Id="rId16" Type="http://schemas.openxmlformats.org/officeDocument/2006/relationships/image" Target="../media/image30.png"/><Relationship Id="rId20" Type="http://schemas.openxmlformats.org/officeDocument/2006/relationships/image" Target="../media/image38.png"/><Relationship Id="rId1" Type="http://schemas.microsoft.com/office/2007/relationships/media" Target="../media/media14.mp3"/><Relationship Id="rId6" Type="http://schemas.openxmlformats.org/officeDocument/2006/relationships/notesSlide" Target="../notesSlides/notesSlide17.xml"/><Relationship Id="rId11" Type="http://schemas.openxmlformats.org/officeDocument/2006/relationships/image" Target="../media/image24.png"/><Relationship Id="rId5" Type="http://schemas.openxmlformats.org/officeDocument/2006/relationships/slideLayout" Target="../slideLayouts/slideLayout7.xml"/><Relationship Id="rId15" Type="http://schemas.openxmlformats.org/officeDocument/2006/relationships/image" Target="../media/image60.png"/><Relationship Id="rId10" Type="http://schemas.openxmlformats.org/officeDocument/2006/relationships/image" Target="../media/image23.png"/><Relationship Id="rId19" Type="http://schemas.openxmlformats.org/officeDocument/2006/relationships/image" Target="../media/image33.png"/><Relationship Id="rId4" Type="http://schemas.openxmlformats.org/officeDocument/2006/relationships/audio" Target="../media/media3.mp3"/><Relationship Id="rId9" Type="http://schemas.openxmlformats.org/officeDocument/2006/relationships/image" Target="../media/image50.png"/><Relationship Id="rId1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37.jpg"/><Relationship Id="rId4" Type="http://schemas.openxmlformats.org/officeDocument/2006/relationships/image" Target="../media/image36.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3" Type="http://schemas.openxmlformats.org/officeDocument/2006/relationships/image" Target="../media/image40.png"/><Relationship Id="rId18" Type="http://schemas.openxmlformats.org/officeDocument/2006/relationships/image" Target="../media/image7.png"/><Relationship Id="rId26" Type="http://schemas.openxmlformats.org/officeDocument/2006/relationships/image" Target="../media/image14.png"/><Relationship Id="rId39" Type="http://schemas.openxmlformats.org/officeDocument/2006/relationships/image" Target="../media/image45.png"/><Relationship Id="rId21" Type="http://schemas.openxmlformats.org/officeDocument/2006/relationships/image" Target="../media/image10.png"/><Relationship Id="rId34" Type="http://schemas.openxmlformats.org/officeDocument/2006/relationships/image" Target="../media/image22.png"/><Relationship Id="rId7" Type="http://schemas.microsoft.com/office/2007/relationships/media" Target="../media/media3.mp3"/><Relationship Id="rId2" Type="http://schemas.openxmlformats.org/officeDocument/2006/relationships/audio" Target="../media/media4.mp3"/><Relationship Id="rId16" Type="http://schemas.openxmlformats.org/officeDocument/2006/relationships/image" Target="../media/image5.png"/><Relationship Id="rId20" Type="http://schemas.openxmlformats.org/officeDocument/2006/relationships/image" Target="../media/image9.png"/><Relationship Id="rId29" Type="http://schemas.openxmlformats.org/officeDocument/2006/relationships/image" Target="../media/image17.png"/><Relationship Id="rId41" Type="http://schemas.openxmlformats.org/officeDocument/2006/relationships/image" Target="../media/image47.png"/><Relationship Id="rId1" Type="http://schemas.microsoft.com/office/2007/relationships/media" Target="../media/media4.mp3"/><Relationship Id="rId6" Type="http://schemas.openxmlformats.org/officeDocument/2006/relationships/audio" Target="../media/media6.mp3"/><Relationship Id="rId11" Type="http://schemas.openxmlformats.org/officeDocument/2006/relationships/image" Target="../media/image38.png"/><Relationship Id="rId24" Type="http://schemas.openxmlformats.org/officeDocument/2006/relationships/image" Target="../media/image12.png"/><Relationship Id="rId32" Type="http://schemas.openxmlformats.org/officeDocument/2006/relationships/image" Target="../media/image20.png"/><Relationship Id="rId37" Type="http://schemas.openxmlformats.org/officeDocument/2006/relationships/image" Target="../media/image43.png"/><Relationship Id="rId40" Type="http://schemas.openxmlformats.org/officeDocument/2006/relationships/image" Target="../media/image46.png"/><Relationship Id="rId5" Type="http://schemas.microsoft.com/office/2007/relationships/media" Target="../media/media6.mp3"/><Relationship Id="rId15" Type="http://schemas.openxmlformats.org/officeDocument/2006/relationships/image" Target="../media/image4.jpg"/><Relationship Id="rId23" Type="http://schemas.openxmlformats.org/officeDocument/2006/relationships/image" Target="../media/image41.png"/><Relationship Id="rId28" Type="http://schemas.openxmlformats.org/officeDocument/2006/relationships/image" Target="../media/image16.png"/><Relationship Id="rId36" Type="http://schemas.openxmlformats.org/officeDocument/2006/relationships/image" Target="../media/image42.png"/><Relationship Id="rId10" Type="http://schemas.openxmlformats.org/officeDocument/2006/relationships/notesSlide" Target="../notesSlides/notesSlide4.xml"/><Relationship Id="rId19" Type="http://schemas.openxmlformats.org/officeDocument/2006/relationships/image" Target="../media/image8.png"/><Relationship Id="rId31" Type="http://schemas.openxmlformats.org/officeDocument/2006/relationships/image" Target="../media/image19.png"/><Relationship Id="rId4" Type="http://schemas.openxmlformats.org/officeDocument/2006/relationships/audio" Target="../media/media5.mp3"/><Relationship Id="rId9" Type="http://schemas.openxmlformats.org/officeDocument/2006/relationships/slideLayout" Target="../slideLayouts/slideLayout7.xml"/><Relationship Id="rId14" Type="http://schemas.openxmlformats.org/officeDocument/2006/relationships/image" Target="../media/image3.png"/><Relationship Id="rId22" Type="http://schemas.openxmlformats.org/officeDocument/2006/relationships/image" Target="../media/image11.png"/><Relationship Id="rId27" Type="http://schemas.openxmlformats.org/officeDocument/2006/relationships/image" Target="../media/image15.png"/><Relationship Id="rId30" Type="http://schemas.openxmlformats.org/officeDocument/2006/relationships/image" Target="../media/image18.png"/><Relationship Id="rId35" Type="http://schemas.openxmlformats.org/officeDocument/2006/relationships/image" Target="../media/image27.png"/><Relationship Id="rId8" Type="http://schemas.openxmlformats.org/officeDocument/2006/relationships/audio" Target="../media/media3.mp3"/><Relationship Id="rId3" Type="http://schemas.microsoft.com/office/2007/relationships/media" Target="../media/media5.mp3"/><Relationship Id="rId12" Type="http://schemas.openxmlformats.org/officeDocument/2006/relationships/image" Target="../media/image39.png"/><Relationship Id="rId17" Type="http://schemas.openxmlformats.org/officeDocument/2006/relationships/image" Target="../media/image6.png"/><Relationship Id="rId25" Type="http://schemas.openxmlformats.org/officeDocument/2006/relationships/image" Target="../media/image13.png"/><Relationship Id="rId33" Type="http://schemas.openxmlformats.org/officeDocument/2006/relationships/image" Target="../media/image21.png"/><Relationship Id="rId38" Type="http://schemas.openxmlformats.org/officeDocument/2006/relationships/image" Target="../media/image44.png"/></Relationships>
</file>

<file path=ppt/slides/_rels/slide5.xml.rels><?xml version="1.0" encoding="UTF-8" standalone="yes"?>
<Relationships xmlns="http://schemas.openxmlformats.org/package/2006/relationships"><Relationship Id="rId26" Type="http://schemas.openxmlformats.org/officeDocument/2006/relationships/notesSlide" Target="../notesSlides/notesSlide5.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55.png"/><Relationship Id="rId68" Type="http://schemas.openxmlformats.org/officeDocument/2006/relationships/image" Target="../media/image46.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58.png"/><Relationship Id="rId5" Type="http://schemas.microsoft.com/office/2007/relationships/media" Target="../media/media6.mp3"/><Relationship Id="rId61" Type="http://schemas.openxmlformats.org/officeDocument/2006/relationships/image" Target="../media/image53.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48.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0.png"/><Relationship Id="rId64" Type="http://schemas.openxmlformats.org/officeDocument/2006/relationships/image" Target="../media/image56.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49.png"/><Relationship Id="rId46" Type="http://schemas.openxmlformats.org/officeDocument/2006/relationships/image" Target="../media/image14.png"/><Relationship Id="rId59" Type="http://schemas.openxmlformats.org/officeDocument/2006/relationships/image" Target="../media/image51.png"/><Relationship Id="rId67" Type="http://schemas.openxmlformats.org/officeDocument/2006/relationships/image" Target="../media/image47.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54.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2.png"/><Relationship Id="rId65" Type="http://schemas.openxmlformats.org/officeDocument/2006/relationships/image" Target="../media/image57.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6.xml.rels><?xml version="1.0" encoding="UTF-8" standalone="yes"?>
<Relationships xmlns="http://schemas.openxmlformats.org/package/2006/relationships"><Relationship Id="rId26" Type="http://schemas.openxmlformats.org/officeDocument/2006/relationships/notesSlide" Target="../notesSlides/notesSlide6.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55.png"/><Relationship Id="rId68" Type="http://schemas.openxmlformats.org/officeDocument/2006/relationships/image" Target="../media/image46.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58.png"/><Relationship Id="rId5" Type="http://schemas.microsoft.com/office/2007/relationships/media" Target="../media/media6.mp3"/><Relationship Id="rId61" Type="http://schemas.openxmlformats.org/officeDocument/2006/relationships/image" Target="../media/image53.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48.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0.png"/><Relationship Id="rId64" Type="http://schemas.openxmlformats.org/officeDocument/2006/relationships/image" Target="../media/image56.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49.png"/><Relationship Id="rId46" Type="http://schemas.openxmlformats.org/officeDocument/2006/relationships/image" Target="../media/image14.png"/><Relationship Id="rId59" Type="http://schemas.openxmlformats.org/officeDocument/2006/relationships/image" Target="../media/image51.png"/><Relationship Id="rId67" Type="http://schemas.openxmlformats.org/officeDocument/2006/relationships/image" Target="../media/image47.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54.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2.png"/><Relationship Id="rId65" Type="http://schemas.openxmlformats.org/officeDocument/2006/relationships/image" Target="../media/image57.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7.xml.rels><?xml version="1.0" encoding="UTF-8" standalone="yes"?>
<Relationships xmlns="http://schemas.openxmlformats.org/package/2006/relationships"><Relationship Id="rId26" Type="http://schemas.openxmlformats.org/officeDocument/2006/relationships/notesSlide" Target="../notesSlides/notesSlide7.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55.png"/><Relationship Id="rId68" Type="http://schemas.openxmlformats.org/officeDocument/2006/relationships/image" Target="../media/image46.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58.png"/><Relationship Id="rId5" Type="http://schemas.microsoft.com/office/2007/relationships/media" Target="../media/media6.mp3"/><Relationship Id="rId61" Type="http://schemas.openxmlformats.org/officeDocument/2006/relationships/image" Target="../media/image53.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48.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0.png"/><Relationship Id="rId64" Type="http://schemas.openxmlformats.org/officeDocument/2006/relationships/image" Target="../media/image56.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49.png"/><Relationship Id="rId46" Type="http://schemas.openxmlformats.org/officeDocument/2006/relationships/image" Target="../media/image14.png"/><Relationship Id="rId59" Type="http://schemas.openxmlformats.org/officeDocument/2006/relationships/image" Target="../media/image51.png"/><Relationship Id="rId67" Type="http://schemas.openxmlformats.org/officeDocument/2006/relationships/image" Target="../media/image47.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54.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2.png"/><Relationship Id="rId65" Type="http://schemas.openxmlformats.org/officeDocument/2006/relationships/image" Target="../media/image57.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8.xml.rels><?xml version="1.0" encoding="UTF-8" standalone="yes"?>
<Relationships xmlns="http://schemas.openxmlformats.org/package/2006/relationships"><Relationship Id="rId26" Type="http://schemas.openxmlformats.org/officeDocument/2006/relationships/notesSlide" Target="../notesSlides/notesSlide8.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55.png"/><Relationship Id="rId68" Type="http://schemas.openxmlformats.org/officeDocument/2006/relationships/image" Target="../media/image46.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58.png"/><Relationship Id="rId5" Type="http://schemas.microsoft.com/office/2007/relationships/media" Target="../media/media6.mp3"/><Relationship Id="rId61" Type="http://schemas.openxmlformats.org/officeDocument/2006/relationships/image" Target="../media/image53.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48.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0.png"/><Relationship Id="rId64" Type="http://schemas.openxmlformats.org/officeDocument/2006/relationships/image" Target="../media/image56.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49.png"/><Relationship Id="rId46" Type="http://schemas.openxmlformats.org/officeDocument/2006/relationships/image" Target="../media/image14.png"/><Relationship Id="rId59" Type="http://schemas.openxmlformats.org/officeDocument/2006/relationships/image" Target="../media/image51.png"/><Relationship Id="rId67" Type="http://schemas.openxmlformats.org/officeDocument/2006/relationships/image" Target="../media/image47.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54.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2.png"/><Relationship Id="rId65" Type="http://schemas.openxmlformats.org/officeDocument/2006/relationships/image" Target="../media/image57.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_rels/slide9.xml.rels><?xml version="1.0" encoding="UTF-8" standalone="yes"?>
<Relationships xmlns="http://schemas.openxmlformats.org/package/2006/relationships"><Relationship Id="rId26" Type="http://schemas.openxmlformats.org/officeDocument/2006/relationships/notesSlide" Target="../notesSlides/notesSlide9.xml"/><Relationship Id="rId21" Type="http://schemas.microsoft.com/office/2007/relationships/media" Target="../media/media12.mp3"/><Relationship Id="rId34" Type="http://schemas.openxmlformats.org/officeDocument/2006/relationships/image" Target="../media/image6.png"/><Relationship Id="rId42" Type="http://schemas.openxmlformats.org/officeDocument/2006/relationships/image" Target="../media/image13.png"/><Relationship Id="rId47" Type="http://schemas.openxmlformats.org/officeDocument/2006/relationships/image" Target="../media/image16.png"/><Relationship Id="rId50" Type="http://schemas.openxmlformats.org/officeDocument/2006/relationships/image" Target="../media/image19.png"/><Relationship Id="rId55" Type="http://schemas.openxmlformats.org/officeDocument/2006/relationships/image" Target="../media/image25.png"/><Relationship Id="rId63" Type="http://schemas.openxmlformats.org/officeDocument/2006/relationships/image" Target="../media/image55.png"/><Relationship Id="rId68" Type="http://schemas.openxmlformats.org/officeDocument/2006/relationships/image" Target="../media/image46.png"/><Relationship Id="rId7" Type="http://schemas.microsoft.com/office/2007/relationships/media" Target="../media/media4.mp3"/><Relationship Id="rId2" Type="http://schemas.openxmlformats.org/officeDocument/2006/relationships/audio" Target="../media/media3.mp3"/><Relationship Id="rId16" Type="http://schemas.openxmlformats.org/officeDocument/2006/relationships/audio" Target="../media/media9.mp3"/><Relationship Id="rId29" Type="http://schemas.openxmlformats.org/officeDocument/2006/relationships/image" Target="../media/image40.png"/><Relationship Id="rId11" Type="http://schemas.openxmlformats.org/officeDocument/2006/relationships/audio" Target="NULL" TargetMode="External"/><Relationship Id="rId24" Type="http://schemas.openxmlformats.org/officeDocument/2006/relationships/audio" Target="../media/media13.mp3"/><Relationship Id="rId32" Type="http://schemas.openxmlformats.org/officeDocument/2006/relationships/image" Target="../media/image4.jpg"/><Relationship Id="rId37" Type="http://schemas.openxmlformats.org/officeDocument/2006/relationships/image" Target="../media/image8.png"/><Relationship Id="rId40" Type="http://schemas.openxmlformats.org/officeDocument/2006/relationships/image" Target="../media/image10.png"/><Relationship Id="rId45" Type="http://schemas.openxmlformats.org/officeDocument/2006/relationships/image" Target="../media/image26.png"/><Relationship Id="rId53" Type="http://schemas.openxmlformats.org/officeDocument/2006/relationships/image" Target="../media/image27.png"/><Relationship Id="rId58" Type="http://schemas.openxmlformats.org/officeDocument/2006/relationships/image" Target="../media/image24.png"/><Relationship Id="rId66" Type="http://schemas.openxmlformats.org/officeDocument/2006/relationships/image" Target="../media/image58.png"/><Relationship Id="rId5" Type="http://schemas.microsoft.com/office/2007/relationships/media" Target="../media/media6.mp3"/><Relationship Id="rId61" Type="http://schemas.openxmlformats.org/officeDocument/2006/relationships/image" Target="../media/image53.png"/><Relationship Id="rId19" Type="http://schemas.microsoft.com/office/2007/relationships/media" Target="../media/media11.mp3"/><Relationship Id="rId14" Type="http://schemas.openxmlformats.org/officeDocument/2006/relationships/audio" Target="../media/media8.mp3"/><Relationship Id="rId22" Type="http://schemas.openxmlformats.org/officeDocument/2006/relationships/audio" Target="../media/media12.mp3"/><Relationship Id="rId27" Type="http://schemas.openxmlformats.org/officeDocument/2006/relationships/image" Target="../media/image3.png"/><Relationship Id="rId30" Type="http://schemas.openxmlformats.org/officeDocument/2006/relationships/image" Target="../media/image39.png"/><Relationship Id="rId35" Type="http://schemas.openxmlformats.org/officeDocument/2006/relationships/image" Target="../media/image48.png"/><Relationship Id="rId43" Type="http://schemas.openxmlformats.org/officeDocument/2006/relationships/image" Target="../media/image20.png"/><Relationship Id="rId48" Type="http://schemas.openxmlformats.org/officeDocument/2006/relationships/image" Target="../media/image17.png"/><Relationship Id="rId56" Type="http://schemas.openxmlformats.org/officeDocument/2006/relationships/image" Target="../media/image50.png"/><Relationship Id="rId64" Type="http://schemas.openxmlformats.org/officeDocument/2006/relationships/image" Target="../media/image56.png"/><Relationship Id="rId8" Type="http://schemas.openxmlformats.org/officeDocument/2006/relationships/audio" Target="../media/media4.mp3"/><Relationship Id="rId51" Type="http://schemas.openxmlformats.org/officeDocument/2006/relationships/image" Target="../media/image21.png"/><Relationship Id="rId3" Type="http://schemas.microsoft.com/office/2007/relationships/media" Target="../media/media7.mp3"/><Relationship Id="rId12" Type="http://schemas.microsoft.com/office/2007/relationships/media" Target="../media/media2.mp3"/><Relationship Id="rId17" Type="http://schemas.microsoft.com/office/2007/relationships/media" Target="../media/media10.mp3"/><Relationship Id="rId25" Type="http://schemas.openxmlformats.org/officeDocument/2006/relationships/slideLayout" Target="../slideLayouts/slideLayout7.xml"/><Relationship Id="rId33" Type="http://schemas.openxmlformats.org/officeDocument/2006/relationships/image" Target="../media/image41.png"/><Relationship Id="rId38" Type="http://schemas.openxmlformats.org/officeDocument/2006/relationships/image" Target="../media/image49.png"/><Relationship Id="rId46" Type="http://schemas.openxmlformats.org/officeDocument/2006/relationships/image" Target="../media/image14.png"/><Relationship Id="rId59" Type="http://schemas.openxmlformats.org/officeDocument/2006/relationships/image" Target="../media/image51.png"/><Relationship Id="rId67" Type="http://schemas.openxmlformats.org/officeDocument/2006/relationships/image" Target="../media/image47.png"/><Relationship Id="rId20" Type="http://schemas.openxmlformats.org/officeDocument/2006/relationships/audio" Target="../media/media11.mp3"/><Relationship Id="rId41" Type="http://schemas.openxmlformats.org/officeDocument/2006/relationships/image" Target="../media/image12.png"/><Relationship Id="rId54" Type="http://schemas.openxmlformats.org/officeDocument/2006/relationships/image" Target="../media/image9.png"/><Relationship Id="rId62" Type="http://schemas.openxmlformats.org/officeDocument/2006/relationships/image" Target="../media/image54.png"/><Relationship Id="rId1" Type="http://schemas.microsoft.com/office/2007/relationships/media" Target="../media/media3.mp3"/><Relationship Id="rId6" Type="http://schemas.openxmlformats.org/officeDocument/2006/relationships/audio" Target="../media/media6.mp3"/><Relationship Id="rId15" Type="http://schemas.microsoft.com/office/2007/relationships/media" Target="../media/media9.mp3"/><Relationship Id="rId23" Type="http://schemas.microsoft.com/office/2007/relationships/media" Target="../media/media13.mp3"/><Relationship Id="rId28" Type="http://schemas.openxmlformats.org/officeDocument/2006/relationships/image" Target="../media/image38.png"/><Relationship Id="rId36" Type="http://schemas.openxmlformats.org/officeDocument/2006/relationships/image" Target="../media/image7.png"/><Relationship Id="rId49" Type="http://schemas.openxmlformats.org/officeDocument/2006/relationships/image" Target="../media/image18.png"/><Relationship Id="rId57" Type="http://schemas.openxmlformats.org/officeDocument/2006/relationships/image" Target="../media/image23.png"/><Relationship Id="rId10" Type="http://schemas.openxmlformats.org/officeDocument/2006/relationships/audio" Target="../media/media5.mp3"/><Relationship Id="rId31" Type="http://schemas.openxmlformats.org/officeDocument/2006/relationships/image" Target="../media/image2.png"/><Relationship Id="rId44" Type="http://schemas.openxmlformats.org/officeDocument/2006/relationships/image" Target="../media/image15.png"/><Relationship Id="rId52" Type="http://schemas.openxmlformats.org/officeDocument/2006/relationships/image" Target="../media/image22.png"/><Relationship Id="rId60" Type="http://schemas.openxmlformats.org/officeDocument/2006/relationships/image" Target="../media/image52.png"/><Relationship Id="rId65" Type="http://schemas.openxmlformats.org/officeDocument/2006/relationships/image" Target="../media/image57.png"/><Relationship Id="rId4" Type="http://schemas.openxmlformats.org/officeDocument/2006/relationships/audio" Target="../media/media7.mp3"/><Relationship Id="rId9" Type="http://schemas.microsoft.com/office/2007/relationships/media" Target="../media/media5.mp3"/><Relationship Id="rId13" Type="http://schemas.microsoft.com/office/2007/relationships/media" Target="../media/media8.mp3"/><Relationship Id="rId18" Type="http://schemas.openxmlformats.org/officeDocument/2006/relationships/audio" Target="../media/media10.mp3"/><Relationship Id="rId3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80s metal (edit) (Floridian Thrashe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099701" y="8933644"/>
            <a:ext cx="487363" cy="487363"/>
          </a:xfrm>
          <a:prstGeom prst="rect">
            <a:avLst/>
          </a:prstGeom>
        </p:spPr>
      </p:pic>
      <p:pic>
        <p:nvPicPr>
          <p:cNvPr id="7" name="End Feedback (pacofsanchez and nosebleed-cinema).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8263200" y="8933643"/>
            <a:ext cx="487363" cy="487363"/>
          </a:xfrm>
          <a:prstGeom prst="rect">
            <a:avLst/>
          </a:prstGeom>
        </p:spPr>
      </p:pic>
      <p:pic>
        <p:nvPicPr>
          <p:cNvPr id="8" name="old man scream (mordecai666).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9230677" y="8933644"/>
            <a:ext cx="487363" cy="487363"/>
          </a:xfrm>
          <a:prstGeom prst="rect">
            <a:avLst/>
          </a:prstGeom>
        </p:spPr>
      </p:pic>
      <p:pic>
        <p:nvPicPr>
          <p:cNvPr id="2" name="Background"/>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96" name="Mouse Right"/>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2732306" y="4452183"/>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159298" y="4291428"/>
            <a:ext cx="1855577" cy="1979283"/>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37328" y="4010404"/>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rot="5400000">
            <a:off x="5095955" y="4509983"/>
            <a:ext cx="1589456" cy="1865376"/>
          </a:xfrm>
          <a:prstGeom prst="rect">
            <a:avLst/>
          </a:prstGeom>
          <a:effectLst>
            <a:outerShdw blurRad="50800" dist="38100" dir="2700000" algn="tl" rotWithShape="0">
              <a:prstClr val="black">
                <a:alpha val="40000"/>
              </a:prstClr>
            </a:outerShdw>
          </a:effectLst>
        </p:spPr>
      </p:pic>
      <p:pic>
        <p:nvPicPr>
          <p:cNvPr id="29" name="Unicorn"/>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106690" y="3501406"/>
            <a:ext cx="1745814" cy="1965960"/>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pic>
        <p:nvPicPr>
          <p:cNvPr id="30" name="Dog"/>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0024333" y="3972183"/>
            <a:ext cx="1852029" cy="1792224"/>
          </a:xfrm>
          <a:prstGeom prst="rect">
            <a:avLst/>
          </a:prstGeom>
          <a:effectLst>
            <a:outerShdw blurRad="50800" dist="38100" dir="2700000" algn="tl" rotWithShape="0">
              <a:prstClr val="black">
                <a:alpha val="4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3386945" y="3309290"/>
              <a:ext cx="1638257" cy="3091507"/>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27"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pic>
        <p:nvPicPr>
          <p:cNvPr id="25" name="LG Amp"/>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3079994" y="4174900"/>
            <a:ext cx="1513203" cy="2464470"/>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2263003" y="4962095"/>
            <a:ext cx="805091" cy="1677275"/>
          </a:xfrm>
          <a:prstGeom prst="rect">
            <a:avLst/>
          </a:prstGeom>
          <a:effectLst>
            <a:outerShdw blurRad="76200" dir="13500000" sy="23000" kx="1200000" algn="br" rotWithShape="0">
              <a:prstClr val="black">
                <a:alpha val="20000"/>
              </a:prstClr>
            </a:outerShdw>
          </a:effectLst>
        </p:spPr>
      </p:pic>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4" name="Cat"/>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922110" y="4852168"/>
            <a:ext cx="2169699" cy="2314346"/>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289229" y="443306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5256000" y="4785360"/>
            <a:ext cx="1842645" cy="2162517"/>
          </a:xfrm>
          <a:prstGeom prst="rect">
            <a:avLst/>
          </a:prstGeom>
          <a:effectLst>
            <a:outerShdw blurRad="50800" dist="38100" dir="2700000" algn="tl" rotWithShape="0">
              <a:prstClr val="black">
                <a:alpha val="40000"/>
              </a:prstClr>
            </a:outerShdw>
          </a:effectLst>
        </p:spPr>
      </p:pic>
      <p:grpSp>
        <p:nvGrpSpPr>
          <p:cNvPr id="60" name="Guitar Mouse"/>
          <p:cNvGrpSpPr/>
          <p:nvPr/>
        </p:nvGrpSpPr>
        <p:grpSpPr>
          <a:xfrm>
            <a:off x="12378639" y="5281070"/>
            <a:ext cx="2473276" cy="1825377"/>
            <a:chOff x="12378639" y="5281070"/>
            <a:chExt cx="2473276" cy="1825377"/>
          </a:xfrm>
        </p:grpSpPr>
        <p:pic>
          <p:nvPicPr>
            <p:cNvPr id="27" name="Mouse"/>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flipH="1">
              <a:off x="12439311" y="5281070"/>
              <a:ext cx="1582944" cy="1825377"/>
            </a:xfrm>
            <a:prstGeom prst="rect">
              <a:avLst/>
            </a:prstGeom>
            <a:effectLst>
              <a:outerShdw blurRad="50800" dist="38100" dir="2700000" algn="tl" rotWithShape="0">
                <a:prstClr val="black">
                  <a:alpha val="40000"/>
                </a:prstClr>
              </a:outerShdw>
            </a:effectLst>
          </p:spPr>
        </p:pic>
        <p:pic>
          <p:nvPicPr>
            <p:cNvPr id="13" name="Lead Guitar"/>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rot="3644945">
              <a:off x="13108679" y="4809648"/>
              <a:ext cx="1013196" cy="2473276"/>
            </a:xfrm>
            <a:prstGeom prst="rect">
              <a:avLst/>
            </a:prstGeom>
            <a:effectLst>
              <a:outerShdw blurRad="76200" dir="13500000" sy="23000" kx="1200000" algn="br" rotWithShape="0">
                <a:prstClr val="black">
                  <a:alpha val="20000"/>
                </a:prstClr>
              </a:outerShdw>
            </a:effectLst>
          </p:spPr>
        </p:pic>
      </p:grpSp>
      <p:pic>
        <p:nvPicPr>
          <p:cNvPr id="26" name="Old Man Turtle"/>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sp>
        <p:nvSpPr>
          <p:cNvPr id="9"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ysClr val="windowText" lastClr="000000"/>
                </a:solidFill>
                <a:latin typeface="Bangers" panose="00000500000000000000" pitchFamily="2" charset="0"/>
              </a:rPr>
              <a:t>It’s too LOUD!</a:t>
            </a:r>
          </a:p>
        </p:txBody>
      </p:sp>
      <p:pic>
        <p:nvPicPr>
          <p:cNvPr id="4" name="Garage Door"/>
          <p:cNvPicPr>
            <a:picLocks/>
          </p:cNvPicPr>
          <p:nvPr/>
        </p:nvPicPr>
        <p:blipFill>
          <a:blip r:embed="rId36">
            <a:extLst>
              <a:ext uri="{28A0092B-C50C-407E-A947-70E740481C1C}">
                <a14:useLocalDpi xmlns:a14="http://schemas.microsoft.com/office/drawing/2010/main" val="0"/>
              </a:ext>
            </a:extLst>
          </a:blip>
          <a:stretch>
            <a:fillRect/>
          </a:stretch>
        </p:blipFill>
        <p:spPr>
          <a:xfrm>
            <a:off x="553212" y="122830"/>
            <a:ext cx="13523976" cy="8278220"/>
          </a:xfrm>
          <a:prstGeom prst="rect">
            <a:avLst/>
          </a:prstGeom>
        </p:spPr>
      </p:pic>
      <p:pic>
        <p:nvPicPr>
          <p:cNvPr id="5" name="Garage Frame"/>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74823" y="-91440"/>
            <a:ext cx="14796663" cy="8492490"/>
          </a:xfrm>
          <a:prstGeom prst="rect">
            <a:avLst/>
          </a:prstGeom>
        </p:spPr>
      </p:pic>
      <p:sp>
        <p:nvSpPr>
          <p:cNvPr id="39" name="Trapezoid"/>
          <p:cNvSpPr/>
          <p:nvPr/>
        </p:nvSpPr>
        <p:spPr>
          <a:xfrm flipV="1">
            <a:off x="2950790" y="263382"/>
            <a:ext cx="8728821" cy="3133725"/>
          </a:xfrm>
          <a:prstGeom prst="trapezoid">
            <a:avLst>
              <a:gd name="adj" fmla="val 48780"/>
            </a:avLst>
          </a:prstGeom>
          <a:solidFill>
            <a:schemeClr val="tx1">
              <a:alpha val="80000"/>
            </a:schemeClr>
          </a:solidFill>
          <a:ln>
            <a:noFill/>
          </a:ln>
          <a:effectLst>
            <a:outerShdw blurRad="381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 name="Text: 'n'"/>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6707779" y="-190145"/>
            <a:ext cx="1845293" cy="2129939"/>
          </a:xfrm>
          <a:prstGeom prst="rect">
            <a:avLst/>
          </a:prstGeom>
        </p:spPr>
      </p:pic>
      <p:pic>
        <p:nvPicPr>
          <p:cNvPr id="55" name="Text: Panic!"/>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3608558" y="1207392"/>
            <a:ext cx="7597109" cy="2542185"/>
          </a:xfrm>
          <a:prstGeom prst="rect">
            <a:avLst/>
          </a:prstGeom>
        </p:spPr>
      </p:pic>
      <p:pic>
        <p:nvPicPr>
          <p:cNvPr id="56" name="Text: Rock"/>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3107317" y="-180417"/>
            <a:ext cx="4151908" cy="2129939"/>
          </a:xfrm>
          <a:prstGeom prst="rect">
            <a:avLst/>
          </a:prstGeom>
        </p:spPr>
      </p:pic>
      <p:pic>
        <p:nvPicPr>
          <p:cNvPr id="57" name="Text: Roll"/>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7442203" y="-188593"/>
            <a:ext cx="4269693" cy="2129939"/>
          </a:xfrm>
          <a:prstGeom prst="rect">
            <a:avLst/>
          </a:prstGeom>
        </p:spPr>
      </p:pic>
      <p:sp>
        <p:nvSpPr>
          <p:cNvPr id="53" name="Watermark"/>
          <p:cNvSpPr/>
          <p:nvPr/>
        </p:nvSpPr>
        <p:spPr>
          <a:xfrm>
            <a:off x="12395841" y="6621370"/>
            <a:ext cx="2000238" cy="1543041"/>
          </a:xfrm>
          <a:prstGeom prst="rect">
            <a:avLst/>
          </a:prstGeom>
          <a:blipFill dpi="0" rotWithShape="1">
            <a:blip r:embed="rId42" cstate="print">
              <a:alphaModFix amt="6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5898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2042" fill="hold"/>
                                        <p:tgtEl>
                                          <p:spTgt spid="6"/>
                                        </p:tgtEl>
                                      </p:cBhvr>
                                    </p:cmd>
                                  </p:childTnLst>
                                </p:cTn>
                              </p:par>
                              <p:par>
                                <p:cTn id="7" presetID="6" presetClass="emph" presetSubtype="0" repeatCount="10000" autoRev="1" fill="hold" nodeType="withEffect">
                                  <p:stCondLst>
                                    <p:cond delay="0"/>
                                  </p:stCondLst>
                                  <p:childTnLst>
                                    <p:animScale>
                                      <p:cBhvr>
                                        <p:cTn id="8" dur="300" fill="hold"/>
                                        <p:tgtEl>
                                          <p:spTgt spid="4"/>
                                        </p:tgtEl>
                                      </p:cBhvr>
                                      <p:by x="101000" y="101000"/>
                                    </p:animScale>
                                  </p:childTnLst>
                                </p:cTn>
                              </p:par>
                              <p:par>
                                <p:cTn id="9" presetID="2" presetClass="exit" presetSubtype="1" fill="hold" nodeType="withEffect">
                                  <p:stCondLst>
                                    <p:cond delay="5750"/>
                                  </p:stCondLst>
                                  <p:childTnLst>
                                    <p:anim calcmode="lin" valueType="num">
                                      <p:cBhvr additive="base">
                                        <p:cTn id="10" dur="1000"/>
                                        <p:tgtEl>
                                          <p:spTgt spid="4"/>
                                        </p:tgtEl>
                                        <p:attrNameLst>
                                          <p:attrName>ppt_x</p:attrName>
                                        </p:attrNameLst>
                                      </p:cBhvr>
                                      <p:tavLst>
                                        <p:tav tm="0">
                                          <p:val>
                                            <p:strVal val="ppt_x"/>
                                          </p:val>
                                        </p:tav>
                                        <p:tav tm="100000">
                                          <p:val>
                                            <p:strVal val="ppt_x"/>
                                          </p:val>
                                        </p:tav>
                                      </p:tavLst>
                                    </p:anim>
                                    <p:anim calcmode="lin" valueType="num">
                                      <p:cBhvr additive="base">
                                        <p:cTn id="11" dur="1000"/>
                                        <p:tgtEl>
                                          <p:spTgt spid="4"/>
                                        </p:tgtEl>
                                        <p:attrNameLst>
                                          <p:attrName>ppt_y</p:attrName>
                                        </p:attrNameLst>
                                      </p:cBhvr>
                                      <p:tavLst>
                                        <p:tav tm="0">
                                          <p:val>
                                            <p:strVal val="ppt_y"/>
                                          </p:val>
                                        </p:tav>
                                        <p:tav tm="100000">
                                          <p:val>
                                            <p:strVal val="0-ppt_h/2"/>
                                          </p:val>
                                        </p:tav>
                                      </p:tavLst>
                                    </p:anim>
                                    <p:set>
                                      <p:cBhvr>
                                        <p:cTn id="12" dur="1" fill="hold">
                                          <p:stCondLst>
                                            <p:cond delay="999"/>
                                          </p:stCondLst>
                                        </p:cTn>
                                        <p:tgtEl>
                                          <p:spTgt spid="4"/>
                                        </p:tgtEl>
                                        <p:attrNameLst>
                                          <p:attrName>style.visibility</p:attrName>
                                        </p:attrNameLst>
                                      </p:cBhvr>
                                      <p:to>
                                        <p:strVal val="hidden"/>
                                      </p:to>
                                    </p:set>
                                  </p:childTnLst>
                                </p:cTn>
                              </p:par>
                              <p:par>
                                <p:cTn id="13" presetID="6" presetClass="emph" presetSubtype="0" fill="hold" nodeType="withEffect">
                                  <p:stCondLst>
                                    <p:cond delay="6750"/>
                                  </p:stCondLst>
                                  <p:childTnLst>
                                    <p:animScale>
                                      <p:cBhvr>
                                        <p:cTn id="14" dur="1000" fill="hold"/>
                                        <p:tgtEl>
                                          <p:spTgt spid="5"/>
                                        </p:tgtEl>
                                      </p:cBhvr>
                                      <p:by x="150000" y="150000"/>
                                    </p:animScale>
                                  </p:childTnLst>
                                </p:cTn>
                              </p:par>
                              <p:par>
                                <p:cTn id="15" presetID="32" presetClass="emph" presetSubtype="0" repeatCount="10000" fill="hold" nodeType="withEffect">
                                  <p:stCondLst>
                                    <p:cond delay="6000"/>
                                  </p:stCondLst>
                                  <p:childTnLst>
                                    <p:animRot by="120000">
                                      <p:cBhvr>
                                        <p:cTn id="16" dur="60" fill="hold">
                                          <p:stCondLst>
                                            <p:cond delay="0"/>
                                          </p:stCondLst>
                                        </p:cTn>
                                        <p:tgtEl>
                                          <p:spTgt spid="60"/>
                                        </p:tgtEl>
                                        <p:attrNameLst>
                                          <p:attrName>r</p:attrName>
                                        </p:attrNameLst>
                                      </p:cBhvr>
                                    </p:animRot>
                                    <p:animRot by="-240000">
                                      <p:cBhvr>
                                        <p:cTn id="17" dur="120" fill="hold">
                                          <p:stCondLst>
                                            <p:cond delay="120"/>
                                          </p:stCondLst>
                                        </p:cTn>
                                        <p:tgtEl>
                                          <p:spTgt spid="60"/>
                                        </p:tgtEl>
                                        <p:attrNameLst>
                                          <p:attrName>r</p:attrName>
                                        </p:attrNameLst>
                                      </p:cBhvr>
                                    </p:animRot>
                                    <p:animRot by="240000">
                                      <p:cBhvr>
                                        <p:cTn id="18" dur="120" fill="hold">
                                          <p:stCondLst>
                                            <p:cond delay="240"/>
                                          </p:stCondLst>
                                        </p:cTn>
                                        <p:tgtEl>
                                          <p:spTgt spid="60"/>
                                        </p:tgtEl>
                                        <p:attrNameLst>
                                          <p:attrName>r</p:attrName>
                                        </p:attrNameLst>
                                      </p:cBhvr>
                                    </p:animRot>
                                    <p:animRot by="-240000">
                                      <p:cBhvr>
                                        <p:cTn id="19" dur="120" fill="hold">
                                          <p:stCondLst>
                                            <p:cond delay="360"/>
                                          </p:stCondLst>
                                        </p:cTn>
                                        <p:tgtEl>
                                          <p:spTgt spid="60"/>
                                        </p:tgtEl>
                                        <p:attrNameLst>
                                          <p:attrName>r</p:attrName>
                                        </p:attrNameLst>
                                      </p:cBhvr>
                                    </p:animRot>
                                    <p:animRot by="120000">
                                      <p:cBhvr>
                                        <p:cTn id="20" dur="120" fill="hold">
                                          <p:stCondLst>
                                            <p:cond delay="480"/>
                                          </p:stCondLst>
                                        </p:cTn>
                                        <p:tgtEl>
                                          <p:spTgt spid="60"/>
                                        </p:tgtEl>
                                        <p:attrNameLst>
                                          <p:attrName>r</p:attrName>
                                        </p:attrNameLst>
                                      </p:cBhvr>
                                    </p:animRot>
                                  </p:childTnLst>
                                </p:cTn>
                              </p:par>
                              <p:par>
                                <p:cTn id="21" presetID="8" presetClass="emph" presetSubtype="0" fill="hold" nodeType="withEffect">
                                  <p:stCondLst>
                                    <p:cond delay="7000"/>
                                  </p:stCondLst>
                                  <p:childTnLst>
                                    <p:animRot by="21600000">
                                      <p:cBhvr>
                                        <p:cTn id="22" dur="500" fill="hold"/>
                                        <p:tgtEl>
                                          <p:spTgt spid="60"/>
                                        </p:tgtEl>
                                        <p:attrNameLst>
                                          <p:attrName>r</p:attrName>
                                        </p:attrNameLst>
                                      </p:cBhvr>
                                    </p:animRot>
                                  </p:childTnLst>
                                </p:cTn>
                              </p:par>
                              <p:par>
                                <p:cTn id="23" presetID="64" presetClass="path" presetSubtype="0" autoRev="1" fill="hold" nodeType="withEffect">
                                  <p:stCondLst>
                                    <p:cond delay="7000"/>
                                  </p:stCondLst>
                                  <p:childTnLst>
                                    <p:animMotion origin="layout" path="M 0 0 L 0 -0.25 E" pathEditMode="relative" ptsTypes="">
                                      <p:cBhvr>
                                        <p:cTn id="24" dur="250" fill="hold"/>
                                        <p:tgtEl>
                                          <p:spTgt spid="60"/>
                                        </p:tgtEl>
                                        <p:attrNameLst>
                                          <p:attrName>ppt_x</p:attrName>
                                          <p:attrName>ppt_y</p:attrName>
                                        </p:attrNameLst>
                                      </p:cBhvr>
                                    </p:animMotion>
                                  </p:childTnLst>
                                </p:cTn>
                              </p:par>
                              <p:par>
                                <p:cTn id="25" presetID="8" presetClass="emph" presetSubtype="0" repeatCount="4000" autoRev="1" fill="hold" nodeType="withEffect">
                                  <p:stCondLst>
                                    <p:cond delay="6000"/>
                                  </p:stCondLst>
                                  <p:childTnLst>
                                    <p:animRot by="2700000">
                                      <p:cBhvr>
                                        <p:cTn id="26" dur="750" fill="hold"/>
                                        <p:tgtEl>
                                          <p:spTgt spid="28"/>
                                        </p:tgtEl>
                                        <p:attrNameLst>
                                          <p:attrName>r</p:attrName>
                                        </p:attrNameLst>
                                      </p:cBhvr>
                                    </p:animRot>
                                  </p:childTnLst>
                                </p:cTn>
                              </p:par>
                              <p:par>
                                <p:cTn id="27" presetID="42" presetClass="path" presetSubtype="0" repeatCount="4000" autoRev="1" fill="hold" nodeType="withEffect">
                                  <p:stCondLst>
                                    <p:cond delay="6000"/>
                                  </p:stCondLst>
                                  <p:childTnLst>
                                    <p:animMotion origin="layout" path="M -2.84722E-6 2.59259E-6 L -0.00087 0.05362 " pathEditMode="relative" rAng="0" ptsTypes="AA">
                                      <p:cBhvr>
                                        <p:cTn id="28" dur="750" fill="hold"/>
                                        <p:tgtEl>
                                          <p:spTgt spid="28"/>
                                        </p:tgtEl>
                                        <p:attrNameLst>
                                          <p:attrName>ppt_x</p:attrName>
                                          <p:attrName>ppt_y</p:attrName>
                                        </p:attrNameLst>
                                      </p:cBhvr>
                                      <p:rCtr x="-43" y="2681"/>
                                    </p:animMotion>
                                  </p:childTnLst>
                                </p:cTn>
                              </p:par>
                              <p:par>
                                <p:cTn id="29" presetID="64" presetClass="path" presetSubtype="0" repeatCount="5000" accel="50000" decel="50000" autoRev="1" fill="hold" nodeType="withEffect">
                                  <p:stCondLst>
                                    <p:cond delay="6000"/>
                                  </p:stCondLst>
                                  <p:childTnLst>
                                    <p:animMotion origin="layout" path="M -1.52778E-6 -1.17284E-6 L 0.00076 -0.076 " pathEditMode="relative" rAng="0" ptsTypes="AA">
                                      <p:cBhvr>
                                        <p:cTn id="30" dur="600" fill="hold"/>
                                        <p:tgtEl>
                                          <p:spTgt spid="14"/>
                                        </p:tgtEl>
                                        <p:attrNameLst>
                                          <p:attrName>ppt_x</p:attrName>
                                          <p:attrName>ppt_y</p:attrName>
                                        </p:attrNameLst>
                                      </p:cBhvr>
                                      <p:rCtr x="33" y="-3800"/>
                                    </p:animMotion>
                                  </p:childTnLst>
                                </p:cTn>
                              </p:par>
                              <p:par>
                                <p:cTn id="31" presetID="63" presetClass="path" presetSubtype="0" repeatCount="2000" accel="50000" decel="50000" autoRev="1" fill="hold" nodeType="withEffect">
                                  <p:stCondLst>
                                    <p:cond delay="6000"/>
                                  </p:stCondLst>
                                  <p:childTnLst>
                                    <p:animMotion origin="layout" path="M -5.20833E-7 -6.17284E-8 L 0.13683 -6.17284E-8 " pathEditMode="relative" rAng="0" ptsTypes="AA">
                                      <p:cBhvr>
                                        <p:cTn id="32" dur="1500" fill="hold"/>
                                        <p:tgtEl>
                                          <p:spTgt spid="20"/>
                                        </p:tgtEl>
                                        <p:attrNameLst>
                                          <p:attrName>ppt_x</p:attrName>
                                          <p:attrName>ppt_y</p:attrName>
                                        </p:attrNameLst>
                                      </p:cBhvr>
                                      <p:rCtr x="6836" y="0"/>
                                    </p:animMotion>
                                  </p:childTnLst>
                                </p:cTn>
                              </p:par>
                              <p:par>
                                <p:cTn id="33" presetID="32" presetClass="emph" presetSubtype="0" repeatCount="5000" fill="hold" nodeType="withEffect">
                                  <p:stCondLst>
                                    <p:cond delay="6000"/>
                                  </p:stCondLst>
                                  <p:childTnLst>
                                    <p:animRot by="120000">
                                      <p:cBhvr>
                                        <p:cTn id="34" dur="120" fill="hold">
                                          <p:stCondLst>
                                            <p:cond delay="0"/>
                                          </p:stCondLst>
                                        </p:cTn>
                                        <p:tgtEl>
                                          <p:spTgt spid="30"/>
                                        </p:tgtEl>
                                        <p:attrNameLst>
                                          <p:attrName>r</p:attrName>
                                        </p:attrNameLst>
                                      </p:cBhvr>
                                    </p:animRot>
                                    <p:animRot by="-240000">
                                      <p:cBhvr>
                                        <p:cTn id="35" dur="240" fill="hold">
                                          <p:stCondLst>
                                            <p:cond delay="240"/>
                                          </p:stCondLst>
                                        </p:cTn>
                                        <p:tgtEl>
                                          <p:spTgt spid="30"/>
                                        </p:tgtEl>
                                        <p:attrNameLst>
                                          <p:attrName>r</p:attrName>
                                        </p:attrNameLst>
                                      </p:cBhvr>
                                    </p:animRot>
                                    <p:animRot by="240000">
                                      <p:cBhvr>
                                        <p:cTn id="36" dur="240" fill="hold">
                                          <p:stCondLst>
                                            <p:cond delay="480"/>
                                          </p:stCondLst>
                                        </p:cTn>
                                        <p:tgtEl>
                                          <p:spTgt spid="30"/>
                                        </p:tgtEl>
                                        <p:attrNameLst>
                                          <p:attrName>r</p:attrName>
                                        </p:attrNameLst>
                                      </p:cBhvr>
                                    </p:animRot>
                                    <p:animRot by="-240000">
                                      <p:cBhvr>
                                        <p:cTn id="37" dur="240" fill="hold">
                                          <p:stCondLst>
                                            <p:cond delay="720"/>
                                          </p:stCondLst>
                                        </p:cTn>
                                        <p:tgtEl>
                                          <p:spTgt spid="30"/>
                                        </p:tgtEl>
                                        <p:attrNameLst>
                                          <p:attrName>r</p:attrName>
                                        </p:attrNameLst>
                                      </p:cBhvr>
                                    </p:animRot>
                                    <p:animRot by="120000">
                                      <p:cBhvr>
                                        <p:cTn id="38" dur="240" fill="hold">
                                          <p:stCondLst>
                                            <p:cond delay="960"/>
                                          </p:stCondLst>
                                        </p:cTn>
                                        <p:tgtEl>
                                          <p:spTgt spid="30"/>
                                        </p:tgtEl>
                                        <p:attrNameLst>
                                          <p:attrName>r</p:attrName>
                                        </p:attrNameLst>
                                      </p:cBhvr>
                                    </p:animRot>
                                  </p:childTnLst>
                                </p:cTn>
                              </p:par>
                              <p:par>
                                <p:cTn id="39" presetID="32" presetClass="emph" presetSubtype="0" repeatCount="10000" fill="hold" nodeType="withEffect">
                                  <p:stCondLst>
                                    <p:cond delay="6000"/>
                                  </p:stCondLst>
                                  <p:childTnLst>
                                    <p:animRot by="120000">
                                      <p:cBhvr>
                                        <p:cTn id="40" dur="60" fill="hold">
                                          <p:stCondLst>
                                            <p:cond delay="0"/>
                                          </p:stCondLst>
                                        </p:cTn>
                                        <p:tgtEl>
                                          <p:spTgt spid="29"/>
                                        </p:tgtEl>
                                        <p:attrNameLst>
                                          <p:attrName>r</p:attrName>
                                        </p:attrNameLst>
                                      </p:cBhvr>
                                    </p:animRot>
                                    <p:animRot by="-240000">
                                      <p:cBhvr>
                                        <p:cTn id="41" dur="120" fill="hold">
                                          <p:stCondLst>
                                            <p:cond delay="120"/>
                                          </p:stCondLst>
                                        </p:cTn>
                                        <p:tgtEl>
                                          <p:spTgt spid="29"/>
                                        </p:tgtEl>
                                        <p:attrNameLst>
                                          <p:attrName>r</p:attrName>
                                        </p:attrNameLst>
                                      </p:cBhvr>
                                    </p:animRot>
                                    <p:animRot by="240000">
                                      <p:cBhvr>
                                        <p:cTn id="42" dur="120" fill="hold">
                                          <p:stCondLst>
                                            <p:cond delay="240"/>
                                          </p:stCondLst>
                                        </p:cTn>
                                        <p:tgtEl>
                                          <p:spTgt spid="29"/>
                                        </p:tgtEl>
                                        <p:attrNameLst>
                                          <p:attrName>r</p:attrName>
                                        </p:attrNameLst>
                                      </p:cBhvr>
                                    </p:animRot>
                                    <p:animRot by="-240000">
                                      <p:cBhvr>
                                        <p:cTn id="43" dur="120" fill="hold">
                                          <p:stCondLst>
                                            <p:cond delay="360"/>
                                          </p:stCondLst>
                                        </p:cTn>
                                        <p:tgtEl>
                                          <p:spTgt spid="29"/>
                                        </p:tgtEl>
                                        <p:attrNameLst>
                                          <p:attrName>r</p:attrName>
                                        </p:attrNameLst>
                                      </p:cBhvr>
                                    </p:animRot>
                                    <p:animRot by="120000">
                                      <p:cBhvr>
                                        <p:cTn id="44" dur="120" fill="hold">
                                          <p:stCondLst>
                                            <p:cond delay="480"/>
                                          </p:stCondLst>
                                        </p:cTn>
                                        <p:tgtEl>
                                          <p:spTgt spid="29"/>
                                        </p:tgtEl>
                                        <p:attrNameLst>
                                          <p:attrName>r</p:attrName>
                                        </p:attrNameLst>
                                      </p:cBhvr>
                                    </p:animRot>
                                  </p:childTnLst>
                                </p:cTn>
                              </p:par>
                              <p:par>
                                <p:cTn id="45" presetID="2" presetClass="entr" presetSubtype="1" fill="hold" nodeType="withEffect">
                                  <p:stCondLst>
                                    <p:cond delay="1125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250" fill="hold"/>
                                        <p:tgtEl>
                                          <p:spTgt spid="56"/>
                                        </p:tgtEl>
                                        <p:attrNameLst>
                                          <p:attrName>ppt_x</p:attrName>
                                        </p:attrNameLst>
                                      </p:cBhvr>
                                      <p:tavLst>
                                        <p:tav tm="0">
                                          <p:val>
                                            <p:strVal val="#ppt_x"/>
                                          </p:val>
                                        </p:tav>
                                        <p:tav tm="100000">
                                          <p:val>
                                            <p:strVal val="#ppt_x"/>
                                          </p:val>
                                        </p:tav>
                                      </p:tavLst>
                                    </p:anim>
                                    <p:anim calcmode="lin" valueType="num">
                                      <p:cBhvr additive="base">
                                        <p:cTn id="48" dur="250" fill="hold"/>
                                        <p:tgtEl>
                                          <p:spTgt spid="56"/>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1125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250" fill="hold"/>
                                        <p:tgtEl>
                                          <p:spTgt spid="39"/>
                                        </p:tgtEl>
                                        <p:attrNameLst>
                                          <p:attrName>ppt_x</p:attrName>
                                        </p:attrNameLst>
                                      </p:cBhvr>
                                      <p:tavLst>
                                        <p:tav tm="0">
                                          <p:val>
                                            <p:strVal val="#ppt_x"/>
                                          </p:val>
                                        </p:tav>
                                        <p:tav tm="100000">
                                          <p:val>
                                            <p:strVal val="#ppt_x"/>
                                          </p:val>
                                        </p:tav>
                                      </p:tavLst>
                                    </p:anim>
                                    <p:anim calcmode="lin" valueType="num">
                                      <p:cBhvr additive="base">
                                        <p:cTn id="52" dur="250" fill="hold"/>
                                        <p:tgtEl>
                                          <p:spTgt spid="39"/>
                                        </p:tgtEl>
                                        <p:attrNameLst>
                                          <p:attrName>ppt_y</p:attrName>
                                        </p:attrNameLst>
                                      </p:cBhvr>
                                      <p:tavLst>
                                        <p:tav tm="0">
                                          <p:val>
                                            <p:strVal val="0-#ppt_h/2"/>
                                          </p:val>
                                        </p:tav>
                                        <p:tav tm="100000">
                                          <p:val>
                                            <p:strVal val="#ppt_y"/>
                                          </p:val>
                                        </p:tav>
                                      </p:tavLst>
                                    </p:anim>
                                  </p:childTnLst>
                                </p:cTn>
                              </p:par>
                              <p:par>
                                <p:cTn id="53" presetID="32" presetClass="emph" presetSubtype="0" fill="hold" grpId="1" nodeType="withEffect">
                                  <p:stCondLst>
                                    <p:cond delay="11250"/>
                                  </p:stCondLst>
                                  <p:childTnLst>
                                    <p:animRot by="120000">
                                      <p:cBhvr>
                                        <p:cTn id="54" dur="50" fill="hold">
                                          <p:stCondLst>
                                            <p:cond delay="0"/>
                                          </p:stCondLst>
                                        </p:cTn>
                                        <p:tgtEl>
                                          <p:spTgt spid="39"/>
                                        </p:tgtEl>
                                        <p:attrNameLst>
                                          <p:attrName>r</p:attrName>
                                        </p:attrNameLst>
                                      </p:cBhvr>
                                    </p:animRot>
                                    <p:animRot by="-240000">
                                      <p:cBhvr>
                                        <p:cTn id="55" dur="100" fill="hold">
                                          <p:stCondLst>
                                            <p:cond delay="100"/>
                                          </p:stCondLst>
                                        </p:cTn>
                                        <p:tgtEl>
                                          <p:spTgt spid="39"/>
                                        </p:tgtEl>
                                        <p:attrNameLst>
                                          <p:attrName>r</p:attrName>
                                        </p:attrNameLst>
                                      </p:cBhvr>
                                    </p:animRot>
                                    <p:animRot by="240000">
                                      <p:cBhvr>
                                        <p:cTn id="56" dur="100" fill="hold">
                                          <p:stCondLst>
                                            <p:cond delay="200"/>
                                          </p:stCondLst>
                                        </p:cTn>
                                        <p:tgtEl>
                                          <p:spTgt spid="39"/>
                                        </p:tgtEl>
                                        <p:attrNameLst>
                                          <p:attrName>r</p:attrName>
                                        </p:attrNameLst>
                                      </p:cBhvr>
                                    </p:animRot>
                                    <p:animRot by="-240000">
                                      <p:cBhvr>
                                        <p:cTn id="57" dur="100" fill="hold">
                                          <p:stCondLst>
                                            <p:cond delay="300"/>
                                          </p:stCondLst>
                                        </p:cTn>
                                        <p:tgtEl>
                                          <p:spTgt spid="39"/>
                                        </p:tgtEl>
                                        <p:attrNameLst>
                                          <p:attrName>r</p:attrName>
                                        </p:attrNameLst>
                                      </p:cBhvr>
                                    </p:animRot>
                                    <p:animRot by="120000">
                                      <p:cBhvr>
                                        <p:cTn id="58" dur="100" fill="hold">
                                          <p:stCondLst>
                                            <p:cond delay="400"/>
                                          </p:stCondLst>
                                        </p:cTn>
                                        <p:tgtEl>
                                          <p:spTgt spid="39"/>
                                        </p:tgtEl>
                                        <p:attrNameLst>
                                          <p:attrName>r</p:attrName>
                                        </p:attrNameLst>
                                      </p:cBhvr>
                                    </p:animRot>
                                  </p:childTnLst>
                                </p:cTn>
                              </p:par>
                              <p:par>
                                <p:cTn id="59" presetID="32" presetClass="emph" presetSubtype="0" fill="hold" nodeType="withEffect">
                                  <p:stCondLst>
                                    <p:cond delay="11250"/>
                                  </p:stCondLst>
                                  <p:childTnLst>
                                    <p:animRot by="120000">
                                      <p:cBhvr>
                                        <p:cTn id="60" dur="50" fill="hold">
                                          <p:stCondLst>
                                            <p:cond delay="0"/>
                                          </p:stCondLst>
                                        </p:cTn>
                                        <p:tgtEl>
                                          <p:spTgt spid="56"/>
                                        </p:tgtEl>
                                        <p:attrNameLst>
                                          <p:attrName>r</p:attrName>
                                        </p:attrNameLst>
                                      </p:cBhvr>
                                    </p:animRot>
                                    <p:animRot by="-240000">
                                      <p:cBhvr>
                                        <p:cTn id="61" dur="100" fill="hold">
                                          <p:stCondLst>
                                            <p:cond delay="100"/>
                                          </p:stCondLst>
                                        </p:cTn>
                                        <p:tgtEl>
                                          <p:spTgt spid="56"/>
                                        </p:tgtEl>
                                        <p:attrNameLst>
                                          <p:attrName>r</p:attrName>
                                        </p:attrNameLst>
                                      </p:cBhvr>
                                    </p:animRot>
                                    <p:animRot by="240000">
                                      <p:cBhvr>
                                        <p:cTn id="62" dur="100" fill="hold">
                                          <p:stCondLst>
                                            <p:cond delay="200"/>
                                          </p:stCondLst>
                                        </p:cTn>
                                        <p:tgtEl>
                                          <p:spTgt spid="56"/>
                                        </p:tgtEl>
                                        <p:attrNameLst>
                                          <p:attrName>r</p:attrName>
                                        </p:attrNameLst>
                                      </p:cBhvr>
                                    </p:animRot>
                                    <p:animRot by="-240000">
                                      <p:cBhvr>
                                        <p:cTn id="63" dur="100" fill="hold">
                                          <p:stCondLst>
                                            <p:cond delay="300"/>
                                          </p:stCondLst>
                                        </p:cTn>
                                        <p:tgtEl>
                                          <p:spTgt spid="56"/>
                                        </p:tgtEl>
                                        <p:attrNameLst>
                                          <p:attrName>r</p:attrName>
                                        </p:attrNameLst>
                                      </p:cBhvr>
                                    </p:animRot>
                                    <p:animRot by="120000">
                                      <p:cBhvr>
                                        <p:cTn id="64" dur="100" fill="hold">
                                          <p:stCondLst>
                                            <p:cond delay="400"/>
                                          </p:stCondLst>
                                        </p:cTn>
                                        <p:tgtEl>
                                          <p:spTgt spid="56"/>
                                        </p:tgtEl>
                                        <p:attrNameLst>
                                          <p:attrName>r</p:attrName>
                                        </p:attrNameLst>
                                      </p:cBhvr>
                                    </p:animRot>
                                  </p:childTnLst>
                                </p:cTn>
                              </p:par>
                              <p:par>
                                <p:cTn id="65" presetID="2" presetClass="entr" presetSubtype="1" fill="hold" nodeType="withEffect">
                                  <p:stCondLst>
                                    <p:cond delay="1150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250" fill="hold"/>
                                        <p:tgtEl>
                                          <p:spTgt spid="54"/>
                                        </p:tgtEl>
                                        <p:attrNameLst>
                                          <p:attrName>ppt_x</p:attrName>
                                        </p:attrNameLst>
                                      </p:cBhvr>
                                      <p:tavLst>
                                        <p:tav tm="0">
                                          <p:val>
                                            <p:strVal val="#ppt_x"/>
                                          </p:val>
                                        </p:tav>
                                        <p:tav tm="100000">
                                          <p:val>
                                            <p:strVal val="#ppt_x"/>
                                          </p:val>
                                        </p:tav>
                                      </p:tavLst>
                                    </p:anim>
                                    <p:anim calcmode="lin" valueType="num">
                                      <p:cBhvr additive="base">
                                        <p:cTn id="68" dur="250" fill="hold"/>
                                        <p:tgtEl>
                                          <p:spTgt spid="54"/>
                                        </p:tgtEl>
                                        <p:attrNameLst>
                                          <p:attrName>ppt_y</p:attrName>
                                        </p:attrNameLst>
                                      </p:cBhvr>
                                      <p:tavLst>
                                        <p:tav tm="0">
                                          <p:val>
                                            <p:strVal val="0-#ppt_h/2"/>
                                          </p:val>
                                        </p:tav>
                                        <p:tav tm="100000">
                                          <p:val>
                                            <p:strVal val="#ppt_y"/>
                                          </p:val>
                                        </p:tav>
                                      </p:tavLst>
                                    </p:anim>
                                  </p:childTnLst>
                                </p:cTn>
                              </p:par>
                              <p:par>
                                <p:cTn id="69" presetID="32" presetClass="emph" presetSubtype="0" fill="hold" nodeType="withEffect">
                                  <p:stCondLst>
                                    <p:cond delay="11500"/>
                                  </p:stCondLst>
                                  <p:childTnLst>
                                    <p:animRot by="120000">
                                      <p:cBhvr>
                                        <p:cTn id="70" dur="50" fill="hold">
                                          <p:stCondLst>
                                            <p:cond delay="0"/>
                                          </p:stCondLst>
                                        </p:cTn>
                                        <p:tgtEl>
                                          <p:spTgt spid="54"/>
                                        </p:tgtEl>
                                        <p:attrNameLst>
                                          <p:attrName>r</p:attrName>
                                        </p:attrNameLst>
                                      </p:cBhvr>
                                    </p:animRot>
                                    <p:animRot by="-240000">
                                      <p:cBhvr>
                                        <p:cTn id="71" dur="100" fill="hold">
                                          <p:stCondLst>
                                            <p:cond delay="100"/>
                                          </p:stCondLst>
                                        </p:cTn>
                                        <p:tgtEl>
                                          <p:spTgt spid="54"/>
                                        </p:tgtEl>
                                        <p:attrNameLst>
                                          <p:attrName>r</p:attrName>
                                        </p:attrNameLst>
                                      </p:cBhvr>
                                    </p:animRot>
                                    <p:animRot by="240000">
                                      <p:cBhvr>
                                        <p:cTn id="72" dur="100" fill="hold">
                                          <p:stCondLst>
                                            <p:cond delay="200"/>
                                          </p:stCondLst>
                                        </p:cTn>
                                        <p:tgtEl>
                                          <p:spTgt spid="54"/>
                                        </p:tgtEl>
                                        <p:attrNameLst>
                                          <p:attrName>r</p:attrName>
                                        </p:attrNameLst>
                                      </p:cBhvr>
                                    </p:animRot>
                                    <p:animRot by="-240000">
                                      <p:cBhvr>
                                        <p:cTn id="73" dur="100" fill="hold">
                                          <p:stCondLst>
                                            <p:cond delay="300"/>
                                          </p:stCondLst>
                                        </p:cTn>
                                        <p:tgtEl>
                                          <p:spTgt spid="54"/>
                                        </p:tgtEl>
                                        <p:attrNameLst>
                                          <p:attrName>r</p:attrName>
                                        </p:attrNameLst>
                                      </p:cBhvr>
                                    </p:animRot>
                                    <p:animRot by="120000">
                                      <p:cBhvr>
                                        <p:cTn id="74" dur="100" fill="hold">
                                          <p:stCondLst>
                                            <p:cond delay="400"/>
                                          </p:stCondLst>
                                        </p:cTn>
                                        <p:tgtEl>
                                          <p:spTgt spid="54"/>
                                        </p:tgtEl>
                                        <p:attrNameLst>
                                          <p:attrName>r</p:attrName>
                                        </p:attrNameLst>
                                      </p:cBhvr>
                                    </p:animRot>
                                  </p:childTnLst>
                                </p:cTn>
                              </p:par>
                              <p:par>
                                <p:cTn id="75" presetID="2" presetClass="entr" presetSubtype="1" fill="hold" nodeType="withEffect">
                                  <p:stCondLst>
                                    <p:cond delay="1175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250" fill="hold"/>
                                        <p:tgtEl>
                                          <p:spTgt spid="57"/>
                                        </p:tgtEl>
                                        <p:attrNameLst>
                                          <p:attrName>ppt_x</p:attrName>
                                        </p:attrNameLst>
                                      </p:cBhvr>
                                      <p:tavLst>
                                        <p:tav tm="0">
                                          <p:val>
                                            <p:strVal val="#ppt_x"/>
                                          </p:val>
                                        </p:tav>
                                        <p:tav tm="100000">
                                          <p:val>
                                            <p:strVal val="#ppt_x"/>
                                          </p:val>
                                        </p:tav>
                                      </p:tavLst>
                                    </p:anim>
                                    <p:anim calcmode="lin" valueType="num">
                                      <p:cBhvr additive="base">
                                        <p:cTn id="78" dur="250" fill="hold"/>
                                        <p:tgtEl>
                                          <p:spTgt spid="57"/>
                                        </p:tgtEl>
                                        <p:attrNameLst>
                                          <p:attrName>ppt_y</p:attrName>
                                        </p:attrNameLst>
                                      </p:cBhvr>
                                      <p:tavLst>
                                        <p:tav tm="0">
                                          <p:val>
                                            <p:strVal val="0-#ppt_h/2"/>
                                          </p:val>
                                        </p:tav>
                                        <p:tav tm="100000">
                                          <p:val>
                                            <p:strVal val="#ppt_y"/>
                                          </p:val>
                                        </p:tav>
                                      </p:tavLst>
                                    </p:anim>
                                  </p:childTnLst>
                                </p:cTn>
                              </p:par>
                              <p:par>
                                <p:cTn id="79" presetID="32" presetClass="emph" presetSubtype="0" fill="hold" nodeType="withEffect">
                                  <p:stCondLst>
                                    <p:cond delay="11750"/>
                                  </p:stCondLst>
                                  <p:childTnLst>
                                    <p:animRot by="120000">
                                      <p:cBhvr>
                                        <p:cTn id="80" dur="50" fill="hold">
                                          <p:stCondLst>
                                            <p:cond delay="0"/>
                                          </p:stCondLst>
                                        </p:cTn>
                                        <p:tgtEl>
                                          <p:spTgt spid="57"/>
                                        </p:tgtEl>
                                        <p:attrNameLst>
                                          <p:attrName>r</p:attrName>
                                        </p:attrNameLst>
                                      </p:cBhvr>
                                    </p:animRot>
                                    <p:animRot by="-240000">
                                      <p:cBhvr>
                                        <p:cTn id="81" dur="100" fill="hold">
                                          <p:stCondLst>
                                            <p:cond delay="100"/>
                                          </p:stCondLst>
                                        </p:cTn>
                                        <p:tgtEl>
                                          <p:spTgt spid="57"/>
                                        </p:tgtEl>
                                        <p:attrNameLst>
                                          <p:attrName>r</p:attrName>
                                        </p:attrNameLst>
                                      </p:cBhvr>
                                    </p:animRot>
                                    <p:animRot by="240000">
                                      <p:cBhvr>
                                        <p:cTn id="82" dur="100" fill="hold">
                                          <p:stCondLst>
                                            <p:cond delay="200"/>
                                          </p:stCondLst>
                                        </p:cTn>
                                        <p:tgtEl>
                                          <p:spTgt spid="57"/>
                                        </p:tgtEl>
                                        <p:attrNameLst>
                                          <p:attrName>r</p:attrName>
                                        </p:attrNameLst>
                                      </p:cBhvr>
                                    </p:animRot>
                                    <p:animRot by="-240000">
                                      <p:cBhvr>
                                        <p:cTn id="83" dur="100" fill="hold">
                                          <p:stCondLst>
                                            <p:cond delay="300"/>
                                          </p:stCondLst>
                                        </p:cTn>
                                        <p:tgtEl>
                                          <p:spTgt spid="57"/>
                                        </p:tgtEl>
                                        <p:attrNameLst>
                                          <p:attrName>r</p:attrName>
                                        </p:attrNameLst>
                                      </p:cBhvr>
                                    </p:animRot>
                                    <p:animRot by="120000">
                                      <p:cBhvr>
                                        <p:cTn id="84" dur="100" fill="hold">
                                          <p:stCondLst>
                                            <p:cond delay="400"/>
                                          </p:stCondLst>
                                        </p:cTn>
                                        <p:tgtEl>
                                          <p:spTgt spid="57"/>
                                        </p:tgtEl>
                                        <p:attrNameLst>
                                          <p:attrName>r</p:attrName>
                                        </p:attrNameLst>
                                      </p:cBhvr>
                                    </p:animRot>
                                  </p:childTnLst>
                                </p:cTn>
                              </p:par>
                              <p:par>
                                <p:cTn id="85" presetID="53" presetClass="entr" presetSubtype="16" fill="hold" nodeType="withEffect">
                                  <p:stCondLst>
                                    <p:cond delay="12000"/>
                                  </p:stCondLst>
                                  <p:childTnLst>
                                    <p:set>
                                      <p:cBhvr>
                                        <p:cTn id="86" dur="1" fill="hold">
                                          <p:stCondLst>
                                            <p:cond delay="0"/>
                                          </p:stCondLst>
                                        </p:cTn>
                                        <p:tgtEl>
                                          <p:spTgt spid="55"/>
                                        </p:tgtEl>
                                        <p:attrNameLst>
                                          <p:attrName>style.visibility</p:attrName>
                                        </p:attrNameLst>
                                      </p:cBhvr>
                                      <p:to>
                                        <p:strVal val="visible"/>
                                      </p:to>
                                    </p:set>
                                    <p:anim calcmode="lin" valueType="num">
                                      <p:cBhvr>
                                        <p:cTn id="87" dur="500" fill="hold"/>
                                        <p:tgtEl>
                                          <p:spTgt spid="55"/>
                                        </p:tgtEl>
                                        <p:attrNameLst>
                                          <p:attrName>ppt_w</p:attrName>
                                        </p:attrNameLst>
                                      </p:cBhvr>
                                      <p:tavLst>
                                        <p:tav tm="0">
                                          <p:val>
                                            <p:fltVal val="0"/>
                                          </p:val>
                                        </p:tav>
                                        <p:tav tm="100000">
                                          <p:val>
                                            <p:strVal val="#ppt_w"/>
                                          </p:val>
                                        </p:tav>
                                      </p:tavLst>
                                    </p:anim>
                                    <p:anim calcmode="lin" valueType="num">
                                      <p:cBhvr>
                                        <p:cTn id="88" dur="500" fill="hold"/>
                                        <p:tgtEl>
                                          <p:spTgt spid="55"/>
                                        </p:tgtEl>
                                        <p:attrNameLst>
                                          <p:attrName>ppt_h</p:attrName>
                                        </p:attrNameLst>
                                      </p:cBhvr>
                                      <p:tavLst>
                                        <p:tav tm="0">
                                          <p:val>
                                            <p:fltVal val="0"/>
                                          </p:val>
                                        </p:tav>
                                        <p:tav tm="100000">
                                          <p:val>
                                            <p:strVal val="#ppt_h"/>
                                          </p:val>
                                        </p:tav>
                                      </p:tavLst>
                                    </p:anim>
                                    <p:animEffect transition="in" filter="fade">
                                      <p:cBhvr>
                                        <p:cTn id="89" dur="500"/>
                                        <p:tgtEl>
                                          <p:spTgt spid="55"/>
                                        </p:tgtEl>
                                      </p:cBhvr>
                                    </p:animEffect>
                                  </p:childTnLst>
                                </p:cTn>
                              </p:par>
                              <p:par>
                                <p:cTn id="90" presetID="2" presetClass="exit" presetSubtype="2" fill="hold" nodeType="withEffect">
                                  <p:stCondLst>
                                    <p:cond delay="12000"/>
                                  </p:stCondLst>
                                  <p:childTnLst>
                                    <p:anim calcmode="lin" valueType="num">
                                      <p:cBhvr additive="base">
                                        <p:cTn id="91" dur="250"/>
                                        <p:tgtEl>
                                          <p:spTgt spid="60"/>
                                        </p:tgtEl>
                                        <p:attrNameLst>
                                          <p:attrName>ppt_x</p:attrName>
                                        </p:attrNameLst>
                                      </p:cBhvr>
                                      <p:tavLst>
                                        <p:tav tm="0">
                                          <p:val>
                                            <p:strVal val="ppt_x"/>
                                          </p:val>
                                        </p:tav>
                                        <p:tav tm="100000">
                                          <p:val>
                                            <p:strVal val="1+ppt_w/2"/>
                                          </p:val>
                                        </p:tav>
                                      </p:tavLst>
                                    </p:anim>
                                    <p:anim calcmode="lin" valueType="num">
                                      <p:cBhvr additive="base">
                                        <p:cTn id="92" dur="250"/>
                                        <p:tgtEl>
                                          <p:spTgt spid="60"/>
                                        </p:tgtEl>
                                        <p:attrNameLst>
                                          <p:attrName>ppt_y</p:attrName>
                                        </p:attrNameLst>
                                      </p:cBhvr>
                                      <p:tavLst>
                                        <p:tav tm="0">
                                          <p:val>
                                            <p:strVal val="ppt_y"/>
                                          </p:val>
                                        </p:tav>
                                        <p:tav tm="100000">
                                          <p:val>
                                            <p:strVal val="ppt_y"/>
                                          </p:val>
                                        </p:tav>
                                      </p:tavLst>
                                    </p:anim>
                                    <p:set>
                                      <p:cBhvr>
                                        <p:cTn id="93" dur="1" fill="hold">
                                          <p:stCondLst>
                                            <p:cond delay="249"/>
                                          </p:stCondLst>
                                        </p:cTn>
                                        <p:tgtEl>
                                          <p:spTgt spid="60"/>
                                        </p:tgtEl>
                                        <p:attrNameLst>
                                          <p:attrName>style.visibility</p:attrName>
                                        </p:attrNameLst>
                                      </p:cBhvr>
                                      <p:to>
                                        <p:strVal val="hidden"/>
                                      </p:to>
                                    </p:set>
                                  </p:childTnLst>
                                </p:cTn>
                              </p:par>
                              <p:par>
                                <p:cTn id="94" presetID="2" presetClass="exit" presetSubtype="8" fill="hold" nodeType="withEffect">
                                  <p:stCondLst>
                                    <p:cond delay="12000"/>
                                  </p:stCondLst>
                                  <p:childTnLst>
                                    <p:anim calcmode="lin" valueType="num">
                                      <p:cBhvr additive="base">
                                        <p:cTn id="95" dur="250"/>
                                        <p:tgtEl>
                                          <p:spTgt spid="28"/>
                                        </p:tgtEl>
                                        <p:attrNameLst>
                                          <p:attrName>ppt_x</p:attrName>
                                        </p:attrNameLst>
                                      </p:cBhvr>
                                      <p:tavLst>
                                        <p:tav tm="0">
                                          <p:val>
                                            <p:strVal val="ppt_x"/>
                                          </p:val>
                                        </p:tav>
                                        <p:tav tm="100000">
                                          <p:val>
                                            <p:strVal val="0-ppt_w/2"/>
                                          </p:val>
                                        </p:tav>
                                      </p:tavLst>
                                    </p:anim>
                                    <p:anim calcmode="lin" valueType="num">
                                      <p:cBhvr additive="base">
                                        <p:cTn id="96" dur="250"/>
                                        <p:tgtEl>
                                          <p:spTgt spid="28"/>
                                        </p:tgtEl>
                                        <p:attrNameLst>
                                          <p:attrName>ppt_y</p:attrName>
                                        </p:attrNameLst>
                                      </p:cBhvr>
                                      <p:tavLst>
                                        <p:tav tm="0">
                                          <p:val>
                                            <p:strVal val="ppt_y"/>
                                          </p:val>
                                        </p:tav>
                                        <p:tav tm="100000">
                                          <p:val>
                                            <p:strVal val="ppt_y"/>
                                          </p:val>
                                        </p:tav>
                                      </p:tavLst>
                                    </p:anim>
                                    <p:set>
                                      <p:cBhvr>
                                        <p:cTn id="97" dur="1" fill="hold">
                                          <p:stCondLst>
                                            <p:cond delay="249"/>
                                          </p:stCondLst>
                                        </p:cTn>
                                        <p:tgtEl>
                                          <p:spTgt spid="28"/>
                                        </p:tgtEl>
                                        <p:attrNameLst>
                                          <p:attrName>style.visibility</p:attrName>
                                        </p:attrNameLst>
                                      </p:cBhvr>
                                      <p:to>
                                        <p:strVal val="hidden"/>
                                      </p:to>
                                    </p:set>
                                  </p:childTnLst>
                                </p:cTn>
                              </p:par>
                              <p:par>
                                <p:cTn id="98" presetID="45" presetClass="exit" presetSubtype="0" fill="hold" nodeType="withEffect">
                                  <p:stCondLst>
                                    <p:cond delay="12000"/>
                                  </p:stCondLst>
                                  <p:childTnLst>
                                    <p:animEffect transition="out" filter="fade">
                                      <p:cBhvr>
                                        <p:cTn id="99" dur="1000"/>
                                        <p:tgtEl>
                                          <p:spTgt spid="14"/>
                                        </p:tgtEl>
                                      </p:cBhvr>
                                    </p:animEffect>
                                    <p:anim calcmode="lin" valueType="num">
                                      <p:cBhvr>
                                        <p:cTn id="100" dur="1000"/>
                                        <p:tgtEl>
                                          <p:spTgt spid="1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01" dur="1000"/>
                                        <p:tgtEl>
                                          <p:spTgt spid="14"/>
                                        </p:tgtEl>
                                        <p:attrNameLst>
                                          <p:attrName>ppt_h</p:attrName>
                                        </p:attrNameLst>
                                      </p:cBhvr>
                                      <p:tavLst>
                                        <p:tav tm="0">
                                          <p:val>
                                            <p:strVal val="ppt_h"/>
                                          </p:val>
                                        </p:tav>
                                        <p:tav tm="100000">
                                          <p:val>
                                            <p:strVal val="ppt_h"/>
                                          </p:val>
                                        </p:tav>
                                      </p:tavLst>
                                    </p:anim>
                                    <p:set>
                                      <p:cBhvr>
                                        <p:cTn id="102" dur="1" fill="hold">
                                          <p:stCondLst>
                                            <p:cond delay="999"/>
                                          </p:stCondLst>
                                        </p:cTn>
                                        <p:tgtEl>
                                          <p:spTgt spid="14"/>
                                        </p:tgtEl>
                                        <p:attrNameLst>
                                          <p:attrName>style.visibility</p:attrName>
                                        </p:attrNameLst>
                                      </p:cBhvr>
                                      <p:to>
                                        <p:strVal val="hidden"/>
                                      </p:to>
                                    </p:set>
                                  </p:childTnLst>
                                </p:cTn>
                              </p:par>
                              <p:par>
                                <p:cTn id="103" presetID="35" presetClass="path" presetSubtype="0" accel="50000" decel="50000" fill="hold" nodeType="withEffect">
                                  <p:stCondLst>
                                    <p:cond delay="12000"/>
                                  </p:stCondLst>
                                  <p:childTnLst>
                                    <p:animMotion origin="layout" path="M -1.52778E-6 -1.17284E-6 L -0.43001 0.00174 " pathEditMode="relative" rAng="0" ptsTypes="AA">
                                      <p:cBhvr>
                                        <p:cTn id="104" dur="750" fill="hold"/>
                                        <p:tgtEl>
                                          <p:spTgt spid="14"/>
                                        </p:tgtEl>
                                        <p:attrNameLst>
                                          <p:attrName>ppt_x</p:attrName>
                                          <p:attrName>ppt_y</p:attrName>
                                        </p:attrNameLst>
                                      </p:cBhvr>
                                      <p:rCtr x="-21506" y="77"/>
                                    </p:animMotion>
                                  </p:childTnLst>
                                </p:cTn>
                              </p:par>
                              <p:par>
                                <p:cTn id="105" presetID="41" presetClass="path" presetSubtype="0" accel="50000" decel="50000" fill="hold" nodeType="withEffect">
                                  <p:stCondLst>
                                    <p:cond delay="12000"/>
                                  </p:stCondLst>
                                  <p:childTnLst>
                                    <p:animMotion origin="layout" path="M -5.20833E-7 -0.00945 C -0.01042 -0.01273 -0.04644 -0.01601 -0.05935 -0.01601 C -0.13932 -0.01601 -0.22179 0.03511 -0.22179 0.08642 C -0.22179 0.06057 -0.26291 0.03511 -0.30187 0.03511 C -0.34288 0.03511 -0.38184 0.06096 -0.38184 0.08642 C -0.38184 0.07369 -0.40245 0.06057 -0.42285 0.06057 C -0.44347 0.06057 -0.46398 0.07311 -0.46398 0.08642 C -0.46398 0.07967 -0.47428 0.07369 -0.48459 0.07369 C -0.49501 0.07369 -0.50532 0.08025 -0.50532 0.08642 C -0.50532 0.08314 -0.51031 0.07967 -0.51562 0.07967 C -0.51823 0.07967 -0.52604 0.08295 -0.52604 0.08642 C -0.52604 0.08468 -0.52854 0.08314 -0.53103 0.08314 C -0.53103 0.08275 -0.53613 0.08468 -0.53613 0.08642 C -0.53613 0.08546 -0.53613 0.08468 -0.53863 0.08468 C -0.53863 0.08507 -0.54112 0.08546 -0.54112 0.08642 C -0.54112 0.08584 -0.54112 0.08546 -0.54112 0.08507 C -0.54362 0.08507 -0.54362 0.08546 -0.54362 0.08584 C -0.54611 0.08584 -0.54611 0.08546 -0.54611 0.08507 C -0.54872 0.08507 -0.54872 0.08546 -0.54872 0.08584 " pathEditMode="relative" rAng="0" ptsTypes="fffffffffffffffffff">
                                      <p:cBhvr>
                                        <p:cTn id="106" dur="750" fill="hold"/>
                                        <p:tgtEl>
                                          <p:spTgt spid="20"/>
                                        </p:tgtEl>
                                        <p:attrNameLst>
                                          <p:attrName>ppt_x</p:attrName>
                                          <p:attrName>ppt_y</p:attrName>
                                        </p:attrNameLst>
                                      </p:cBhvr>
                                      <p:rCtr x="-27441" y="4456"/>
                                    </p:animMotion>
                                  </p:childTnLst>
                                </p:cTn>
                              </p:par>
                              <p:par>
                                <p:cTn id="107" presetID="45" presetClass="exit" presetSubtype="0" fill="hold" nodeType="withEffect">
                                  <p:stCondLst>
                                    <p:cond delay="12000"/>
                                  </p:stCondLst>
                                  <p:childTnLst>
                                    <p:animEffect transition="out" filter="fade">
                                      <p:cBhvr>
                                        <p:cTn id="108" dur="1000"/>
                                        <p:tgtEl>
                                          <p:spTgt spid="28"/>
                                        </p:tgtEl>
                                      </p:cBhvr>
                                    </p:animEffect>
                                    <p:anim calcmode="lin" valueType="num">
                                      <p:cBhvr>
                                        <p:cTn id="109" dur="1000"/>
                                        <p:tgtEl>
                                          <p:spTgt spid="2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10" dur="1000"/>
                                        <p:tgtEl>
                                          <p:spTgt spid="28"/>
                                        </p:tgtEl>
                                        <p:attrNameLst>
                                          <p:attrName>ppt_h</p:attrName>
                                        </p:attrNameLst>
                                      </p:cBhvr>
                                      <p:tavLst>
                                        <p:tav tm="0">
                                          <p:val>
                                            <p:strVal val="ppt_h"/>
                                          </p:val>
                                        </p:tav>
                                        <p:tav tm="100000">
                                          <p:val>
                                            <p:strVal val="ppt_h"/>
                                          </p:val>
                                        </p:tav>
                                      </p:tavLst>
                                    </p:anim>
                                    <p:set>
                                      <p:cBhvr>
                                        <p:cTn id="111" dur="1" fill="hold">
                                          <p:stCondLst>
                                            <p:cond delay="999"/>
                                          </p:stCondLst>
                                        </p:cTn>
                                        <p:tgtEl>
                                          <p:spTgt spid="28"/>
                                        </p:tgtEl>
                                        <p:attrNameLst>
                                          <p:attrName>style.visibility</p:attrName>
                                        </p:attrNameLst>
                                      </p:cBhvr>
                                      <p:to>
                                        <p:strVal val="hidden"/>
                                      </p:to>
                                    </p:set>
                                  </p:childTnLst>
                                </p:cTn>
                              </p:par>
                              <p:par>
                                <p:cTn id="112" presetID="35" presetClass="path" presetSubtype="0" accel="50000" decel="50000" fill="hold" nodeType="withEffect">
                                  <p:stCondLst>
                                    <p:cond delay="12000"/>
                                  </p:stCondLst>
                                  <p:childTnLst>
                                    <p:animMotion origin="layout" path="M 0 0 L -0.25 0 E" pathEditMode="relative" ptsTypes="">
                                      <p:cBhvr>
                                        <p:cTn id="113" dur="500" fill="hold"/>
                                        <p:tgtEl>
                                          <p:spTgt spid="28"/>
                                        </p:tgtEl>
                                        <p:attrNameLst>
                                          <p:attrName>ppt_x</p:attrName>
                                          <p:attrName>ppt_y</p:attrName>
                                        </p:attrNameLst>
                                      </p:cBhvr>
                                    </p:animMotion>
                                  </p:childTnLst>
                                </p:cTn>
                              </p:par>
                              <p:par>
                                <p:cTn id="114" presetID="42" presetClass="path" presetSubtype="0" accel="50000" decel="50000" fill="hold" nodeType="withEffect">
                                  <p:stCondLst>
                                    <p:cond delay="12000"/>
                                  </p:stCondLst>
                                  <p:childTnLst>
                                    <p:animMotion origin="layout" path="M 3.71528E-6 -1.48148E-6 L 0.00184 0.06597 " pathEditMode="relative" rAng="0" ptsTypes="AA">
                                      <p:cBhvr>
                                        <p:cTn id="115" dur="250" fill="hold"/>
                                        <p:tgtEl>
                                          <p:spTgt spid="30"/>
                                        </p:tgtEl>
                                        <p:attrNameLst>
                                          <p:attrName>ppt_x</p:attrName>
                                          <p:attrName>ppt_y</p:attrName>
                                        </p:attrNameLst>
                                      </p:cBhvr>
                                      <p:rCtr x="87" y="3299"/>
                                    </p:animMotion>
                                  </p:childTnLst>
                                </p:cTn>
                              </p:par>
                              <p:par>
                                <p:cTn id="116" presetID="42" presetClass="path" presetSubtype="0" accel="50000" decel="50000" fill="hold" nodeType="withEffect">
                                  <p:stCondLst>
                                    <p:cond delay="12000"/>
                                  </p:stCondLst>
                                  <p:childTnLst>
                                    <p:animMotion origin="layout" path="M 3.95833E-6 3.82716E-6 L 3.95833E-6 0.0677 " pathEditMode="relative" rAng="0" ptsTypes="AA">
                                      <p:cBhvr>
                                        <p:cTn id="117" dur="250" fill="hold"/>
                                        <p:tgtEl>
                                          <p:spTgt spid="29"/>
                                        </p:tgtEl>
                                        <p:attrNameLst>
                                          <p:attrName>ppt_x</p:attrName>
                                          <p:attrName>ppt_y</p:attrName>
                                        </p:attrNameLst>
                                      </p:cBhvr>
                                      <p:rCtr x="0" y="3376"/>
                                    </p:animMotion>
                                  </p:childTnLst>
                                </p:cTn>
                              </p:par>
                              <p:par>
                                <p:cTn id="118" presetID="1" presetClass="mediacall" presetSubtype="0" fill="hold" nodeType="withEffect">
                                  <p:stCondLst>
                                    <p:cond delay="12000"/>
                                  </p:stCondLst>
                                  <p:childTnLst>
                                    <p:cmd type="call" cmd="playFrom(0.0)">
                                      <p:cBhvr>
                                        <p:cTn id="119" dur="4414" fill="hold"/>
                                        <p:tgtEl>
                                          <p:spTgt spid="7"/>
                                        </p:tgtEl>
                                      </p:cBhvr>
                                    </p:cmd>
                                  </p:childTnLst>
                                </p:cTn>
                              </p:par>
                              <p:par>
                                <p:cTn id="120" presetID="2" presetClass="entr" presetSubtype="2" fill="hold" nodeType="withEffect">
                                  <p:stCondLst>
                                    <p:cond delay="12250"/>
                                  </p:stCondLst>
                                  <p:childTnLst>
                                    <p:set>
                                      <p:cBhvr>
                                        <p:cTn id="121" dur="1" fill="hold">
                                          <p:stCondLst>
                                            <p:cond delay="0"/>
                                          </p:stCondLst>
                                        </p:cTn>
                                        <p:tgtEl>
                                          <p:spTgt spid="96"/>
                                        </p:tgtEl>
                                        <p:attrNameLst>
                                          <p:attrName>style.visibility</p:attrName>
                                        </p:attrNameLst>
                                      </p:cBhvr>
                                      <p:to>
                                        <p:strVal val="visible"/>
                                      </p:to>
                                    </p:set>
                                    <p:anim calcmode="lin" valueType="num">
                                      <p:cBhvr additive="base">
                                        <p:cTn id="122" dur="250" fill="hold"/>
                                        <p:tgtEl>
                                          <p:spTgt spid="96"/>
                                        </p:tgtEl>
                                        <p:attrNameLst>
                                          <p:attrName>ppt_x</p:attrName>
                                        </p:attrNameLst>
                                      </p:cBhvr>
                                      <p:tavLst>
                                        <p:tav tm="0">
                                          <p:val>
                                            <p:strVal val="1+#ppt_w/2"/>
                                          </p:val>
                                        </p:tav>
                                        <p:tav tm="100000">
                                          <p:val>
                                            <p:strVal val="#ppt_x"/>
                                          </p:val>
                                        </p:tav>
                                      </p:tavLst>
                                    </p:anim>
                                    <p:anim calcmode="lin" valueType="num">
                                      <p:cBhvr additive="base">
                                        <p:cTn id="123" dur="250" fill="hold"/>
                                        <p:tgtEl>
                                          <p:spTgt spid="96"/>
                                        </p:tgtEl>
                                        <p:attrNameLst>
                                          <p:attrName>ppt_y</p:attrName>
                                        </p:attrNameLst>
                                      </p:cBhvr>
                                      <p:tavLst>
                                        <p:tav tm="0">
                                          <p:val>
                                            <p:strVal val="#ppt_y"/>
                                          </p:val>
                                        </p:tav>
                                        <p:tav tm="100000">
                                          <p:val>
                                            <p:strVal val="#ppt_y"/>
                                          </p:val>
                                        </p:tav>
                                      </p:tavLst>
                                    </p:anim>
                                  </p:childTnLst>
                                </p:cTn>
                              </p:par>
                              <p:par>
                                <p:cTn id="124" presetID="2" presetClass="entr" presetSubtype="8" fill="hold" nodeType="withEffect">
                                  <p:stCondLst>
                                    <p:cond delay="12250"/>
                                  </p:stCondLst>
                                  <p:childTnLst>
                                    <p:set>
                                      <p:cBhvr>
                                        <p:cTn id="125" dur="1" fill="hold">
                                          <p:stCondLst>
                                            <p:cond delay="0"/>
                                          </p:stCondLst>
                                        </p:cTn>
                                        <p:tgtEl>
                                          <p:spTgt spid="88"/>
                                        </p:tgtEl>
                                        <p:attrNameLst>
                                          <p:attrName>style.visibility</p:attrName>
                                        </p:attrNameLst>
                                      </p:cBhvr>
                                      <p:to>
                                        <p:strVal val="visible"/>
                                      </p:to>
                                    </p:set>
                                    <p:anim calcmode="lin" valueType="num">
                                      <p:cBhvr additive="base">
                                        <p:cTn id="126" dur="250" fill="hold"/>
                                        <p:tgtEl>
                                          <p:spTgt spid="88"/>
                                        </p:tgtEl>
                                        <p:attrNameLst>
                                          <p:attrName>ppt_x</p:attrName>
                                        </p:attrNameLst>
                                      </p:cBhvr>
                                      <p:tavLst>
                                        <p:tav tm="0">
                                          <p:val>
                                            <p:strVal val="0-#ppt_w/2"/>
                                          </p:val>
                                        </p:tav>
                                        <p:tav tm="100000">
                                          <p:val>
                                            <p:strVal val="#ppt_x"/>
                                          </p:val>
                                        </p:tav>
                                      </p:tavLst>
                                    </p:anim>
                                    <p:anim calcmode="lin" valueType="num">
                                      <p:cBhvr additive="base">
                                        <p:cTn id="127" dur="250" fill="hold"/>
                                        <p:tgtEl>
                                          <p:spTgt spid="88"/>
                                        </p:tgtEl>
                                        <p:attrNameLst>
                                          <p:attrName>ppt_y</p:attrName>
                                        </p:attrNameLst>
                                      </p:cBhvr>
                                      <p:tavLst>
                                        <p:tav tm="0">
                                          <p:val>
                                            <p:strVal val="#ppt_y"/>
                                          </p:val>
                                        </p:tav>
                                        <p:tav tm="100000">
                                          <p:val>
                                            <p:strVal val="#ppt_y"/>
                                          </p:val>
                                        </p:tav>
                                      </p:tavLst>
                                    </p:anim>
                                  </p:childTnLst>
                                </p:cTn>
                              </p:par>
                              <p:par>
                                <p:cTn id="128" presetID="2" presetClass="entr" presetSubtype="8" fill="hold" nodeType="withEffect">
                                  <p:stCondLst>
                                    <p:cond delay="12500"/>
                                  </p:stCondLst>
                                  <p:childTnLst>
                                    <p:set>
                                      <p:cBhvr>
                                        <p:cTn id="129" dur="1" fill="hold">
                                          <p:stCondLst>
                                            <p:cond delay="0"/>
                                          </p:stCondLst>
                                        </p:cTn>
                                        <p:tgtEl>
                                          <p:spTgt spid="81"/>
                                        </p:tgtEl>
                                        <p:attrNameLst>
                                          <p:attrName>style.visibility</p:attrName>
                                        </p:attrNameLst>
                                      </p:cBhvr>
                                      <p:to>
                                        <p:strVal val="visible"/>
                                      </p:to>
                                    </p:set>
                                    <p:anim calcmode="lin" valueType="num">
                                      <p:cBhvr additive="base">
                                        <p:cTn id="130" dur="500" fill="hold"/>
                                        <p:tgtEl>
                                          <p:spTgt spid="81"/>
                                        </p:tgtEl>
                                        <p:attrNameLst>
                                          <p:attrName>ppt_x</p:attrName>
                                        </p:attrNameLst>
                                      </p:cBhvr>
                                      <p:tavLst>
                                        <p:tav tm="0">
                                          <p:val>
                                            <p:strVal val="0-#ppt_w/2"/>
                                          </p:val>
                                        </p:tav>
                                        <p:tav tm="100000">
                                          <p:val>
                                            <p:strVal val="#ppt_x"/>
                                          </p:val>
                                        </p:tav>
                                      </p:tavLst>
                                    </p:anim>
                                    <p:anim calcmode="lin" valueType="num">
                                      <p:cBhvr additive="base">
                                        <p:cTn id="131" dur="500" fill="hold"/>
                                        <p:tgtEl>
                                          <p:spTgt spid="81"/>
                                        </p:tgtEl>
                                        <p:attrNameLst>
                                          <p:attrName>ppt_y</p:attrName>
                                        </p:attrNameLst>
                                      </p:cBhvr>
                                      <p:tavLst>
                                        <p:tav tm="0">
                                          <p:val>
                                            <p:strVal val="#ppt_y"/>
                                          </p:val>
                                        </p:tav>
                                        <p:tav tm="100000">
                                          <p:val>
                                            <p:strVal val="#ppt_y"/>
                                          </p:val>
                                        </p:tav>
                                      </p:tavLst>
                                    </p:anim>
                                  </p:childTnLst>
                                </p:cTn>
                              </p:par>
                              <p:par>
                                <p:cTn id="132" presetID="26" presetClass="entr" presetSubtype="0" fill="hold" nodeType="withEffect">
                                  <p:stCondLst>
                                    <p:cond delay="12750"/>
                                  </p:stCondLst>
                                  <p:childTnLst>
                                    <p:set>
                                      <p:cBhvr>
                                        <p:cTn id="133" dur="1" fill="hold">
                                          <p:stCondLst>
                                            <p:cond delay="0"/>
                                          </p:stCondLst>
                                        </p:cTn>
                                        <p:tgtEl>
                                          <p:spTgt spid="90"/>
                                        </p:tgtEl>
                                        <p:attrNameLst>
                                          <p:attrName>style.visibility</p:attrName>
                                        </p:attrNameLst>
                                      </p:cBhvr>
                                      <p:to>
                                        <p:strVal val="visible"/>
                                      </p:to>
                                    </p:set>
                                    <p:animEffect transition="in" filter="wipe(down)">
                                      <p:cBhvr>
                                        <p:cTn id="134" dur="217">
                                          <p:stCondLst>
                                            <p:cond delay="0"/>
                                          </p:stCondLst>
                                        </p:cTn>
                                        <p:tgtEl>
                                          <p:spTgt spid="90"/>
                                        </p:tgtEl>
                                      </p:cBhvr>
                                    </p:animEffect>
                                    <p:anim calcmode="lin" valueType="num">
                                      <p:cBhvr>
                                        <p:cTn id="135" dur="683" tmFilter="0,0; 0.14,0.36; 0.43,0.73; 0.71,0.91; 1.0,1.0">
                                          <p:stCondLst>
                                            <p:cond delay="0"/>
                                          </p:stCondLst>
                                        </p:cTn>
                                        <p:tgtEl>
                                          <p:spTgt spid="90"/>
                                        </p:tgtEl>
                                        <p:attrNameLst>
                                          <p:attrName>ppt_x</p:attrName>
                                        </p:attrNameLst>
                                      </p:cBhvr>
                                      <p:tavLst>
                                        <p:tav tm="0">
                                          <p:val>
                                            <p:strVal val="#ppt_x-0.25"/>
                                          </p:val>
                                        </p:tav>
                                        <p:tav tm="100000">
                                          <p:val>
                                            <p:strVal val="#ppt_x"/>
                                          </p:val>
                                        </p:tav>
                                      </p:tavLst>
                                    </p:anim>
                                    <p:anim calcmode="lin" valueType="num">
                                      <p:cBhvr>
                                        <p:cTn id="136" dur="249" tmFilter="0.0,0.0; 0.25,0.07; 0.50,0.2; 0.75,0.467; 1.0,1.0">
                                          <p:stCondLst>
                                            <p:cond delay="0"/>
                                          </p:stCondLst>
                                        </p:cTn>
                                        <p:tgtEl>
                                          <p:spTgt spid="90"/>
                                        </p:tgtEl>
                                        <p:attrNameLst>
                                          <p:attrName>ppt_y</p:attrName>
                                        </p:attrNameLst>
                                      </p:cBhvr>
                                      <p:tavLst>
                                        <p:tav tm="0" fmla="#ppt_y-sin(pi*$)/3">
                                          <p:val>
                                            <p:fltVal val="0.5"/>
                                          </p:val>
                                        </p:tav>
                                        <p:tav tm="100000">
                                          <p:val>
                                            <p:fltVal val="1"/>
                                          </p:val>
                                        </p:tav>
                                      </p:tavLst>
                                    </p:anim>
                                    <p:anim calcmode="lin" valueType="num">
                                      <p:cBhvr>
                                        <p:cTn id="137" dur="249" tmFilter="0, 0; 0.125,0.2665; 0.25,0.4; 0.375,0.465; 0.5,0.5;  0.625,0.535; 0.75,0.6; 0.875,0.7335; 1,1">
                                          <p:stCondLst>
                                            <p:cond delay="249"/>
                                          </p:stCondLst>
                                        </p:cTn>
                                        <p:tgtEl>
                                          <p:spTgt spid="90"/>
                                        </p:tgtEl>
                                        <p:attrNameLst>
                                          <p:attrName>ppt_y</p:attrName>
                                        </p:attrNameLst>
                                      </p:cBhvr>
                                      <p:tavLst>
                                        <p:tav tm="0" fmla="#ppt_y-sin(pi*$)/9">
                                          <p:val>
                                            <p:fltVal val="0"/>
                                          </p:val>
                                        </p:tav>
                                        <p:tav tm="100000">
                                          <p:val>
                                            <p:fltVal val="1"/>
                                          </p:val>
                                        </p:tav>
                                      </p:tavLst>
                                    </p:anim>
                                    <p:anim calcmode="lin" valueType="num">
                                      <p:cBhvr>
                                        <p:cTn id="138" dur="124" tmFilter="0, 0; 0.125,0.2665; 0.25,0.4; 0.375,0.465; 0.5,0.5;  0.625,0.535; 0.75,0.6; 0.875,0.7335; 1,1">
                                          <p:stCondLst>
                                            <p:cond delay="497"/>
                                          </p:stCondLst>
                                        </p:cTn>
                                        <p:tgtEl>
                                          <p:spTgt spid="90"/>
                                        </p:tgtEl>
                                        <p:attrNameLst>
                                          <p:attrName>ppt_y</p:attrName>
                                        </p:attrNameLst>
                                      </p:cBhvr>
                                      <p:tavLst>
                                        <p:tav tm="0" fmla="#ppt_y-sin(pi*$)/27">
                                          <p:val>
                                            <p:fltVal val="0"/>
                                          </p:val>
                                        </p:tav>
                                        <p:tav tm="100000">
                                          <p:val>
                                            <p:fltVal val="1"/>
                                          </p:val>
                                        </p:tav>
                                      </p:tavLst>
                                    </p:anim>
                                    <p:anim calcmode="lin" valueType="num">
                                      <p:cBhvr>
                                        <p:cTn id="139" dur="62" tmFilter="0, 0; 0.125,0.2665; 0.25,0.4; 0.375,0.465; 0.5,0.5;  0.625,0.535; 0.75,0.6; 0.875,0.7335; 1,1">
                                          <p:stCondLst>
                                            <p:cond delay="621"/>
                                          </p:stCondLst>
                                        </p:cTn>
                                        <p:tgtEl>
                                          <p:spTgt spid="90"/>
                                        </p:tgtEl>
                                        <p:attrNameLst>
                                          <p:attrName>ppt_y</p:attrName>
                                        </p:attrNameLst>
                                      </p:cBhvr>
                                      <p:tavLst>
                                        <p:tav tm="0" fmla="#ppt_y-sin(pi*$)/81">
                                          <p:val>
                                            <p:fltVal val="0"/>
                                          </p:val>
                                        </p:tav>
                                        <p:tav tm="100000">
                                          <p:val>
                                            <p:fltVal val="1"/>
                                          </p:val>
                                        </p:tav>
                                      </p:tavLst>
                                    </p:anim>
                                    <p:animScale>
                                      <p:cBhvr>
                                        <p:cTn id="140" dur="10">
                                          <p:stCondLst>
                                            <p:cond delay="244"/>
                                          </p:stCondLst>
                                        </p:cTn>
                                        <p:tgtEl>
                                          <p:spTgt spid="90"/>
                                        </p:tgtEl>
                                      </p:cBhvr>
                                      <p:to x="100000" y="60000"/>
                                    </p:animScale>
                                    <p:animScale>
                                      <p:cBhvr>
                                        <p:cTn id="141" dur="62" decel="50000">
                                          <p:stCondLst>
                                            <p:cond delay="254"/>
                                          </p:stCondLst>
                                        </p:cTn>
                                        <p:tgtEl>
                                          <p:spTgt spid="90"/>
                                        </p:tgtEl>
                                      </p:cBhvr>
                                      <p:to x="100000" y="100000"/>
                                    </p:animScale>
                                    <p:animScale>
                                      <p:cBhvr>
                                        <p:cTn id="142" dur="10">
                                          <p:stCondLst>
                                            <p:cond delay="492"/>
                                          </p:stCondLst>
                                        </p:cTn>
                                        <p:tgtEl>
                                          <p:spTgt spid="90"/>
                                        </p:tgtEl>
                                      </p:cBhvr>
                                      <p:to x="100000" y="80000"/>
                                    </p:animScale>
                                    <p:animScale>
                                      <p:cBhvr>
                                        <p:cTn id="143" dur="62" decel="50000">
                                          <p:stCondLst>
                                            <p:cond delay="502"/>
                                          </p:stCondLst>
                                        </p:cTn>
                                        <p:tgtEl>
                                          <p:spTgt spid="90"/>
                                        </p:tgtEl>
                                      </p:cBhvr>
                                      <p:to x="100000" y="100000"/>
                                    </p:animScale>
                                    <p:animScale>
                                      <p:cBhvr>
                                        <p:cTn id="144" dur="10">
                                          <p:stCondLst>
                                            <p:cond delay="616"/>
                                          </p:stCondLst>
                                        </p:cTn>
                                        <p:tgtEl>
                                          <p:spTgt spid="90"/>
                                        </p:tgtEl>
                                      </p:cBhvr>
                                      <p:to x="100000" y="90000"/>
                                    </p:animScale>
                                    <p:animScale>
                                      <p:cBhvr>
                                        <p:cTn id="145" dur="62" decel="50000">
                                          <p:stCondLst>
                                            <p:cond delay="625"/>
                                          </p:stCondLst>
                                        </p:cTn>
                                        <p:tgtEl>
                                          <p:spTgt spid="90"/>
                                        </p:tgtEl>
                                      </p:cBhvr>
                                      <p:to x="100000" y="100000"/>
                                    </p:animScale>
                                    <p:animScale>
                                      <p:cBhvr>
                                        <p:cTn id="146" dur="10">
                                          <p:stCondLst>
                                            <p:cond delay="678"/>
                                          </p:stCondLst>
                                        </p:cTn>
                                        <p:tgtEl>
                                          <p:spTgt spid="90"/>
                                        </p:tgtEl>
                                      </p:cBhvr>
                                      <p:to x="100000" y="95000"/>
                                    </p:animScale>
                                    <p:animScale>
                                      <p:cBhvr>
                                        <p:cTn id="147" dur="62" decel="50000">
                                          <p:stCondLst>
                                            <p:cond delay="688"/>
                                          </p:stCondLst>
                                        </p:cTn>
                                        <p:tgtEl>
                                          <p:spTgt spid="90"/>
                                        </p:tgtEl>
                                      </p:cBhvr>
                                      <p:to x="100000" y="100000"/>
                                    </p:animScale>
                                  </p:childTnLst>
                                </p:cTn>
                              </p:par>
                              <p:par>
                                <p:cTn id="148" presetID="2" presetClass="entr" presetSubtype="2" fill="hold" nodeType="withEffect">
                                  <p:stCondLst>
                                    <p:cond delay="12750"/>
                                  </p:stCondLst>
                                  <p:childTnLst>
                                    <p:set>
                                      <p:cBhvr>
                                        <p:cTn id="149" dur="1" fill="hold">
                                          <p:stCondLst>
                                            <p:cond delay="0"/>
                                          </p:stCondLst>
                                        </p:cTn>
                                        <p:tgtEl>
                                          <p:spTgt spid="26"/>
                                        </p:tgtEl>
                                        <p:attrNameLst>
                                          <p:attrName>style.visibility</p:attrName>
                                        </p:attrNameLst>
                                      </p:cBhvr>
                                      <p:to>
                                        <p:strVal val="visible"/>
                                      </p:to>
                                    </p:set>
                                    <p:anim calcmode="lin" valueType="num">
                                      <p:cBhvr additive="base">
                                        <p:cTn id="150" dur="4000" fill="hold"/>
                                        <p:tgtEl>
                                          <p:spTgt spid="26"/>
                                        </p:tgtEl>
                                        <p:attrNameLst>
                                          <p:attrName>ppt_x</p:attrName>
                                        </p:attrNameLst>
                                      </p:cBhvr>
                                      <p:tavLst>
                                        <p:tav tm="0">
                                          <p:val>
                                            <p:strVal val="1+#ppt_w/2"/>
                                          </p:val>
                                        </p:tav>
                                        <p:tav tm="100000">
                                          <p:val>
                                            <p:strVal val="#ppt_x"/>
                                          </p:val>
                                        </p:tav>
                                      </p:tavLst>
                                    </p:anim>
                                    <p:anim calcmode="lin" valueType="num">
                                      <p:cBhvr additive="base">
                                        <p:cTn id="151" dur="4000" fill="hold"/>
                                        <p:tgtEl>
                                          <p:spTgt spid="26"/>
                                        </p:tgtEl>
                                        <p:attrNameLst>
                                          <p:attrName>ppt_y</p:attrName>
                                        </p:attrNameLst>
                                      </p:cBhvr>
                                      <p:tavLst>
                                        <p:tav tm="0">
                                          <p:val>
                                            <p:strVal val="#ppt_y"/>
                                          </p:val>
                                        </p:tav>
                                        <p:tav tm="100000">
                                          <p:val>
                                            <p:strVal val="#ppt_y"/>
                                          </p:val>
                                        </p:tav>
                                      </p:tavLst>
                                    </p:anim>
                                  </p:childTnLst>
                                </p:cTn>
                              </p:par>
                              <p:par>
                                <p:cTn id="152" presetID="32" presetClass="emph" presetSubtype="0" repeatCount="4000" fill="hold" nodeType="withEffect">
                                  <p:stCondLst>
                                    <p:cond delay="12750"/>
                                  </p:stCondLst>
                                  <p:childTnLst>
                                    <p:animRot by="120000">
                                      <p:cBhvr>
                                        <p:cTn id="153" dur="100" fill="hold">
                                          <p:stCondLst>
                                            <p:cond delay="0"/>
                                          </p:stCondLst>
                                        </p:cTn>
                                        <p:tgtEl>
                                          <p:spTgt spid="26"/>
                                        </p:tgtEl>
                                        <p:attrNameLst>
                                          <p:attrName>r</p:attrName>
                                        </p:attrNameLst>
                                      </p:cBhvr>
                                    </p:animRot>
                                    <p:animRot by="-240000">
                                      <p:cBhvr>
                                        <p:cTn id="154" dur="200" fill="hold">
                                          <p:stCondLst>
                                            <p:cond delay="200"/>
                                          </p:stCondLst>
                                        </p:cTn>
                                        <p:tgtEl>
                                          <p:spTgt spid="26"/>
                                        </p:tgtEl>
                                        <p:attrNameLst>
                                          <p:attrName>r</p:attrName>
                                        </p:attrNameLst>
                                      </p:cBhvr>
                                    </p:animRot>
                                    <p:animRot by="240000">
                                      <p:cBhvr>
                                        <p:cTn id="155" dur="200" fill="hold">
                                          <p:stCondLst>
                                            <p:cond delay="400"/>
                                          </p:stCondLst>
                                        </p:cTn>
                                        <p:tgtEl>
                                          <p:spTgt spid="26"/>
                                        </p:tgtEl>
                                        <p:attrNameLst>
                                          <p:attrName>r</p:attrName>
                                        </p:attrNameLst>
                                      </p:cBhvr>
                                    </p:animRot>
                                    <p:animRot by="-240000">
                                      <p:cBhvr>
                                        <p:cTn id="156" dur="200" fill="hold">
                                          <p:stCondLst>
                                            <p:cond delay="600"/>
                                          </p:stCondLst>
                                        </p:cTn>
                                        <p:tgtEl>
                                          <p:spTgt spid="26"/>
                                        </p:tgtEl>
                                        <p:attrNameLst>
                                          <p:attrName>r</p:attrName>
                                        </p:attrNameLst>
                                      </p:cBhvr>
                                    </p:animRot>
                                    <p:animRot by="120000">
                                      <p:cBhvr>
                                        <p:cTn id="157" dur="200" fill="hold">
                                          <p:stCondLst>
                                            <p:cond delay="800"/>
                                          </p:stCondLst>
                                        </p:cTn>
                                        <p:tgtEl>
                                          <p:spTgt spid="26"/>
                                        </p:tgtEl>
                                        <p:attrNameLst>
                                          <p:attrName>r</p:attrName>
                                        </p:attrNameLst>
                                      </p:cBhvr>
                                    </p:animRot>
                                  </p:childTnLst>
                                </p:cTn>
                              </p:par>
                              <p:par>
                                <p:cTn id="158" presetID="10" presetClass="entr" presetSubtype="0" fill="hold" grpId="0" nodeType="withEffect">
                                  <p:stCondLst>
                                    <p:cond delay="15750"/>
                                  </p:stCondLst>
                                  <p:childTnLst>
                                    <p:set>
                                      <p:cBhvr>
                                        <p:cTn id="159" dur="1" fill="hold">
                                          <p:stCondLst>
                                            <p:cond delay="0"/>
                                          </p:stCondLst>
                                        </p:cTn>
                                        <p:tgtEl>
                                          <p:spTgt spid="53"/>
                                        </p:tgtEl>
                                        <p:attrNameLst>
                                          <p:attrName>style.visibility</p:attrName>
                                        </p:attrNameLst>
                                      </p:cBhvr>
                                      <p:to>
                                        <p:strVal val="visible"/>
                                      </p:to>
                                    </p:set>
                                    <p:animEffect transition="in" filter="fade">
                                      <p:cBhvr>
                                        <p:cTn id="160" dur="500"/>
                                        <p:tgtEl>
                                          <p:spTgt spid="53"/>
                                        </p:tgtEl>
                                      </p:cBhvr>
                                    </p:animEffect>
                                  </p:childTnLst>
                                </p:cTn>
                              </p:par>
                            </p:childTnLst>
                          </p:cTn>
                        </p:par>
                        <p:par>
                          <p:cTn id="161" fill="hold">
                            <p:stCondLst>
                              <p:cond delay="16750"/>
                            </p:stCondLst>
                            <p:childTnLst>
                              <p:par>
                                <p:cTn id="162" presetID="1" presetClass="mediacall" presetSubtype="0" fill="hold" nodeType="afterEffect">
                                  <p:stCondLst>
                                    <p:cond delay="0"/>
                                  </p:stCondLst>
                                  <p:childTnLst>
                                    <p:cmd type="call" cmd="playFrom(0.0)">
                                      <p:cBhvr>
                                        <p:cTn id="163" dur="1968" fill="hold"/>
                                        <p:tgtEl>
                                          <p:spTgt spid="8"/>
                                        </p:tgtEl>
                                      </p:cBhvr>
                                    </p:cmd>
                                  </p:childTnLst>
                                </p:cTn>
                              </p:par>
                              <p:par>
                                <p:cTn id="164" presetID="10" presetClass="entr" presetSubtype="0" fill="hold" grpId="0" nodeType="withEffect">
                                  <p:stCondLst>
                                    <p:cond delay="0"/>
                                  </p:stCondLst>
                                  <p:childTnLst>
                                    <p:set>
                                      <p:cBhvr>
                                        <p:cTn id="165" dur="1" fill="hold">
                                          <p:stCondLst>
                                            <p:cond delay="0"/>
                                          </p:stCondLst>
                                        </p:cTn>
                                        <p:tgtEl>
                                          <p:spTgt spid="9"/>
                                        </p:tgtEl>
                                        <p:attrNameLst>
                                          <p:attrName>style.visibility</p:attrName>
                                        </p:attrNameLst>
                                      </p:cBhvr>
                                      <p:to>
                                        <p:strVal val="visible"/>
                                      </p:to>
                                    </p:set>
                                    <p:animEffect transition="in" filter="fade">
                                      <p:cBhvr>
                                        <p:cTn id="166" dur="250"/>
                                        <p:tgtEl>
                                          <p:spTgt spid="9"/>
                                        </p:tgtEl>
                                      </p:cBhvr>
                                    </p:animEffect>
                                  </p:childTnLst>
                                </p:cTn>
                              </p:par>
                              <p:par>
                                <p:cTn id="167" presetID="10" presetClass="exit" presetSubtype="0" fill="hold" grpId="1" nodeType="withEffect">
                                  <p:stCondLst>
                                    <p:cond delay="1500"/>
                                  </p:stCondLst>
                                  <p:childTnLst>
                                    <p:animEffect transition="out" filter="fade">
                                      <p:cBhvr>
                                        <p:cTn id="168" dur="250"/>
                                        <p:tgtEl>
                                          <p:spTgt spid="9"/>
                                        </p:tgtEl>
                                      </p:cBhvr>
                                    </p:animEffect>
                                    <p:set>
                                      <p:cBhvr>
                                        <p:cTn id="169" dur="1" fill="hold">
                                          <p:stCondLst>
                                            <p:cond delay="24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0" fill="hold" display="0">
                  <p:stCondLst>
                    <p:cond delay="indefinite"/>
                  </p:stCondLst>
                  <p:endCondLst>
                    <p:cond evt="onStopAudio" delay="0">
                      <p:tgtEl>
                        <p:sldTgt/>
                      </p:tgtEl>
                    </p:cond>
                  </p:endCondLst>
                </p:cTn>
                <p:tgtEl>
                  <p:spTgt spid="6"/>
                </p:tgtEl>
              </p:cMediaNode>
            </p:audio>
            <p:audio>
              <p:cMediaNode vol="80000">
                <p:cTn id="171" fill="hold" display="0">
                  <p:stCondLst>
                    <p:cond delay="indefinite"/>
                  </p:stCondLst>
                  <p:endCondLst>
                    <p:cond evt="onStopAudio" delay="0">
                      <p:tgtEl>
                        <p:sldTgt/>
                      </p:tgtEl>
                    </p:cond>
                  </p:endCondLst>
                </p:cTn>
                <p:tgtEl>
                  <p:spTgt spid="7"/>
                </p:tgtEl>
              </p:cMediaNode>
            </p:audio>
            <p:audio>
              <p:cMediaNode vol="53030">
                <p:cTn id="172" fill="hold" display="0">
                  <p:stCondLst>
                    <p:cond delay="indefinite"/>
                  </p:stCondLst>
                  <p:endCondLst>
                    <p:cond evt="onStopAudio" delay="0">
                      <p:tgtEl>
                        <p:sldTgt/>
                      </p:tgtEl>
                    </p:cond>
                  </p:endCondLst>
                </p:cTn>
                <p:tgtEl>
                  <p:spTgt spid="8"/>
                </p:tgtEl>
              </p:cMediaNode>
            </p:audio>
          </p:childTnLst>
        </p:cTn>
      </p:par>
    </p:tnLst>
    <p:bldLst>
      <p:bldP spid="9" grpId="0" animBg="1"/>
      <p:bldP spid="9" grpId="1" animBg="1"/>
      <p:bldP spid="39" grpId="0" animBg="1"/>
      <p:bldP spid="39" grpId="1" animBg="1"/>
      <p:bldP spid="5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old man scream (mordecai666).mp3">
            <a:hlinkClick r:id="" action="ppaction://media"/>
            <a:extLst>
              <a:ext uri="{FF2B5EF4-FFF2-40B4-BE49-F238E27FC236}">
                <a16:creationId xmlns="" xmlns:a16="http://schemas.microsoft.com/office/drawing/2014/main" id="{B9FF132C-D190-06C3-095E-CB9110899CC6}"/>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here.</a:t>
            </a: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here.</a:t>
            </a: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here.</a:t>
            </a: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here.</a:t>
            </a: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here.</a:t>
            </a: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here.</a:t>
            </a: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169" name="Sorry Box Black"/>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2182440" y="-3577895"/>
            <a:ext cx="2596682" cy="3517101"/>
          </a:xfrm>
          <a:prstGeom prst="rect">
            <a:avLst/>
          </a:prstGeom>
        </p:spPr>
      </p:pic>
      <p:pic>
        <p:nvPicPr>
          <p:cNvPr id="170" name="Sorry Box Purple">
            <a:extLst>
              <a:ext uri="{FF2B5EF4-FFF2-40B4-BE49-F238E27FC236}">
                <a16:creationId xmlns="" xmlns:a16="http://schemas.microsoft.com/office/drawing/2014/main" id="{32970908-2442-7DFC-902C-586B1E0CB5D8}"/>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803959" y="-3577895"/>
            <a:ext cx="2596682" cy="3517101"/>
          </a:xfrm>
          <a:prstGeom prst="rect">
            <a:avLst/>
          </a:prstGeom>
        </p:spPr>
      </p:pic>
      <p:pic>
        <p:nvPicPr>
          <p:cNvPr id="165" name="Sorry Box Red"/>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258146"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It’s too loud!</a:t>
            </a:r>
            <a:endParaRPr lang="en-US" sz="4400" dirty="0">
              <a:solidFill>
                <a:sysClr val="windowText" lastClr="000000"/>
              </a:solidFill>
              <a:latin typeface="Bangers" panose="00000500000000000000" pitchFamily="2" charset="0"/>
            </a:endParaRPr>
          </a:p>
        </p:txBody>
      </p:sp>
      <p:pic>
        <p:nvPicPr>
          <p:cNvPr id="26" name="Spotlight"/>
          <p:cNvPicPr>
            <a:picLocks noChangeAspect="1"/>
          </p:cNvPicPr>
          <p:nvPr/>
        </p:nvPicPr>
        <p:blipFill>
          <a:blip r:embed="rId67" cstate="print">
            <a:extLst>
              <a:ext uri="{28A0092B-C50C-407E-A947-70E740481C1C}">
                <a14:useLocalDpi xmlns:a14="http://schemas.microsoft.com/office/drawing/2010/main" val="0"/>
              </a:ext>
            </a:extLst>
          </a:blip>
          <a:stretch>
            <a:fillRect/>
          </a:stretch>
        </p:blipFill>
        <p:spPr>
          <a:xfrm>
            <a:off x="278902" y="-8315961"/>
            <a:ext cx="6726187" cy="8229600"/>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a:off x="118069" y="-3679953"/>
            <a:ext cx="2061397" cy="3593592"/>
          </a:xfrm>
          <a:prstGeom prst="rect">
            <a:avLst/>
          </a:prstGeom>
          <a:effectLst/>
        </p:spPr>
      </p:pic>
    </p:spTree>
    <p:extLst>
      <p:ext uri="{BB962C8B-B14F-4D97-AF65-F5344CB8AC3E}">
        <p14:creationId xmlns:p14="http://schemas.microsoft.com/office/powerpoint/2010/main" val="406596025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60606">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68" fill="hold"/>
                                        <p:tgtEl>
                                          <p:spTgt spid="33"/>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64"/>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14"/>
                            </p:stCondLst>
                            <p:childTnLst>
                              <p:par>
                                <p:cTn id="1284" presetID="64" presetClass="path" presetSubtype="0" autoRev="1" fill="hold" nodeType="afterEffect">
                                  <p:stCondLst>
                                    <p:cond delay="0"/>
                                  </p:stCondLst>
                                  <p:childTnLst>
                                    <p:animMotion origin="layout" path="M 7.63889E-7 2.03704E-6 L -0.15386 -0.06617 " pathEditMode="relative" rAng="0" ptsTypes="AA">
                                      <p:cBhvr>
                                        <p:cTn id="1285" dur="350" fill="hold"/>
                                        <p:tgtEl>
                                          <p:spTgt spid="161"/>
                                        </p:tgtEl>
                                        <p:attrNameLst>
                                          <p:attrName>ppt_x</p:attrName>
                                          <p:attrName>ppt_y</p:attrName>
                                        </p:attrNameLst>
                                      </p:cBhvr>
                                      <p:rCtr x="-7693" y="-3318"/>
                                    </p:animMotion>
                                  </p:childTnLst>
                                </p:cTn>
                              </p:par>
                              <p:par>
                                <p:cTn id="1286" presetID="6" presetClass="emph" presetSubtype="0" autoRev="1" fill="hold" nodeType="withEffect">
                                  <p:stCondLst>
                                    <p:cond delay="0"/>
                                  </p:stCondLst>
                                  <p:childTnLst>
                                    <p:animScale>
                                      <p:cBhvr>
                                        <p:cTn id="1287" dur="350" fill="hold"/>
                                        <p:tgtEl>
                                          <p:spTgt spid="161"/>
                                        </p:tgtEl>
                                      </p:cBhvr>
                                      <p:by x="90000" y="90000"/>
                                    </p:animScale>
                                  </p:childTnLst>
                                </p:cTn>
                              </p:par>
                              <p:par>
                                <p:cTn id="1288" presetID="44" presetClass="path" presetSubtype="0" fill="hold" nodeType="withEffect">
                                  <p:stCondLst>
                                    <p:cond delay="350"/>
                                  </p:stCondLst>
                                  <p:childTnLst>
                                    <p:animMotion origin="layout" path="M 0.00217 0.01736 L -0.13434 -0.13986 C -0.16266 -0.17342 -0.20758 -0.21605 -0.25565 -0.25579 C -0.31012 -0.30112 -0.3546 -0.33237 -0.38727 -0.34954 L -0.54297 -0.43461 " pathEditMode="relative" rAng="1500000" ptsTypes="AAAAA">
                                      <p:cBhvr>
                                        <p:cTn id="1289" dur="750" fill="hold"/>
                                        <p:tgtEl>
                                          <p:spTgt spid="42"/>
                                        </p:tgtEl>
                                        <p:attrNameLst>
                                          <p:attrName>ppt_x</p:attrName>
                                          <p:attrName>ppt_y</p:attrName>
                                        </p:attrNameLst>
                                      </p:cBhvr>
                                      <p:rCtr x="-26617" y="-25039"/>
                                    </p:animMotion>
                                  </p:childTnLst>
                                </p:cTn>
                              </p:par>
                              <p:par>
                                <p:cTn id="1290" presetID="8" presetClass="emph" presetSubtype="0" fill="hold" nodeType="withEffect">
                                  <p:stCondLst>
                                    <p:cond delay="350"/>
                                  </p:stCondLst>
                                  <p:childTnLst>
                                    <p:animRot by="-21600000">
                                      <p:cBhvr>
                                        <p:cTn id="1291" dur="750" fill="hold"/>
                                        <p:tgtEl>
                                          <p:spTgt spid="42"/>
                                        </p:tgtEl>
                                        <p:attrNameLst>
                                          <p:attrName>r</p:attrName>
                                        </p:attrNameLst>
                                      </p:cBhvr>
                                    </p:animRot>
                                  </p:childTnLst>
                                </p:cTn>
                              </p:par>
                              <p:par>
                                <p:cTn id="1292" presetID="1" presetClass="exit" presetSubtype="0" fill="hold" nodeType="withEffect">
                                  <p:stCondLst>
                                    <p:cond delay="350"/>
                                  </p:stCondLst>
                                  <p:childTnLst>
                                    <p:set>
                                      <p:cBhvr>
                                        <p:cTn id="1293" dur="1" fill="hold">
                                          <p:stCondLst>
                                            <p:cond delay="0"/>
                                          </p:stCondLst>
                                        </p:cTn>
                                        <p:tgtEl>
                                          <p:spTgt spid="170"/>
                                        </p:tgtEl>
                                        <p:attrNameLst>
                                          <p:attrName>style.visibility</p:attrName>
                                        </p:attrNameLst>
                                      </p:cBhvr>
                                      <p:to>
                                        <p:strVal val="hidden"/>
                                      </p:to>
                                    </p:set>
                                  </p:childTnLst>
                                </p:cTn>
                              </p:par>
                              <p:par>
                                <p:cTn id="1294" presetID="42" presetClass="path" presetSubtype="0" accel="50000" decel="50000" fill="hold" nodeType="withEffect">
                                  <p:stCondLst>
                                    <p:cond delay="350"/>
                                  </p:stCondLst>
                                  <p:childTnLst>
                                    <p:animMotion origin="layout" path="M -6.94444E-7 4.81481E-6 L -0.00011 0.4292 " pathEditMode="relative" rAng="0" ptsTypes="AA">
                                      <p:cBhvr>
                                        <p:cTn id="1295" dur="10" fill="hold"/>
                                        <p:tgtEl>
                                          <p:spTgt spid="170"/>
                                        </p:tgtEl>
                                        <p:attrNameLst>
                                          <p:attrName>ppt_x</p:attrName>
                                          <p:attrName>ppt_y</p:attrName>
                                        </p:attrNameLst>
                                      </p:cBhvr>
                                      <p:rCtr x="-11" y="21470"/>
                                    </p:animMotion>
                                  </p:childTnLst>
                                </p:cTn>
                              </p:par>
                              <p:par>
                                <p:cTn id="1296" presetID="10" presetClass="entr" presetSubtype="0" fill="hold" nodeType="withEffect">
                                  <p:stCondLst>
                                    <p:cond delay="350"/>
                                  </p:stCondLst>
                                  <p:childTnLst>
                                    <p:set>
                                      <p:cBhvr>
                                        <p:cTn id="1297" dur="1" fill="hold">
                                          <p:stCondLst>
                                            <p:cond delay="0"/>
                                          </p:stCondLst>
                                        </p:cTn>
                                        <p:tgtEl>
                                          <p:spTgt spid="170"/>
                                        </p:tgtEl>
                                        <p:attrNameLst>
                                          <p:attrName>style.visibility</p:attrName>
                                        </p:attrNameLst>
                                      </p:cBhvr>
                                      <p:to>
                                        <p:strVal val="visible"/>
                                      </p:to>
                                    </p:set>
                                    <p:animEffect transition="in" filter="fade">
                                      <p:cBhvr>
                                        <p:cTn id="1298" dur="500"/>
                                        <p:tgtEl>
                                          <p:spTgt spid="170"/>
                                        </p:tgtEl>
                                      </p:cBhvr>
                                    </p:animEffect>
                                  </p:childTnLst>
                                </p:cTn>
                              </p:par>
                              <p:par>
                                <p:cTn id="1299" presetID="1" presetClass="mediacall" presetSubtype="0" fill="hold" nodeType="withEffect">
                                  <p:stCondLst>
                                    <p:cond delay="350"/>
                                  </p:stCondLst>
                                  <p:childTnLst>
                                    <p:cmd type="call" cmd="playFrom(0.0)">
                                      <p:cBhvr>
                                        <p:cTn id="1300" dur="1416" fill="hold"/>
                                        <p:tgtEl>
                                          <p:spTgt spid="35"/>
                                        </p:tgtEl>
                                      </p:cBhvr>
                                    </p:cmd>
                                  </p:childTnLst>
                                </p:cTn>
                              </p:par>
                            </p:childTnLst>
                          </p:cTn>
                        </p:par>
                        <p:par>
                          <p:cTn id="1301" fill="hold">
                            <p:stCondLst>
                              <p:cond delay="9180"/>
                            </p:stCondLst>
                            <p:childTnLst>
                              <p:par>
                                <p:cTn id="1302" presetID="10" presetClass="exit" presetSubtype="0" fill="hold" nodeType="afterEffect">
                                  <p:stCondLst>
                                    <p:cond delay="0"/>
                                  </p:stCondLst>
                                  <p:childTnLst>
                                    <p:animEffect transition="out" filter="fade">
                                      <p:cBhvr>
                                        <p:cTn id="1303" dur="10"/>
                                        <p:tgtEl>
                                          <p:spTgt spid="161"/>
                                        </p:tgtEl>
                                      </p:cBhvr>
                                    </p:animEffect>
                                    <p:set>
                                      <p:cBhvr>
                                        <p:cTn id="1304" dur="1" fill="hold">
                                          <p:stCondLst>
                                            <p:cond delay="9"/>
                                          </p:stCondLst>
                                        </p:cTn>
                                        <p:tgtEl>
                                          <p:spTgt spid="161"/>
                                        </p:tgtEl>
                                        <p:attrNameLst>
                                          <p:attrName>style.visibility</p:attrName>
                                        </p:attrNameLst>
                                      </p:cBhvr>
                                      <p:to>
                                        <p:strVal val="hidden"/>
                                      </p:to>
                                    </p:set>
                                  </p:childTnLst>
                                </p:cTn>
                              </p:par>
                              <p:par>
                                <p:cTn id="1305" presetID="10" presetClass="entr" presetSubtype="0" fill="hold" nodeType="withEffect">
                                  <p:stCondLst>
                                    <p:cond delay="0"/>
                                  </p:stCondLst>
                                  <p:childTnLst>
                                    <p:set>
                                      <p:cBhvr>
                                        <p:cTn id="1306" dur="1" fill="hold">
                                          <p:stCondLst>
                                            <p:cond delay="0"/>
                                          </p:stCondLst>
                                        </p:cTn>
                                        <p:tgtEl>
                                          <p:spTgt spid="164"/>
                                        </p:tgtEl>
                                        <p:attrNameLst>
                                          <p:attrName>style.visibility</p:attrName>
                                        </p:attrNameLst>
                                      </p:cBhvr>
                                      <p:to>
                                        <p:strVal val="visible"/>
                                      </p:to>
                                    </p:set>
                                    <p:animEffect transition="in" filter="fade">
                                      <p:cBhvr>
                                        <p:cTn id="1307" dur="10"/>
                                        <p:tgtEl>
                                          <p:spTgt spid="164"/>
                                        </p:tgtEl>
                                      </p:cBhvr>
                                    </p:animEffect>
                                  </p:childTnLst>
                                </p:cTn>
                              </p:par>
                            </p:childTnLst>
                          </p:cTn>
                        </p:par>
                        <p:par>
                          <p:cTn id="1308" fill="hold">
                            <p:stCondLst>
                              <p:cond delay="9190"/>
                            </p:stCondLst>
                            <p:childTnLst>
                              <p:par>
                                <p:cTn id="1309" presetID="64" presetClass="path" presetSubtype="0" accel="50000" decel="50000" autoRev="1" fill="hold" nodeType="afterEffect">
                                  <p:stCondLst>
                                    <p:cond delay="0"/>
                                  </p:stCondLst>
                                  <p:childTnLst>
                                    <p:animMotion origin="layout" path="M -3.09028E-6 2.03704E-6 L 0.32986 -0.07581 " pathEditMode="relative" rAng="0" ptsTypes="AA">
                                      <p:cBhvr>
                                        <p:cTn id="1310" dur="450" fill="hold"/>
                                        <p:tgtEl>
                                          <p:spTgt spid="164"/>
                                        </p:tgtEl>
                                        <p:attrNameLst>
                                          <p:attrName>ppt_x</p:attrName>
                                          <p:attrName>ppt_y</p:attrName>
                                        </p:attrNameLst>
                                      </p:cBhvr>
                                      <p:rCtr x="16493" y="-3800"/>
                                    </p:animMotion>
                                  </p:childTnLst>
                                </p:cTn>
                              </p:par>
                              <p:par>
                                <p:cTn id="1311" presetID="6" presetClass="emph" presetSubtype="0" autoRev="1" fill="hold" nodeType="withEffect">
                                  <p:stCondLst>
                                    <p:cond delay="0"/>
                                  </p:stCondLst>
                                  <p:childTnLst>
                                    <p:animScale>
                                      <p:cBhvr>
                                        <p:cTn id="1312" dur="450" fill="hold"/>
                                        <p:tgtEl>
                                          <p:spTgt spid="164"/>
                                        </p:tgtEl>
                                      </p:cBhvr>
                                      <p:by x="90000" y="90000"/>
                                    </p:animScale>
                                  </p:childTnLst>
                                </p:cTn>
                              </p:par>
                              <p:par>
                                <p:cTn id="1313" presetID="44" presetClass="path" presetSubtype="0" fill="hold" nodeType="withEffect">
                                  <p:stCondLst>
                                    <p:cond delay="450"/>
                                  </p:stCondLst>
                                  <p:childTnLst>
                                    <p:animMotion origin="layout" path="M 0.00011 0.03723 L 0.15777 -0.13947 C 0.19076 -0.17728 0.24284 -0.22299 0.29851 -0.26273 C 0.36242 -0.30806 0.41482 -0.33719 0.45367 -0.3505 L 0.6365 -0.41609 " pathEditMode="relative" rAng="-1306265" ptsTypes="FffFF">
                                      <p:cBhvr>
                                        <p:cTn id="1314" dur="900" fill="hold"/>
                                        <p:tgtEl>
                                          <p:spTgt spid="39"/>
                                        </p:tgtEl>
                                        <p:attrNameLst>
                                          <p:attrName>ppt_x</p:attrName>
                                          <p:attrName>ppt_y</p:attrName>
                                        </p:attrNameLst>
                                      </p:cBhvr>
                                      <p:rCtr x="30968" y="-26427"/>
                                    </p:animMotion>
                                  </p:childTnLst>
                                </p:cTn>
                              </p:par>
                              <p:par>
                                <p:cTn id="1315" presetID="8" presetClass="emph" presetSubtype="0" repeatCount="2000" fill="hold" nodeType="withEffect">
                                  <p:stCondLst>
                                    <p:cond delay="450"/>
                                  </p:stCondLst>
                                  <p:childTnLst>
                                    <p:animRot by="21600000">
                                      <p:cBhvr>
                                        <p:cTn id="1316" dur="750" fill="hold"/>
                                        <p:tgtEl>
                                          <p:spTgt spid="39"/>
                                        </p:tgtEl>
                                        <p:attrNameLst>
                                          <p:attrName>r</p:attrName>
                                        </p:attrNameLst>
                                      </p:cBhvr>
                                    </p:animRot>
                                  </p:childTnLst>
                                </p:cTn>
                              </p:par>
                              <p:par>
                                <p:cTn id="1317" presetID="1" presetClass="exit" presetSubtype="0" fill="hold" nodeType="withEffect">
                                  <p:stCondLst>
                                    <p:cond delay="450"/>
                                  </p:stCondLst>
                                  <p:childTnLst>
                                    <p:set>
                                      <p:cBhvr>
                                        <p:cTn id="1318" dur="1" fill="hold">
                                          <p:stCondLst>
                                            <p:cond delay="0"/>
                                          </p:stCondLst>
                                        </p:cTn>
                                        <p:tgtEl>
                                          <p:spTgt spid="169"/>
                                        </p:tgtEl>
                                        <p:attrNameLst>
                                          <p:attrName>style.visibility</p:attrName>
                                        </p:attrNameLst>
                                      </p:cBhvr>
                                      <p:to>
                                        <p:strVal val="hidden"/>
                                      </p:to>
                                    </p:set>
                                  </p:childTnLst>
                                </p:cTn>
                              </p:par>
                              <p:par>
                                <p:cTn id="1319" presetID="42" presetClass="path" presetSubtype="0" accel="50000" decel="50000" fill="hold" nodeType="withEffect">
                                  <p:stCondLst>
                                    <p:cond delay="450"/>
                                  </p:stCondLst>
                                  <p:childTnLst>
                                    <p:animMotion origin="layout" path="M -9.72222E-7 4.81481E-6 L -0.00011 0.4292 " pathEditMode="relative" rAng="0" ptsTypes="AA">
                                      <p:cBhvr>
                                        <p:cTn id="1320" dur="10" fill="hold"/>
                                        <p:tgtEl>
                                          <p:spTgt spid="169"/>
                                        </p:tgtEl>
                                        <p:attrNameLst>
                                          <p:attrName>ppt_x</p:attrName>
                                          <p:attrName>ppt_y</p:attrName>
                                        </p:attrNameLst>
                                      </p:cBhvr>
                                      <p:rCtr x="-11" y="21470"/>
                                    </p:animMotion>
                                  </p:childTnLst>
                                </p:cTn>
                              </p:par>
                              <p:par>
                                <p:cTn id="1321" presetID="10" presetClass="entr" presetSubtype="0" fill="hold" nodeType="withEffect">
                                  <p:stCondLst>
                                    <p:cond delay="450"/>
                                  </p:stCondLst>
                                  <p:childTnLst>
                                    <p:set>
                                      <p:cBhvr>
                                        <p:cTn id="1322" dur="1" fill="hold">
                                          <p:stCondLst>
                                            <p:cond delay="0"/>
                                          </p:stCondLst>
                                        </p:cTn>
                                        <p:tgtEl>
                                          <p:spTgt spid="169"/>
                                        </p:tgtEl>
                                        <p:attrNameLst>
                                          <p:attrName>style.visibility</p:attrName>
                                        </p:attrNameLst>
                                      </p:cBhvr>
                                      <p:to>
                                        <p:strVal val="visible"/>
                                      </p:to>
                                    </p:set>
                                    <p:animEffect transition="in" filter="fade">
                                      <p:cBhvr>
                                        <p:cTn id="1323" dur="500"/>
                                        <p:tgtEl>
                                          <p:spTgt spid="169"/>
                                        </p:tgtEl>
                                      </p:cBhvr>
                                    </p:animEffect>
                                  </p:childTnLst>
                                </p:cTn>
                              </p:par>
                              <p:par>
                                <p:cTn id="1324" presetID="1" presetClass="mediacall" presetSubtype="0" fill="hold" nodeType="withEffect">
                                  <p:stCondLst>
                                    <p:cond delay="450"/>
                                  </p:stCondLst>
                                  <p:childTnLst>
                                    <p:cmd type="call" cmd="playFrom(0.0)">
                                      <p:cBhvr>
                                        <p:cTn id="1325" dur="1416" fill="hold"/>
                                        <p:tgtEl>
                                          <p:spTgt spid="35"/>
                                        </p:tgtEl>
                                      </p:cBhvr>
                                    </p:cmd>
                                  </p:childTnLst>
                                </p:cTn>
                              </p:par>
                            </p:childTnLst>
                          </p:cTn>
                        </p:par>
                        <p:par>
                          <p:cTn id="1326" fill="hold">
                            <p:stCondLst>
                              <p:cond delay="11140"/>
                            </p:stCondLst>
                            <p:childTnLst>
                              <p:par>
                                <p:cTn id="1327" presetID="64" presetClass="path" presetSubtype="0" autoRev="1" fill="hold" nodeType="afterEffect">
                                  <p:stCondLst>
                                    <p:cond delay="0"/>
                                  </p:stCondLst>
                                  <p:childTnLst>
                                    <p:animMotion origin="layout" path="M 7.63889E-7 2.03704E-6 L 0.00239 -0.11632 " pathEditMode="relative" rAng="0" ptsTypes="AA">
                                      <p:cBhvr>
                                        <p:cTn id="1328" dur="250" fill="hold"/>
                                        <p:tgtEl>
                                          <p:spTgt spid="164"/>
                                        </p:tgtEl>
                                        <p:attrNameLst>
                                          <p:attrName>ppt_x</p:attrName>
                                          <p:attrName>ppt_y</p:attrName>
                                        </p:attrNameLst>
                                      </p:cBhvr>
                                      <p:rCtr x="119" y="-5826"/>
                                    </p:animMotion>
                                  </p:childTnLst>
                                </p:cTn>
                              </p:par>
                              <p:par>
                                <p:cTn id="1329" presetID="6" presetClass="emph" presetSubtype="0" autoRev="1" fill="hold" nodeType="withEffect">
                                  <p:stCondLst>
                                    <p:cond delay="0"/>
                                  </p:stCondLst>
                                  <p:childTnLst>
                                    <p:animScale>
                                      <p:cBhvr>
                                        <p:cTn id="1330" dur="250" fill="hold"/>
                                        <p:tgtEl>
                                          <p:spTgt spid="164"/>
                                        </p:tgtEl>
                                      </p:cBhvr>
                                      <p:by x="90000" y="90000"/>
                                    </p:animScale>
                                  </p:childTnLst>
                                </p:cTn>
                              </p:par>
                              <p:par>
                                <p:cTn id="1331" presetID="44" presetClass="path" presetSubtype="0" fill="hold" nodeType="withEffect">
                                  <p:stCondLst>
                                    <p:cond delay="250"/>
                                  </p:stCondLst>
                                  <p:childTnLst>
                                    <p:animMotion origin="layout" path="M 0.00011 0.03723 L 0.15777 -0.13947 C 0.19076 -0.17728 0.24284 -0.22299 0.29851 -0.26273 C 0.36242 -0.30806 0.41482 -0.33719 0.45367 -0.3505 L 0.6365 -0.41609 " pathEditMode="relative" rAng="-1306265" ptsTypes="FffFF">
                                      <p:cBhvr>
                                        <p:cTn id="1332" dur="900" fill="hold"/>
                                        <p:tgtEl>
                                          <p:spTgt spid="3"/>
                                        </p:tgtEl>
                                        <p:attrNameLst>
                                          <p:attrName>ppt_x</p:attrName>
                                          <p:attrName>ppt_y</p:attrName>
                                        </p:attrNameLst>
                                      </p:cBhvr>
                                      <p:rCtr x="30968" y="-26427"/>
                                    </p:animMotion>
                                  </p:childTnLst>
                                </p:cTn>
                              </p:par>
                              <p:par>
                                <p:cTn id="1333" presetID="8" presetClass="emph" presetSubtype="0" repeatCount="2000" fill="hold" nodeType="withEffect">
                                  <p:stCondLst>
                                    <p:cond delay="250"/>
                                  </p:stCondLst>
                                  <p:childTnLst>
                                    <p:animRot by="21600000">
                                      <p:cBhvr>
                                        <p:cTn id="1334" dur="750" fill="hold"/>
                                        <p:tgtEl>
                                          <p:spTgt spid="3"/>
                                        </p:tgtEl>
                                        <p:attrNameLst>
                                          <p:attrName>r</p:attrName>
                                        </p:attrNameLst>
                                      </p:cBhvr>
                                    </p:animRot>
                                  </p:childTnLst>
                                </p:cTn>
                              </p:par>
                              <p:par>
                                <p:cTn id="1335" presetID="1" presetClass="exit" presetSubtype="0" fill="hold" nodeType="withEffect">
                                  <p:stCondLst>
                                    <p:cond delay="250"/>
                                  </p:stCondLst>
                                  <p:childTnLst>
                                    <p:set>
                                      <p:cBhvr>
                                        <p:cTn id="1336" dur="1" fill="hold">
                                          <p:stCondLst>
                                            <p:cond delay="0"/>
                                          </p:stCondLst>
                                        </p:cTn>
                                        <p:tgtEl>
                                          <p:spTgt spid="165"/>
                                        </p:tgtEl>
                                        <p:attrNameLst>
                                          <p:attrName>style.visibility</p:attrName>
                                        </p:attrNameLst>
                                      </p:cBhvr>
                                      <p:to>
                                        <p:strVal val="hidden"/>
                                      </p:to>
                                    </p:set>
                                  </p:childTnLst>
                                </p:cTn>
                              </p:par>
                              <p:par>
                                <p:cTn id="1337" presetID="42" presetClass="path" presetSubtype="0" accel="50000" decel="50000" fill="hold" nodeType="withEffect">
                                  <p:stCondLst>
                                    <p:cond delay="250"/>
                                  </p:stCondLst>
                                  <p:childTnLst>
                                    <p:animMotion origin="layout" path="M -2.43056E-6 4.81481E-6 L -0.00011 0.4292 " pathEditMode="relative" rAng="0" ptsTypes="AA">
                                      <p:cBhvr>
                                        <p:cTn id="1338" dur="10" fill="hold"/>
                                        <p:tgtEl>
                                          <p:spTgt spid="165"/>
                                        </p:tgtEl>
                                        <p:attrNameLst>
                                          <p:attrName>ppt_x</p:attrName>
                                          <p:attrName>ppt_y</p:attrName>
                                        </p:attrNameLst>
                                      </p:cBhvr>
                                      <p:rCtr x="-11" y="21470"/>
                                    </p:animMotion>
                                  </p:childTnLst>
                                </p:cTn>
                              </p:par>
                              <p:par>
                                <p:cTn id="1339" presetID="10" presetClass="entr" presetSubtype="0" fill="hold" nodeType="withEffect">
                                  <p:stCondLst>
                                    <p:cond delay="250"/>
                                  </p:stCondLst>
                                  <p:childTnLst>
                                    <p:set>
                                      <p:cBhvr>
                                        <p:cTn id="1340" dur="1" fill="hold">
                                          <p:stCondLst>
                                            <p:cond delay="0"/>
                                          </p:stCondLst>
                                        </p:cTn>
                                        <p:tgtEl>
                                          <p:spTgt spid="165"/>
                                        </p:tgtEl>
                                        <p:attrNameLst>
                                          <p:attrName>style.visibility</p:attrName>
                                        </p:attrNameLst>
                                      </p:cBhvr>
                                      <p:to>
                                        <p:strVal val="visible"/>
                                      </p:to>
                                    </p:set>
                                    <p:animEffect transition="in" filter="fade">
                                      <p:cBhvr>
                                        <p:cTn id="1341" dur="500"/>
                                        <p:tgtEl>
                                          <p:spTgt spid="165"/>
                                        </p:tgtEl>
                                      </p:cBhvr>
                                    </p:animEffect>
                                  </p:childTnLst>
                                </p:cTn>
                              </p:par>
                              <p:par>
                                <p:cTn id="1342" presetID="1" presetClass="mediacall" presetSubtype="0" fill="hold" nodeType="withEffect">
                                  <p:stCondLst>
                                    <p:cond delay="250"/>
                                  </p:stCondLst>
                                  <p:childTnLst>
                                    <p:cmd type="call" cmd="playFrom(0.0)">
                                      <p:cBhvr>
                                        <p:cTn id="1343" dur="1416" fill="hold"/>
                                        <p:tgtEl>
                                          <p:spTgt spid="35"/>
                                        </p:tgtEl>
                                      </p:cBhvr>
                                    </p:cmd>
                                  </p:childTnLst>
                                </p:cTn>
                              </p:par>
                            </p:childTnLst>
                          </p:cTn>
                        </p:par>
                        <p:par>
                          <p:cTn id="1344" fill="hold">
                            <p:stCondLst>
                              <p:cond delay="12890"/>
                            </p:stCondLst>
                            <p:childTnLst>
                              <p:par>
                                <p:cTn id="1345" presetID="1" presetClass="exit" presetSubtype="0" fill="hold" nodeType="afterEffect">
                                  <p:stCondLst>
                                    <p:cond delay="500"/>
                                  </p:stCondLst>
                                  <p:childTnLst>
                                    <p:set>
                                      <p:cBhvr>
                                        <p:cTn id="1346" dur="1" fill="hold">
                                          <p:stCondLst>
                                            <p:cond delay="0"/>
                                          </p:stCondLst>
                                        </p:cTn>
                                        <p:tgtEl>
                                          <p:spTgt spid="26"/>
                                        </p:tgtEl>
                                        <p:attrNameLst>
                                          <p:attrName>style.visibility</p:attrName>
                                        </p:attrNameLst>
                                      </p:cBhvr>
                                      <p:to>
                                        <p:strVal val="hidden"/>
                                      </p:to>
                                    </p:set>
                                  </p:childTnLst>
                                </p:cTn>
                              </p:par>
                            </p:childTnLst>
                          </p:cTn>
                        </p:par>
                        <p:par>
                          <p:cTn id="1347" fill="hold">
                            <p:stCondLst>
                              <p:cond delay="13390"/>
                            </p:stCondLst>
                            <p:childTnLst>
                              <p:par>
                                <p:cTn id="1348" presetID="42" presetClass="path" presetSubtype="0" accel="50000" decel="50000" fill="hold" nodeType="afterEffect">
                                  <p:stCondLst>
                                    <p:cond delay="0"/>
                                  </p:stCondLst>
                                  <p:childTnLst>
                                    <p:animMotion origin="layout" path="M -3.22917E-6 -3.33333E-6 L 0.00141 0.98091 " pathEditMode="relative" rAng="0" ptsTypes="AA">
                                      <p:cBhvr>
                                        <p:cTn id="1349" dur="10" fill="hold"/>
                                        <p:tgtEl>
                                          <p:spTgt spid="26"/>
                                        </p:tgtEl>
                                        <p:attrNameLst>
                                          <p:attrName>ppt_x</p:attrName>
                                          <p:attrName>ppt_y</p:attrName>
                                        </p:attrNameLst>
                                      </p:cBhvr>
                                      <p:rCtr x="65" y="49055"/>
                                    </p:animMotion>
                                  </p:childTnLst>
                                </p:cTn>
                              </p:par>
                            </p:childTnLst>
                          </p:cTn>
                        </p:par>
                        <p:par>
                          <p:cTn id="1350" fill="hold">
                            <p:stCondLst>
                              <p:cond delay="13400"/>
                            </p:stCondLst>
                            <p:childTnLst>
                              <p:par>
                                <p:cTn id="1351" presetID="10" presetClass="entr" presetSubtype="0" fill="hold" nodeType="afterEffect">
                                  <p:stCondLst>
                                    <p:cond delay="0"/>
                                  </p:stCondLst>
                                  <p:childTnLst>
                                    <p:set>
                                      <p:cBhvr>
                                        <p:cTn id="1352" dur="1" fill="hold">
                                          <p:stCondLst>
                                            <p:cond delay="0"/>
                                          </p:stCondLst>
                                        </p:cTn>
                                        <p:tgtEl>
                                          <p:spTgt spid="26"/>
                                        </p:tgtEl>
                                        <p:attrNameLst>
                                          <p:attrName>style.visibility</p:attrName>
                                        </p:attrNameLst>
                                      </p:cBhvr>
                                      <p:to>
                                        <p:strVal val="visible"/>
                                      </p:to>
                                    </p:set>
                                    <p:animEffect transition="in" filter="fade">
                                      <p:cBhvr>
                                        <p:cTn id="1353" dur="500"/>
                                        <p:tgtEl>
                                          <p:spTgt spid="26"/>
                                        </p:tgtEl>
                                      </p:cBhvr>
                                    </p:animEffect>
                                  </p:childTnLst>
                                </p:cTn>
                              </p:par>
                              <p:par>
                                <p:cTn id="1354" presetID="1" presetClass="mediacall" presetSubtype="0" fill="hold" nodeType="withEffect">
                                  <p:stCondLst>
                                    <p:cond delay="0"/>
                                  </p:stCondLst>
                                  <p:childTnLst>
                                    <p:cmd type="call" cmd="playFrom(0.0)">
                                      <p:cBhvr>
                                        <p:cTn id="1355" dur="5064" fill="hold"/>
                                        <p:tgtEl>
                                          <p:spTgt spid="31"/>
                                        </p:tgtEl>
                                      </p:cBhvr>
                                    </p:cmd>
                                  </p:childTnLst>
                                </p:cTn>
                              </p:par>
                            </p:childTnLst>
                          </p:cTn>
                        </p:par>
                        <p:par>
                          <p:cTn id="1356" fill="hold">
                            <p:stCondLst>
                              <p:cond delay="18464"/>
                            </p:stCondLst>
                            <p:childTnLst>
                              <p:par>
                                <p:cTn id="1357" presetID="42" presetClass="path" presetSubtype="0" accel="50000" decel="50000" fill="hold" nodeType="afterEffect">
                                  <p:stCondLst>
                                    <p:cond delay="1000"/>
                                  </p:stCondLst>
                                  <p:childTnLst>
                                    <p:animMotion origin="layout" path="M 2.32639E-6 8.64198E-7 L -0.0012 0.43075 " pathEditMode="relative" rAng="0" ptsTypes="AA">
                                      <p:cBhvr>
                                        <p:cTn id="1358" dur="1000" fill="hold"/>
                                        <p:tgtEl>
                                          <p:spTgt spid="32"/>
                                        </p:tgtEl>
                                        <p:attrNameLst>
                                          <p:attrName>ppt_x</p:attrName>
                                          <p:attrName>ppt_y</p:attrName>
                                        </p:attrNameLst>
                                      </p:cBhvr>
                                      <p:rCtr x="-65" y="21547"/>
                                    </p:animMotion>
                                  </p:childTnLst>
                                </p:cTn>
                              </p:par>
                              <p:par>
                                <p:cTn id="1359" presetID="1" presetClass="mediacall" presetSubtype="0" fill="hold" nodeType="withEffect">
                                  <p:stCondLst>
                                    <p:cond delay="500"/>
                                  </p:stCondLst>
                                  <p:childTnLst>
                                    <p:cmd type="call" cmd="playFrom(0.0)">
                                      <p:cBhvr>
                                        <p:cTn id="1360" dur="1944" fill="hold"/>
                                        <p:tgtEl>
                                          <p:spTgt spid="34"/>
                                        </p:tgtEl>
                                      </p:cBhvr>
                                    </p:cmd>
                                  </p:childTnLst>
                                </p:cTn>
                              </p:par>
                            </p:childTnLst>
                          </p:cTn>
                        </p:par>
                      </p:childTnLst>
                    </p:cTn>
                  </p:par>
                </p:childTnLst>
              </p:cTn>
              <p:nextCondLst>
                <p:cond evt="onClick" delay="0">
                  <p:tgtEl>
                    <p:spTgt spid="94"/>
                  </p:tgtEl>
                </p:cond>
              </p:nextCondLst>
            </p:seq>
            <p:audio>
              <p:cMediaNode vol="80000">
                <p:cTn id="1361" fill="hold" display="0">
                  <p:stCondLst>
                    <p:cond delay="indefinite"/>
                  </p:stCondLst>
                  <p:endCondLst>
                    <p:cond evt="onStopAudio" delay="0">
                      <p:tgtEl>
                        <p:sldTgt/>
                      </p:tgtEl>
                    </p:cond>
                  </p:endCondLst>
                </p:cTn>
                <p:tgtEl>
                  <p:spTgt spid="162"/>
                </p:tgtEl>
              </p:cMediaNode>
            </p:audio>
            <p:audio>
              <p:cMediaNode vol="80000">
                <p:cTn id="1362" fill="hold" display="0">
                  <p:stCondLst>
                    <p:cond delay="indefinite"/>
                  </p:stCondLst>
                  <p:endCondLst>
                    <p:cond evt="onStopAudio" delay="0">
                      <p:tgtEl>
                        <p:sldTgt/>
                      </p:tgtEl>
                    </p:cond>
                  </p:endCondLst>
                </p:cTn>
                <p:tgtEl>
                  <p:spTgt spid="31"/>
                </p:tgtEl>
              </p:cMediaNode>
            </p:audio>
            <p:audio>
              <p:cMediaNode vol="80000">
                <p:cTn id="1363" fill="hold" display="0">
                  <p:stCondLst>
                    <p:cond delay="indefinite"/>
                  </p:stCondLst>
                  <p:endCondLst>
                    <p:cond evt="onStopAudio" delay="0">
                      <p:tgtEl>
                        <p:sldTgt/>
                      </p:tgtEl>
                    </p:cond>
                  </p:endCondLst>
                </p:cTn>
                <p:tgtEl>
                  <p:spTgt spid="34"/>
                </p:tgtEl>
              </p:cMediaNode>
            </p:audio>
            <p:audio>
              <p:cMediaNode vol="80000">
                <p:cTn id="1364" fill="hold" display="0">
                  <p:stCondLst>
                    <p:cond delay="indefinite"/>
                  </p:stCondLst>
                  <p:endCondLst>
                    <p:cond evt="onStopAudio" delay="0">
                      <p:tgtEl>
                        <p:sldTgt/>
                      </p:tgtEl>
                    </p:cond>
                  </p:endCondLst>
                </p:cTn>
                <p:tgtEl>
                  <p:spTgt spid="35"/>
                </p:tgtEl>
              </p:cMediaNode>
            </p:audio>
            <p:audio>
              <p:cMediaNode vol="53030">
                <p:cTn id="1365" fill="hold" display="0">
                  <p:stCondLst>
                    <p:cond delay="indefinite"/>
                  </p:stCondLst>
                  <p:endCondLst>
                    <p:cond evt="onStopAudio" delay="0">
                      <p:tgtEl>
                        <p:sldTgt/>
                      </p:tgtEl>
                    </p:cond>
                  </p:endCondLst>
                </p:cTn>
                <p:tgtEl>
                  <p:spTgt spid="33"/>
                </p:tgtEl>
              </p:cMediaNode>
            </p:audio>
            <p:audio>
              <p:cMediaNode vol="80000">
                <p:cTn id="1366" fill="hold" display="0">
                  <p:stCondLst>
                    <p:cond delay="indefinite"/>
                  </p:stCondLst>
                  <p:endCondLst>
                    <p:cond evt="onStopAudio" delay="0">
                      <p:tgtEl>
                        <p:sldTgt/>
                      </p:tgtEl>
                    </p:cond>
                  </p:endCondLst>
                </p:cTn>
                <p:tgtEl>
                  <p:spTgt spid="16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6" name="old man scream (mordecai666).mp3">
            <a:hlinkClick r:id="" action="ppaction://media"/>
            <a:extLst>
              <a:ext uri="{FF2B5EF4-FFF2-40B4-BE49-F238E27FC236}">
                <a16:creationId xmlns="" xmlns:a16="http://schemas.microsoft.com/office/drawing/2014/main" id="{30DC8C7E-0343-7CD8-C60B-674764117CA4}"/>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5"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here.</a:t>
            </a: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here.</a:t>
            </a: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here.</a:t>
            </a: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here.</a:t>
            </a: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here.</a:t>
            </a: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here.</a:t>
            </a: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37" name="Sorry Box Black"/>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2182440" y="-3577895"/>
            <a:ext cx="2596682" cy="3517101"/>
          </a:xfrm>
          <a:prstGeom prst="rect">
            <a:avLst/>
          </a:prstGeom>
        </p:spPr>
      </p:pic>
      <p:pic>
        <p:nvPicPr>
          <p:cNvPr id="167" name="Sorry Box Orang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3152"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Stop That noise!</a:t>
            </a:r>
            <a:endParaRPr lang="en-US" sz="4400" dirty="0">
              <a:solidFill>
                <a:sysClr val="windowText" lastClr="000000"/>
              </a:solidFill>
              <a:latin typeface="Bangers" panose="00000500000000000000" pitchFamily="2" charset="0"/>
            </a:endParaRPr>
          </a:p>
        </p:txBody>
      </p:sp>
      <p:pic>
        <p:nvPicPr>
          <p:cNvPr id="26" name="Spotlight"/>
          <p:cNvPicPr>
            <a:picLocks noChangeAspect="1"/>
          </p:cNvPicPr>
          <p:nvPr/>
        </p:nvPicPr>
        <p:blipFill>
          <a:blip r:embed="rId67" cstate="print">
            <a:extLst>
              <a:ext uri="{28A0092B-C50C-407E-A947-70E740481C1C}">
                <a14:useLocalDpi xmlns:a14="http://schemas.microsoft.com/office/drawing/2010/main" val="0"/>
              </a:ext>
            </a:extLst>
          </a:blip>
          <a:stretch>
            <a:fillRect/>
          </a:stretch>
        </p:blipFill>
        <p:spPr>
          <a:xfrm>
            <a:off x="7671816" y="-8315961"/>
            <a:ext cx="6726187" cy="8229600"/>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a:off x="2568702" y="-3679953"/>
            <a:ext cx="2061397" cy="3593592"/>
          </a:xfrm>
          <a:prstGeom prst="rect">
            <a:avLst/>
          </a:prstGeom>
          <a:effectLst/>
        </p:spPr>
      </p:pic>
    </p:spTree>
    <p:extLst>
      <p:ext uri="{BB962C8B-B14F-4D97-AF65-F5344CB8AC3E}">
        <p14:creationId xmlns:p14="http://schemas.microsoft.com/office/powerpoint/2010/main" val="393144489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5"/>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59091">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222"/>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222"/>
                            </p:stCondLst>
                            <p:childTnLst>
                              <p:par>
                                <p:cTn id="1274" presetID="1" presetClass="mediacall" presetSubtype="0" fill="hold" nodeType="afterEffect">
                                  <p:stCondLst>
                                    <p:cond delay="0"/>
                                  </p:stCondLst>
                                  <p:childTnLst>
                                    <p:cmd type="call" cmd="playFrom(0.0)">
                                      <p:cBhvr>
                                        <p:cTn id="1275" dur="1968" fill="hold"/>
                                        <p:tgtEl>
                                          <p:spTgt spid="36"/>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90"/>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40"/>
                            </p:stCondLst>
                            <p:childTnLst>
                              <p:par>
                                <p:cTn id="1284" presetID="64" presetClass="path" presetSubtype="0" autoRev="1" fill="hold" nodeType="afterEffect">
                                  <p:stCondLst>
                                    <p:cond delay="0"/>
                                  </p:stCondLst>
                                  <p:childTnLst>
                                    <p:animMotion origin="layout" path="M 3.15972E-6 -1.91358E-6 L -0.46604 -0.08352 " pathEditMode="relative" rAng="0" ptsTypes="AA">
                                      <p:cBhvr>
                                        <p:cTn id="1285" dur="550" fill="hold"/>
                                        <p:tgtEl>
                                          <p:spTgt spid="161"/>
                                        </p:tgtEl>
                                        <p:attrNameLst>
                                          <p:attrName>ppt_x</p:attrName>
                                          <p:attrName>ppt_y</p:attrName>
                                        </p:attrNameLst>
                                      </p:cBhvr>
                                      <p:rCtr x="-23307" y="-4186"/>
                                    </p:animMotion>
                                  </p:childTnLst>
                                </p:cTn>
                              </p:par>
                              <p:par>
                                <p:cTn id="1286" presetID="6" presetClass="emph" presetSubtype="0" autoRev="1" fill="hold" nodeType="withEffect">
                                  <p:stCondLst>
                                    <p:cond delay="0"/>
                                  </p:stCondLst>
                                  <p:childTnLst>
                                    <p:animScale>
                                      <p:cBhvr>
                                        <p:cTn id="1287" dur="550" fill="hold"/>
                                        <p:tgtEl>
                                          <p:spTgt spid="161"/>
                                        </p:tgtEl>
                                      </p:cBhvr>
                                      <p:by x="90000" y="90000"/>
                                    </p:animScale>
                                  </p:childTnLst>
                                </p:cTn>
                              </p:par>
                              <p:par>
                                <p:cTn id="1288" presetID="44" presetClass="path" presetSubtype="0" fill="hold" nodeType="withEffect">
                                  <p:stCondLst>
                                    <p:cond delay="5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0"/>
                                        </p:tgtEl>
                                        <p:attrNameLst>
                                          <p:attrName>ppt_x</p:attrName>
                                          <p:attrName>ppt_y</p:attrName>
                                        </p:attrNameLst>
                                      </p:cBhvr>
                                      <p:rCtr x="-17415" y="-17978"/>
                                    </p:animMotion>
                                  </p:childTnLst>
                                </p:cTn>
                              </p:par>
                              <p:par>
                                <p:cTn id="1290" presetID="8" presetClass="emph" presetSubtype="0" fill="hold" nodeType="withEffect">
                                  <p:stCondLst>
                                    <p:cond delay="550"/>
                                  </p:stCondLst>
                                  <p:childTnLst>
                                    <p:animRot by="-21600000">
                                      <p:cBhvr>
                                        <p:cTn id="1291" dur="750" fill="hold"/>
                                        <p:tgtEl>
                                          <p:spTgt spid="40"/>
                                        </p:tgtEl>
                                        <p:attrNameLst>
                                          <p:attrName>r</p:attrName>
                                        </p:attrNameLst>
                                      </p:cBhvr>
                                    </p:animRot>
                                  </p:childTnLst>
                                </p:cTn>
                              </p:par>
                              <p:par>
                                <p:cTn id="1292" presetID="1" presetClass="exit" presetSubtype="0" fill="hold" nodeType="withEffect">
                                  <p:stCondLst>
                                    <p:cond delay="550"/>
                                  </p:stCondLst>
                                  <p:childTnLst>
                                    <p:set>
                                      <p:cBhvr>
                                        <p:cTn id="1293" dur="1" fill="hold">
                                          <p:stCondLst>
                                            <p:cond delay="0"/>
                                          </p:stCondLst>
                                        </p:cTn>
                                        <p:tgtEl>
                                          <p:spTgt spid="167"/>
                                        </p:tgtEl>
                                        <p:attrNameLst>
                                          <p:attrName>style.visibility</p:attrName>
                                        </p:attrNameLst>
                                      </p:cBhvr>
                                      <p:to>
                                        <p:strVal val="hidden"/>
                                      </p:to>
                                    </p:set>
                                  </p:childTnLst>
                                </p:cTn>
                              </p:par>
                              <p:par>
                                <p:cTn id="1294" presetID="42" presetClass="path" presetSubtype="0" accel="50000" decel="50000" fill="hold" nodeType="withEffect">
                                  <p:stCondLst>
                                    <p:cond delay="550"/>
                                  </p:stCondLst>
                                  <p:childTnLst>
                                    <p:animMotion origin="layout" path="M -6.94444E-7 4.81481E-6 L -0.00011 0.4292 " pathEditMode="relative" rAng="0" ptsTypes="AA">
                                      <p:cBhvr>
                                        <p:cTn id="1295" dur="10" fill="hold"/>
                                        <p:tgtEl>
                                          <p:spTgt spid="167"/>
                                        </p:tgtEl>
                                        <p:attrNameLst>
                                          <p:attrName>ppt_x</p:attrName>
                                          <p:attrName>ppt_y</p:attrName>
                                        </p:attrNameLst>
                                      </p:cBhvr>
                                      <p:rCtr x="-11" y="21470"/>
                                    </p:animMotion>
                                  </p:childTnLst>
                                </p:cTn>
                              </p:par>
                              <p:par>
                                <p:cTn id="1296" presetID="10" presetClass="entr" presetSubtype="0" fill="hold" nodeType="withEffect">
                                  <p:stCondLst>
                                    <p:cond delay="550"/>
                                  </p:stCondLst>
                                  <p:childTnLst>
                                    <p:set>
                                      <p:cBhvr>
                                        <p:cTn id="1297" dur="1" fill="hold">
                                          <p:stCondLst>
                                            <p:cond delay="0"/>
                                          </p:stCondLst>
                                        </p:cTn>
                                        <p:tgtEl>
                                          <p:spTgt spid="167"/>
                                        </p:tgtEl>
                                        <p:attrNameLst>
                                          <p:attrName>style.visibility</p:attrName>
                                        </p:attrNameLst>
                                      </p:cBhvr>
                                      <p:to>
                                        <p:strVal val="visible"/>
                                      </p:to>
                                    </p:set>
                                    <p:animEffect transition="in" filter="fade">
                                      <p:cBhvr>
                                        <p:cTn id="1298" dur="500"/>
                                        <p:tgtEl>
                                          <p:spTgt spid="167"/>
                                        </p:tgtEl>
                                      </p:cBhvr>
                                    </p:animEffect>
                                  </p:childTnLst>
                                </p:cTn>
                              </p:par>
                              <p:par>
                                <p:cTn id="1299" presetID="1" presetClass="mediacall" presetSubtype="0" fill="hold" nodeType="withEffect">
                                  <p:stCondLst>
                                    <p:cond delay="550"/>
                                  </p:stCondLst>
                                  <p:childTnLst>
                                    <p:cmd type="call" cmd="playFrom(0.0)">
                                      <p:cBhvr>
                                        <p:cTn id="1300" dur="1416" fill="hold"/>
                                        <p:tgtEl>
                                          <p:spTgt spid="35"/>
                                        </p:tgtEl>
                                      </p:cBhvr>
                                    </p:cmd>
                                  </p:childTnLst>
                                </p:cTn>
                              </p:par>
                            </p:childTnLst>
                          </p:cTn>
                        </p:par>
                        <p:par>
                          <p:cTn id="1301" fill="hold">
                            <p:stCondLst>
                              <p:cond delay="9406"/>
                            </p:stCondLst>
                            <p:childTnLst>
                              <p:par>
                                <p:cTn id="1302" presetID="10" presetClass="exit" presetSubtype="0" fill="hold" nodeType="afterEffect">
                                  <p:stCondLst>
                                    <p:cond delay="0"/>
                                  </p:stCondLst>
                                  <p:childTnLst>
                                    <p:animEffect transition="out" filter="fade">
                                      <p:cBhvr>
                                        <p:cTn id="1303" dur="10"/>
                                        <p:tgtEl>
                                          <p:spTgt spid="161"/>
                                        </p:tgtEl>
                                      </p:cBhvr>
                                    </p:animEffect>
                                    <p:set>
                                      <p:cBhvr>
                                        <p:cTn id="1304" dur="1" fill="hold">
                                          <p:stCondLst>
                                            <p:cond delay="9"/>
                                          </p:stCondLst>
                                        </p:cTn>
                                        <p:tgtEl>
                                          <p:spTgt spid="161"/>
                                        </p:tgtEl>
                                        <p:attrNameLst>
                                          <p:attrName>style.visibility</p:attrName>
                                        </p:attrNameLst>
                                      </p:cBhvr>
                                      <p:to>
                                        <p:strVal val="hidden"/>
                                      </p:to>
                                    </p:set>
                                  </p:childTnLst>
                                </p:cTn>
                              </p:par>
                              <p:par>
                                <p:cTn id="1305" presetID="10" presetClass="entr" presetSubtype="0" fill="hold" nodeType="withEffect">
                                  <p:stCondLst>
                                    <p:cond delay="0"/>
                                  </p:stCondLst>
                                  <p:childTnLst>
                                    <p:set>
                                      <p:cBhvr>
                                        <p:cTn id="1306" dur="1" fill="hold">
                                          <p:stCondLst>
                                            <p:cond delay="0"/>
                                          </p:stCondLst>
                                        </p:cTn>
                                        <p:tgtEl>
                                          <p:spTgt spid="164"/>
                                        </p:tgtEl>
                                        <p:attrNameLst>
                                          <p:attrName>style.visibility</p:attrName>
                                        </p:attrNameLst>
                                      </p:cBhvr>
                                      <p:to>
                                        <p:strVal val="visible"/>
                                      </p:to>
                                    </p:set>
                                    <p:animEffect transition="in" filter="fade">
                                      <p:cBhvr>
                                        <p:cTn id="1307" dur="10"/>
                                        <p:tgtEl>
                                          <p:spTgt spid="164"/>
                                        </p:tgtEl>
                                      </p:cBhvr>
                                    </p:animEffect>
                                  </p:childTnLst>
                                </p:cTn>
                              </p:par>
                            </p:childTnLst>
                          </p:cTn>
                        </p:par>
                        <p:par>
                          <p:cTn id="1308" fill="hold">
                            <p:stCondLst>
                              <p:cond delay="9416"/>
                            </p:stCondLst>
                            <p:childTnLst>
                              <p:par>
                                <p:cTn id="1309" presetID="64" presetClass="path" presetSubtype="0" accel="50000" decel="50000" autoRev="1" fill="hold" nodeType="afterEffect">
                                  <p:stCondLst>
                                    <p:cond delay="0"/>
                                  </p:stCondLst>
                                  <p:childTnLst>
                                    <p:animMotion origin="layout" path="M -3.09028E-6 2.03704E-6 L 0.31109 -0.0654 " pathEditMode="relative" rAng="0" ptsTypes="AA">
                                      <p:cBhvr>
                                        <p:cTn id="1310" dur="450" fill="hold"/>
                                        <p:tgtEl>
                                          <p:spTgt spid="164"/>
                                        </p:tgtEl>
                                        <p:attrNameLst>
                                          <p:attrName>ppt_x</p:attrName>
                                          <p:attrName>ppt_y</p:attrName>
                                        </p:attrNameLst>
                                      </p:cBhvr>
                                      <p:rCtr x="15549" y="-3279"/>
                                    </p:animMotion>
                                  </p:childTnLst>
                                </p:cTn>
                              </p:par>
                              <p:par>
                                <p:cTn id="1311" presetID="6" presetClass="emph" presetSubtype="0" autoRev="1" fill="hold" nodeType="withEffect">
                                  <p:stCondLst>
                                    <p:cond delay="0"/>
                                  </p:stCondLst>
                                  <p:childTnLst>
                                    <p:animScale>
                                      <p:cBhvr>
                                        <p:cTn id="1312" dur="450" fill="hold"/>
                                        <p:tgtEl>
                                          <p:spTgt spid="164"/>
                                        </p:tgtEl>
                                      </p:cBhvr>
                                      <p:by x="90000" y="90000"/>
                                    </p:animScale>
                                  </p:childTnLst>
                                </p:cTn>
                              </p:par>
                              <p:par>
                                <p:cTn id="1313" presetID="44" presetClass="path" presetSubtype="0" fill="hold" nodeType="withEffect">
                                  <p:stCondLst>
                                    <p:cond delay="450"/>
                                  </p:stCondLst>
                                  <p:childTnLst>
                                    <p:animMotion origin="layout" path="M 0.00011 0.03723 L 0.15777 -0.13947 C 0.19076 -0.17728 0.24284 -0.22299 0.29851 -0.26273 C 0.36242 -0.30806 0.41482 -0.33719 0.45367 -0.3505 L 0.6365 -0.41609 " pathEditMode="relative" rAng="-1306265" ptsTypes="FffFF">
                                      <p:cBhvr>
                                        <p:cTn id="1314" dur="900" fill="hold"/>
                                        <p:tgtEl>
                                          <p:spTgt spid="39"/>
                                        </p:tgtEl>
                                        <p:attrNameLst>
                                          <p:attrName>ppt_x</p:attrName>
                                          <p:attrName>ppt_y</p:attrName>
                                        </p:attrNameLst>
                                      </p:cBhvr>
                                      <p:rCtr x="30968" y="-26427"/>
                                    </p:animMotion>
                                  </p:childTnLst>
                                </p:cTn>
                              </p:par>
                              <p:par>
                                <p:cTn id="1315" presetID="8" presetClass="emph" presetSubtype="0" repeatCount="2000" fill="hold" nodeType="withEffect">
                                  <p:stCondLst>
                                    <p:cond delay="450"/>
                                  </p:stCondLst>
                                  <p:childTnLst>
                                    <p:animRot by="21600000">
                                      <p:cBhvr>
                                        <p:cTn id="1316" dur="750" fill="hold"/>
                                        <p:tgtEl>
                                          <p:spTgt spid="39"/>
                                        </p:tgtEl>
                                        <p:attrNameLst>
                                          <p:attrName>r</p:attrName>
                                        </p:attrNameLst>
                                      </p:cBhvr>
                                    </p:animRot>
                                  </p:childTnLst>
                                </p:cTn>
                              </p:par>
                              <p:par>
                                <p:cTn id="1317" presetID="1" presetClass="exit" presetSubtype="0" fill="hold" nodeType="withEffect">
                                  <p:stCondLst>
                                    <p:cond delay="450"/>
                                  </p:stCondLst>
                                  <p:childTnLst>
                                    <p:set>
                                      <p:cBhvr>
                                        <p:cTn id="1318" dur="1" fill="hold">
                                          <p:stCondLst>
                                            <p:cond delay="0"/>
                                          </p:stCondLst>
                                        </p:cTn>
                                        <p:tgtEl>
                                          <p:spTgt spid="37"/>
                                        </p:tgtEl>
                                        <p:attrNameLst>
                                          <p:attrName>style.visibility</p:attrName>
                                        </p:attrNameLst>
                                      </p:cBhvr>
                                      <p:to>
                                        <p:strVal val="hidden"/>
                                      </p:to>
                                    </p:set>
                                  </p:childTnLst>
                                </p:cTn>
                              </p:par>
                              <p:par>
                                <p:cTn id="1319" presetID="42" presetClass="path" presetSubtype="0" accel="50000" decel="50000" fill="hold" nodeType="withEffect">
                                  <p:stCondLst>
                                    <p:cond delay="450"/>
                                  </p:stCondLst>
                                  <p:childTnLst>
                                    <p:animMotion origin="layout" path="M -9.72222E-7 4.81481E-6 L -0.00011 0.4292 " pathEditMode="relative" rAng="0" ptsTypes="AA">
                                      <p:cBhvr>
                                        <p:cTn id="1320" dur="10" fill="hold"/>
                                        <p:tgtEl>
                                          <p:spTgt spid="37"/>
                                        </p:tgtEl>
                                        <p:attrNameLst>
                                          <p:attrName>ppt_x</p:attrName>
                                          <p:attrName>ppt_y</p:attrName>
                                        </p:attrNameLst>
                                      </p:cBhvr>
                                      <p:rCtr x="-11" y="21470"/>
                                    </p:animMotion>
                                  </p:childTnLst>
                                </p:cTn>
                              </p:par>
                              <p:par>
                                <p:cTn id="1321" presetID="10" presetClass="entr" presetSubtype="0" fill="hold" nodeType="withEffect">
                                  <p:stCondLst>
                                    <p:cond delay="450"/>
                                  </p:stCondLst>
                                  <p:childTnLst>
                                    <p:set>
                                      <p:cBhvr>
                                        <p:cTn id="1322" dur="1" fill="hold">
                                          <p:stCondLst>
                                            <p:cond delay="0"/>
                                          </p:stCondLst>
                                        </p:cTn>
                                        <p:tgtEl>
                                          <p:spTgt spid="37"/>
                                        </p:tgtEl>
                                        <p:attrNameLst>
                                          <p:attrName>style.visibility</p:attrName>
                                        </p:attrNameLst>
                                      </p:cBhvr>
                                      <p:to>
                                        <p:strVal val="visible"/>
                                      </p:to>
                                    </p:set>
                                    <p:animEffect transition="in" filter="fade">
                                      <p:cBhvr>
                                        <p:cTn id="1323" dur="500"/>
                                        <p:tgtEl>
                                          <p:spTgt spid="37"/>
                                        </p:tgtEl>
                                      </p:cBhvr>
                                    </p:animEffect>
                                  </p:childTnLst>
                                </p:cTn>
                              </p:par>
                              <p:par>
                                <p:cTn id="1324" presetID="1" presetClass="mediacall" presetSubtype="0" fill="hold" nodeType="withEffect">
                                  <p:stCondLst>
                                    <p:cond delay="450"/>
                                  </p:stCondLst>
                                  <p:childTnLst>
                                    <p:cmd type="call" cmd="playFrom(0.0)">
                                      <p:cBhvr>
                                        <p:cTn id="1325" dur="1416" fill="hold"/>
                                        <p:tgtEl>
                                          <p:spTgt spid="35"/>
                                        </p:tgtEl>
                                      </p:cBhvr>
                                    </p:cmd>
                                  </p:childTnLst>
                                </p:cTn>
                              </p:par>
                            </p:childTnLst>
                          </p:cTn>
                        </p:par>
                        <p:par>
                          <p:cTn id="1326" fill="hold">
                            <p:stCondLst>
                              <p:cond delay="11366"/>
                            </p:stCondLst>
                            <p:childTnLst>
                              <p:par>
                                <p:cTn id="1327" presetID="1" presetClass="exit" presetSubtype="0" fill="hold" nodeType="afterEffect">
                                  <p:stCondLst>
                                    <p:cond delay="500"/>
                                  </p:stCondLst>
                                  <p:childTnLst>
                                    <p:set>
                                      <p:cBhvr>
                                        <p:cTn id="1328" dur="1" fill="hold">
                                          <p:stCondLst>
                                            <p:cond delay="0"/>
                                          </p:stCondLst>
                                        </p:cTn>
                                        <p:tgtEl>
                                          <p:spTgt spid="26"/>
                                        </p:tgtEl>
                                        <p:attrNameLst>
                                          <p:attrName>style.visibility</p:attrName>
                                        </p:attrNameLst>
                                      </p:cBhvr>
                                      <p:to>
                                        <p:strVal val="hidden"/>
                                      </p:to>
                                    </p:set>
                                  </p:childTnLst>
                                </p:cTn>
                              </p:par>
                            </p:childTnLst>
                          </p:cTn>
                        </p:par>
                        <p:par>
                          <p:cTn id="1329" fill="hold">
                            <p:stCondLst>
                              <p:cond delay="11866"/>
                            </p:stCondLst>
                            <p:childTnLst>
                              <p:par>
                                <p:cTn id="1330" presetID="42" presetClass="path" presetSubtype="0" accel="50000" decel="50000" fill="hold" nodeType="afterEffect">
                                  <p:stCondLst>
                                    <p:cond delay="0"/>
                                  </p:stCondLst>
                                  <p:childTnLst>
                                    <p:animMotion origin="layout" path="M 1.21528E-6 -3.33333E-6 L 0.00141 0.98091 " pathEditMode="relative" rAng="0" ptsTypes="AA">
                                      <p:cBhvr>
                                        <p:cTn id="1331" dur="10" fill="hold"/>
                                        <p:tgtEl>
                                          <p:spTgt spid="26"/>
                                        </p:tgtEl>
                                        <p:attrNameLst>
                                          <p:attrName>ppt_x</p:attrName>
                                          <p:attrName>ppt_y</p:attrName>
                                        </p:attrNameLst>
                                      </p:cBhvr>
                                      <p:rCtr x="65" y="49055"/>
                                    </p:animMotion>
                                  </p:childTnLst>
                                </p:cTn>
                              </p:par>
                            </p:childTnLst>
                          </p:cTn>
                        </p:par>
                        <p:par>
                          <p:cTn id="1332" fill="hold">
                            <p:stCondLst>
                              <p:cond delay="11876"/>
                            </p:stCondLst>
                            <p:childTnLst>
                              <p:par>
                                <p:cTn id="1333" presetID="10" presetClass="entr" presetSubtype="0" fill="hold" nodeType="afterEffect">
                                  <p:stCondLst>
                                    <p:cond delay="0"/>
                                  </p:stCondLst>
                                  <p:childTnLst>
                                    <p:set>
                                      <p:cBhvr>
                                        <p:cTn id="1334" dur="1" fill="hold">
                                          <p:stCondLst>
                                            <p:cond delay="0"/>
                                          </p:stCondLst>
                                        </p:cTn>
                                        <p:tgtEl>
                                          <p:spTgt spid="26"/>
                                        </p:tgtEl>
                                        <p:attrNameLst>
                                          <p:attrName>style.visibility</p:attrName>
                                        </p:attrNameLst>
                                      </p:cBhvr>
                                      <p:to>
                                        <p:strVal val="visible"/>
                                      </p:to>
                                    </p:set>
                                    <p:animEffect transition="in" filter="fade">
                                      <p:cBhvr>
                                        <p:cTn id="1335" dur="500"/>
                                        <p:tgtEl>
                                          <p:spTgt spid="26"/>
                                        </p:tgtEl>
                                      </p:cBhvr>
                                    </p:animEffect>
                                  </p:childTnLst>
                                </p:cTn>
                              </p:par>
                              <p:par>
                                <p:cTn id="1336" presetID="1" presetClass="mediacall" presetSubtype="0" fill="hold" nodeType="withEffect">
                                  <p:stCondLst>
                                    <p:cond delay="0"/>
                                  </p:stCondLst>
                                  <p:childTnLst>
                                    <p:cmd type="call" cmd="playFrom(0.0)">
                                      <p:cBhvr>
                                        <p:cTn id="1337" dur="5064" fill="hold"/>
                                        <p:tgtEl>
                                          <p:spTgt spid="31"/>
                                        </p:tgtEl>
                                      </p:cBhvr>
                                    </p:cmd>
                                  </p:childTnLst>
                                </p:cTn>
                              </p:par>
                            </p:childTnLst>
                          </p:cTn>
                        </p:par>
                        <p:par>
                          <p:cTn id="1338" fill="hold">
                            <p:stCondLst>
                              <p:cond delay="16940"/>
                            </p:stCondLst>
                            <p:childTnLst>
                              <p:par>
                                <p:cTn id="1339" presetID="42" presetClass="path" presetSubtype="0" accel="50000" decel="50000" fill="hold" nodeType="afterEffect">
                                  <p:stCondLst>
                                    <p:cond delay="1000"/>
                                  </p:stCondLst>
                                  <p:childTnLst>
                                    <p:animMotion origin="layout" path="M 3.47222E-6 8.64198E-7 L -0.0012 0.43075 " pathEditMode="relative" rAng="0" ptsTypes="AA">
                                      <p:cBhvr>
                                        <p:cTn id="1340" dur="1000" fill="hold"/>
                                        <p:tgtEl>
                                          <p:spTgt spid="32"/>
                                        </p:tgtEl>
                                        <p:attrNameLst>
                                          <p:attrName>ppt_x</p:attrName>
                                          <p:attrName>ppt_y</p:attrName>
                                        </p:attrNameLst>
                                      </p:cBhvr>
                                      <p:rCtr x="-65" y="21547"/>
                                    </p:animMotion>
                                  </p:childTnLst>
                                </p:cTn>
                              </p:par>
                              <p:par>
                                <p:cTn id="1341" presetID="1" presetClass="mediacall" presetSubtype="0" fill="hold" nodeType="withEffect">
                                  <p:stCondLst>
                                    <p:cond delay="500"/>
                                  </p:stCondLst>
                                  <p:childTnLst>
                                    <p:cmd type="call" cmd="playFrom(0.0)">
                                      <p:cBhvr>
                                        <p:cTn id="1342" dur="1944" fill="hold"/>
                                        <p:tgtEl>
                                          <p:spTgt spid="34"/>
                                        </p:tgtEl>
                                      </p:cBhvr>
                                    </p:cmd>
                                  </p:childTnLst>
                                </p:cTn>
                              </p:par>
                            </p:childTnLst>
                          </p:cTn>
                        </p:par>
                      </p:childTnLst>
                    </p:cTn>
                  </p:par>
                </p:childTnLst>
              </p:cTn>
              <p:nextCondLst>
                <p:cond evt="onClick" delay="0">
                  <p:tgtEl>
                    <p:spTgt spid="94"/>
                  </p:tgtEl>
                </p:cond>
              </p:nextCondLst>
            </p:seq>
            <p:audio>
              <p:cMediaNode vol="80000">
                <p:cTn id="1343" fill="hold" display="0">
                  <p:stCondLst>
                    <p:cond delay="indefinite"/>
                  </p:stCondLst>
                  <p:endCondLst>
                    <p:cond evt="onStopAudio" delay="0">
                      <p:tgtEl>
                        <p:sldTgt/>
                      </p:tgtEl>
                    </p:cond>
                  </p:endCondLst>
                </p:cTn>
                <p:tgtEl>
                  <p:spTgt spid="162"/>
                </p:tgtEl>
              </p:cMediaNode>
            </p:audio>
            <p:audio>
              <p:cMediaNode vol="80000">
                <p:cTn id="1344" fill="hold" display="0">
                  <p:stCondLst>
                    <p:cond delay="indefinite"/>
                  </p:stCondLst>
                  <p:endCondLst>
                    <p:cond evt="onStopAudio" delay="0">
                      <p:tgtEl>
                        <p:sldTgt/>
                      </p:tgtEl>
                    </p:cond>
                  </p:endCondLst>
                </p:cTn>
                <p:tgtEl>
                  <p:spTgt spid="31"/>
                </p:tgtEl>
              </p:cMediaNode>
            </p:audio>
            <p:audio>
              <p:cMediaNode vol="80000">
                <p:cTn id="1345" fill="hold" display="0">
                  <p:stCondLst>
                    <p:cond delay="indefinite"/>
                  </p:stCondLst>
                  <p:endCondLst>
                    <p:cond evt="onStopAudio" delay="0">
                      <p:tgtEl>
                        <p:sldTgt/>
                      </p:tgtEl>
                    </p:cond>
                  </p:endCondLst>
                </p:cTn>
                <p:tgtEl>
                  <p:spTgt spid="34"/>
                </p:tgtEl>
              </p:cMediaNode>
            </p:audio>
            <p:audio>
              <p:cMediaNode vol="80000">
                <p:cTn id="1346" fill="hold" display="0">
                  <p:stCondLst>
                    <p:cond delay="indefinite"/>
                  </p:stCondLst>
                  <p:endCondLst>
                    <p:cond evt="onStopAudio" delay="0">
                      <p:tgtEl>
                        <p:sldTgt/>
                      </p:tgtEl>
                    </p:cond>
                  </p:endCondLst>
                </p:cTn>
                <p:tgtEl>
                  <p:spTgt spid="35"/>
                </p:tgtEl>
              </p:cMediaNode>
            </p:audio>
            <p:audio>
              <p:cMediaNode vol="53030">
                <p:cTn id="1347" fill="hold" display="0">
                  <p:stCondLst>
                    <p:cond delay="indefinite"/>
                  </p:stCondLst>
                  <p:endCondLst>
                    <p:cond evt="onStopAudio" delay="0">
                      <p:tgtEl>
                        <p:sldTgt/>
                      </p:tgtEl>
                    </p:cond>
                  </p:endCondLst>
                </p:cTn>
                <p:tgtEl>
                  <p:spTgt spid="36"/>
                </p:tgtEl>
              </p:cMediaNode>
            </p:audio>
            <p:audio>
              <p:cMediaNode vol="80000">
                <p:cTn id="1348" fill="hold" display="0">
                  <p:stCondLst>
                    <p:cond delay="indefinite"/>
                  </p:stCondLst>
                  <p:endCondLst>
                    <p:cond evt="onStopAudio" delay="0">
                      <p:tgtEl>
                        <p:sldTgt/>
                      </p:tgtEl>
                    </p:cond>
                  </p:endCondLst>
                </p:cTn>
                <p:tgtEl>
                  <p:spTgt spid="165"/>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4" name="old man scream (mordecai666).mp3">
            <a:hlinkClick r:id="" action="ppaction://media"/>
            <a:extLst>
              <a:ext uri="{FF2B5EF4-FFF2-40B4-BE49-F238E27FC236}">
                <a16:creationId xmlns="" xmlns:a16="http://schemas.microsoft.com/office/drawing/2014/main" id="{C40C4AED-4E55-83FB-6254-444377A31BBA}"/>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here.</a:t>
            </a: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here.</a:t>
            </a: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here.</a:t>
            </a: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here.</a:t>
            </a: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here.</a:t>
            </a: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here.</a:t>
            </a: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37" name="Sorry Box Blu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9719284" y="-3577895"/>
            <a:ext cx="2596682" cy="3517101"/>
          </a:xfrm>
          <a:prstGeom prst="rect">
            <a:avLst/>
          </a:prstGeom>
        </p:spPr>
      </p:pic>
      <p:pic>
        <p:nvPicPr>
          <p:cNvPr id="165" name="Sorry Box Green"/>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364740" y="-3577895"/>
            <a:ext cx="2596682" cy="3517101"/>
          </a:xfrm>
          <a:prstGeom prst="rect">
            <a:avLst/>
          </a:prstGeom>
        </p:spPr>
      </p:pic>
      <p:pic>
        <p:nvPicPr>
          <p:cNvPr id="36" name="Sorry Box Purple">
            <a:extLst>
              <a:ext uri="{FF2B5EF4-FFF2-40B4-BE49-F238E27FC236}">
                <a16:creationId xmlns="" xmlns:a16="http://schemas.microsoft.com/office/drawing/2014/main" id="{32970908-2442-7DFC-902C-586B1E0CB5D8}"/>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803959"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That’s not music!</a:t>
            </a:r>
            <a:endParaRPr lang="en-US" sz="4400" dirty="0">
              <a:solidFill>
                <a:sysClr val="windowText" lastClr="000000"/>
              </a:solidFill>
              <a:latin typeface="Bangers" panose="00000500000000000000" pitchFamily="2" charset="0"/>
            </a:endParaRPr>
          </a:p>
        </p:txBody>
      </p:sp>
      <p:pic>
        <p:nvPicPr>
          <p:cNvPr id="26" name="Spotlight"/>
          <p:cNvPicPr>
            <a:picLocks noChangeAspect="1"/>
          </p:cNvPicPr>
          <p:nvPr/>
        </p:nvPicPr>
        <p:blipFill>
          <a:blip r:embed="rId67" cstate="print">
            <a:extLst>
              <a:ext uri="{28A0092B-C50C-407E-A947-70E740481C1C}">
                <a14:useLocalDpi xmlns:a14="http://schemas.microsoft.com/office/drawing/2010/main" val="0"/>
              </a:ext>
            </a:extLst>
          </a:blip>
          <a:stretch>
            <a:fillRect/>
          </a:stretch>
        </p:blipFill>
        <p:spPr>
          <a:xfrm>
            <a:off x="5175504" y="-8315961"/>
            <a:ext cx="6726187" cy="8229600"/>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a:off x="118872" y="-3679953"/>
            <a:ext cx="2061397" cy="3593592"/>
          </a:xfrm>
          <a:prstGeom prst="rect">
            <a:avLst/>
          </a:prstGeom>
          <a:effectLst/>
        </p:spPr>
      </p:pic>
    </p:spTree>
    <p:extLst>
      <p:ext uri="{BB962C8B-B14F-4D97-AF65-F5344CB8AC3E}">
        <p14:creationId xmlns:p14="http://schemas.microsoft.com/office/powerpoint/2010/main" val="43728173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59091">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92" fill="hold"/>
                                        <p:tgtEl>
                                          <p:spTgt spid="44"/>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88"/>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38"/>
                            </p:stCondLst>
                            <p:childTnLst>
                              <p:par>
                                <p:cTn id="1284" presetID="64" presetClass="path" presetSubtype="0" autoRev="1" fill="hold" nodeType="afterEffect">
                                  <p:stCondLst>
                                    <p:cond delay="0"/>
                                  </p:stCondLst>
                                  <p:childTnLst>
                                    <p:animMotion origin="layout" path="M 7.63889E-7 2.03704E-6 L -0.31272 -0.08449 " pathEditMode="relative" rAng="0" ptsTypes="AA">
                                      <p:cBhvr>
                                        <p:cTn id="1285" dur="450" fill="hold"/>
                                        <p:tgtEl>
                                          <p:spTgt spid="161"/>
                                        </p:tgtEl>
                                        <p:attrNameLst>
                                          <p:attrName>ppt_x</p:attrName>
                                          <p:attrName>ppt_y</p:attrName>
                                        </p:attrNameLst>
                                      </p:cBhvr>
                                      <p:rCtr x="-15636" y="-4225"/>
                                    </p:animMotion>
                                  </p:childTnLst>
                                </p:cTn>
                              </p:par>
                              <p:par>
                                <p:cTn id="1286" presetID="6" presetClass="emph" presetSubtype="0" autoRev="1" fill="hold" nodeType="withEffect">
                                  <p:stCondLst>
                                    <p:cond delay="0"/>
                                  </p:stCondLst>
                                  <p:childTnLst>
                                    <p:animScale>
                                      <p:cBhvr>
                                        <p:cTn id="1287" dur="450" fill="hold"/>
                                        <p:tgtEl>
                                          <p:spTgt spid="161"/>
                                        </p:tgtEl>
                                      </p:cBhvr>
                                      <p:by x="90000" y="90000"/>
                                    </p:animScale>
                                  </p:childTnLst>
                                </p:cTn>
                              </p:par>
                              <p:par>
                                <p:cTn id="1288" presetID="44" presetClass="path" presetSubtype="0" fill="hold" nodeType="withEffect">
                                  <p:stCondLst>
                                    <p:cond delay="4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1"/>
                                        </p:tgtEl>
                                        <p:attrNameLst>
                                          <p:attrName>ppt_x</p:attrName>
                                          <p:attrName>ppt_y</p:attrName>
                                        </p:attrNameLst>
                                      </p:cBhvr>
                                      <p:rCtr x="-17415" y="-17978"/>
                                    </p:animMotion>
                                  </p:childTnLst>
                                </p:cTn>
                              </p:par>
                              <p:par>
                                <p:cTn id="1290" presetID="8" presetClass="emph" presetSubtype="0" fill="hold" nodeType="withEffect">
                                  <p:stCondLst>
                                    <p:cond delay="450"/>
                                  </p:stCondLst>
                                  <p:childTnLst>
                                    <p:animRot by="-21600000">
                                      <p:cBhvr>
                                        <p:cTn id="1291" dur="750" fill="hold"/>
                                        <p:tgtEl>
                                          <p:spTgt spid="41"/>
                                        </p:tgtEl>
                                        <p:attrNameLst>
                                          <p:attrName>r</p:attrName>
                                        </p:attrNameLst>
                                      </p:cBhvr>
                                    </p:animRot>
                                  </p:childTnLst>
                                </p:cTn>
                              </p:par>
                              <p:par>
                                <p:cTn id="1292" presetID="1" presetClass="exit" presetSubtype="0" fill="hold" nodeType="withEffect">
                                  <p:stCondLst>
                                    <p:cond delay="450"/>
                                  </p:stCondLst>
                                  <p:childTnLst>
                                    <p:set>
                                      <p:cBhvr>
                                        <p:cTn id="1293" dur="1" fill="hold">
                                          <p:stCondLst>
                                            <p:cond delay="0"/>
                                          </p:stCondLst>
                                        </p:cTn>
                                        <p:tgtEl>
                                          <p:spTgt spid="165"/>
                                        </p:tgtEl>
                                        <p:attrNameLst>
                                          <p:attrName>style.visibility</p:attrName>
                                        </p:attrNameLst>
                                      </p:cBhvr>
                                      <p:to>
                                        <p:strVal val="hidden"/>
                                      </p:to>
                                    </p:set>
                                  </p:childTnLst>
                                </p:cTn>
                              </p:par>
                              <p:par>
                                <p:cTn id="1294" presetID="42" presetClass="path" presetSubtype="0" accel="50000" decel="50000" fill="hold" nodeType="withEffect">
                                  <p:stCondLst>
                                    <p:cond delay="450"/>
                                  </p:stCondLst>
                                  <p:childTnLst>
                                    <p:animMotion origin="layout" path="M 4.47917E-6 4.81481E-6 L -0.00011 0.4292 " pathEditMode="relative" rAng="0" ptsTypes="AA">
                                      <p:cBhvr>
                                        <p:cTn id="1295" dur="10" fill="hold"/>
                                        <p:tgtEl>
                                          <p:spTgt spid="165"/>
                                        </p:tgtEl>
                                        <p:attrNameLst>
                                          <p:attrName>ppt_x</p:attrName>
                                          <p:attrName>ppt_y</p:attrName>
                                        </p:attrNameLst>
                                      </p:cBhvr>
                                      <p:rCtr x="-11" y="21470"/>
                                    </p:animMotion>
                                  </p:childTnLst>
                                </p:cTn>
                              </p:par>
                              <p:par>
                                <p:cTn id="1296" presetID="10" presetClass="entr" presetSubtype="0" fill="hold" nodeType="withEffect">
                                  <p:stCondLst>
                                    <p:cond delay="450"/>
                                  </p:stCondLst>
                                  <p:childTnLst>
                                    <p:set>
                                      <p:cBhvr>
                                        <p:cTn id="1297" dur="1" fill="hold">
                                          <p:stCondLst>
                                            <p:cond delay="0"/>
                                          </p:stCondLst>
                                        </p:cTn>
                                        <p:tgtEl>
                                          <p:spTgt spid="165"/>
                                        </p:tgtEl>
                                        <p:attrNameLst>
                                          <p:attrName>style.visibility</p:attrName>
                                        </p:attrNameLst>
                                      </p:cBhvr>
                                      <p:to>
                                        <p:strVal val="visible"/>
                                      </p:to>
                                    </p:set>
                                    <p:animEffect transition="in" filter="fade">
                                      <p:cBhvr>
                                        <p:cTn id="1298" dur="500"/>
                                        <p:tgtEl>
                                          <p:spTgt spid="165"/>
                                        </p:tgtEl>
                                      </p:cBhvr>
                                    </p:animEffect>
                                  </p:childTnLst>
                                </p:cTn>
                              </p:par>
                              <p:par>
                                <p:cTn id="1299" presetID="1" presetClass="mediacall" presetSubtype="0" fill="hold" nodeType="withEffect">
                                  <p:stCondLst>
                                    <p:cond delay="450"/>
                                  </p:stCondLst>
                                  <p:childTnLst>
                                    <p:cmd type="call" cmd="playFrom(0.0)">
                                      <p:cBhvr>
                                        <p:cTn id="1300" dur="1416" fill="hold"/>
                                        <p:tgtEl>
                                          <p:spTgt spid="35"/>
                                        </p:tgtEl>
                                      </p:cBhvr>
                                    </p:cmd>
                                  </p:childTnLst>
                                </p:cTn>
                              </p:par>
                            </p:childTnLst>
                          </p:cTn>
                        </p:par>
                        <p:par>
                          <p:cTn id="1301" fill="hold">
                            <p:stCondLst>
                              <p:cond delay="9304"/>
                            </p:stCondLst>
                            <p:childTnLst>
                              <p:par>
                                <p:cTn id="1302" presetID="64" presetClass="path" presetSubtype="0" autoRev="1" fill="hold" nodeType="afterEffect">
                                  <p:stCondLst>
                                    <p:cond delay="0"/>
                                  </p:stCondLst>
                                  <p:childTnLst>
                                    <p:animMotion origin="layout" path="M 7.63889E-7 2.03704E-6 L -0.15039 -0.07138 " pathEditMode="relative" rAng="0" ptsTypes="AA">
                                      <p:cBhvr>
                                        <p:cTn id="1303" dur="350" fill="hold"/>
                                        <p:tgtEl>
                                          <p:spTgt spid="161"/>
                                        </p:tgtEl>
                                        <p:attrNameLst>
                                          <p:attrName>ppt_x</p:attrName>
                                          <p:attrName>ppt_y</p:attrName>
                                        </p:attrNameLst>
                                      </p:cBhvr>
                                      <p:rCtr x="-7520" y="-3569"/>
                                    </p:animMotion>
                                  </p:childTnLst>
                                </p:cTn>
                              </p:par>
                              <p:par>
                                <p:cTn id="1304" presetID="6" presetClass="emph" presetSubtype="0" autoRev="1" fill="hold" nodeType="withEffect">
                                  <p:stCondLst>
                                    <p:cond delay="0"/>
                                  </p:stCondLst>
                                  <p:childTnLst>
                                    <p:animScale>
                                      <p:cBhvr>
                                        <p:cTn id="1305" dur="350" fill="hold"/>
                                        <p:tgtEl>
                                          <p:spTgt spid="161"/>
                                        </p:tgtEl>
                                      </p:cBhvr>
                                      <p:by x="90000" y="90000"/>
                                    </p:animScale>
                                  </p:childTnLst>
                                </p:cTn>
                              </p:par>
                              <p:par>
                                <p:cTn id="1306" presetID="44" presetClass="path" presetSubtype="0" fill="hold" nodeType="withEffect">
                                  <p:stCondLst>
                                    <p:cond delay="350"/>
                                  </p:stCondLst>
                                  <p:childTnLst>
                                    <p:animMotion origin="layout" path="M 0.00217 0.01736 L -0.13434 -0.13986 C -0.16266 -0.17342 -0.20758 -0.21605 -0.25565 -0.25579 C -0.31012 -0.30112 -0.3546 -0.33237 -0.38727 -0.34954 L -0.54297 -0.43461 " pathEditMode="relative" rAng="1500000" ptsTypes="AAAAA">
                                      <p:cBhvr>
                                        <p:cTn id="1307" dur="750" fill="hold"/>
                                        <p:tgtEl>
                                          <p:spTgt spid="42"/>
                                        </p:tgtEl>
                                        <p:attrNameLst>
                                          <p:attrName>ppt_x</p:attrName>
                                          <p:attrName>ppt_y</p:attrName>
                                        </p:attrNameLst>
                                      </p:cBhvr>
                                      <p:rCtr x="-26617" y="-25039"/>
                                    </p:animMotion>
                                  </p:childTnLst>
                                </p:cTn>
                              </p:par>
                              <p:par>
                                <p:cTn id="1308" presetID="8" presetClass="emph" presetSubtype="0" fill="hold" nodeType="withEffect">
                                  <p:stCondLst>
                                    <p:cond delay="350"/>
                                  </p:stCondLst>
                                  <p:childTnLst>
                                    <p:animRot by="-21600000">
                                      <p:cBhvr>
                                        <p:cTn id="1309" dur="750" fill="hold"/>
                                        <p:tgtEl>
                                          <p:spTgt spid="42"/>
                                        </p:tgtEl>
                                        <p:attrNameLst>
                                          <p:attrName>r</p:attrName>
                                        </p:attrNameLst>
                                      </p:cBhvr>
                                    </p:animRot>
                                  </p:childTnLst>
                                </p:cTn>
                              </p:par>
                              <p:par>
                                <p:cTn id="1310" presetID="1" presetClass="exit" presetSubtype="0" fill="hold" nodeType="withEffect">
                                  <p:stCondLst>
                                    <p:cond delay="350"/>
                                  </p:stCondLst>
                                  <p:childTnLst>
                                    <p:set>
                                      <p:cBhvr>
                                        <p:cTn id="1311" dur="1" fill="hold">
                                          <p:stCondLst>
                                            <p:cond delay="0"/>
                                          </p:stCondLst>
                                        </p:cTn>
                                        <p:tgtEl>
                                          <p:spTgt spid="36"/>
                                        </p:tgtEl>
                                        <p:attrNameLst>
                                          <p:attrName>style.visibility</p:attrName>
                                        </p:attrNameLst>
                                      </p:cBhvr>
                                      <p:to>
                                        <p:strVal val="hidden"/>
                                      </p:to>
                                    </p:set>
                                  </p:childTnLst>
                                </p:cTn>
                              </p:par>
                              <p:par>
                                <p:cTn id="1312" presetID="42" presetClass="path" presetSubtype="0" accel="50000" decel="50000" fill="hold" nodeType="withEffect">
                                  <p:stCondLst>
                                    <p:cond delay="350"/>
                                  </p:stCondLst>
                                  <p:childTnLst>
                                    <p:animMotion origin="layout" path="M -6.94444E-7 4.81481E-6 L -0.00011 0.4292 " pathEditMode="relative" rAng="0" ptsTypes="AA">
                                      <p:cBhvr>
                                        <p:cTn id="1313" dur="10" fill="hold"/>
                                        <p:tgtEl>
                                          <p:spTgt spid="36"/>
                                        </p:tgtEl>
                                        <p:attrNameLst>
                                          <p:attrName>ppt_x</p:attrName>
                                          <p:attrName>ppt_y</p:attrName>
                                        </p:attrNameLst>
                                      </p:cBhvr>
                                      <p:rCtr x="-11" y="21470"/>
                                    </p:animMotion>
                                  </p:childTnLst>
                                </p:cTn>
                              </p:par>
                              <p:par>
                                <p:cTn id="1314" presetID="10" presetClass="entr" presetSubtype="0" fill="hold" nodeType="withEffect">
                                  <p:stCondLst>
                                    <p:cond delay="350"/>
                                  </p:stCondLst>
                                  <p:childTnLst>
                                    <p:set>
                                      <p:cBhvr>
                                        <p:cTn id="1315" dur="1" fill="hold">
                                          <p:stCondLst>
                                            <p:cond delay="0"/>
                                          </p:stCondLst>
                                        </p:cTn>
                                        <p:tgtEl>
                                          <p:spTgt spid="36"/>
                                        </p:tgtEl>
                                        <p:attrNameLst>
                                          <p:attrName>style.visibility</p:attrName>
                                        </p:attrNameLst>
                                      </p:cBhvr>
                                      <p:to>
                                        <p:strVal val="visible"/>
                                      </p:to>
                                    </p:set>
                                    <p:animEffect transition="in" filter="fade">
                                      <p:cBhvr>
                                        <p:cTn id="1316" dur="500"/>
                                        <p:tgtEl>
                                          <p:spTgt spid="36"/>
                                        </p:tgtEl>
                                      </p:cBhvr>
                                    </p:animEffect>
                                  </p:childTnLst>
                                </p:cTn>
                              </p:par>
                              <p:par>
                                <p:cTn id="1317" presetID="1" presetClass="mediacall" presetSubtype="0" fill="hold" nodeType="withEffect">
                                  <p:stCondLst>
                                    <p:cond delay="350"/>
                                  </p:stCondLst>
                                  <p:childTnLst>
                                    <p:cmd type="call" cmd="playFrom(0.0)">
                                      <p:cBhvr>
                                        <p:cTn id="1318" dur="1416" fill="hold"/>
                                        <p:tgtEl>
                                          <p:spTgt spid="35"/>
                                        </p:tgtEl>
                                      </p:cBhvr>
                                    </p:cmd>
                                  </p:childTnLst>
                                </p:cTn>
                              </p:par>
                            </p:childTnLst>
                          </p:cTn>
                        </p:par>
                        <p:par>
                          <p:cTn id="1319" fill="hold">
                            <p:stCondLst>
                              <p:cond delay="11070"/>
                            </p:stCondLst>
                            <p:childTnLst>
                              <p:par>
                                <p:cTn id="1320" presetID="10" presetClass="exit" presetSubtype="0" fill="hold" nodeType="afterEffect">
                                  <p:stCondLst>
                                    <p:cond delay="0"/>
                                  </p:stCondLst>
                                  <p:childTnLst>
                                    <p:animEffect transition="out" filter="fade">
                                      <p:cBhvr>
                                        <p:cTn id="1321" dur="10"/>
                                        <p:tgtEl>
                                          <p:spTgt spid="161"/>
                                        </p:tgtEl>
                                      </p:cBhvr>
                                    </p:animEffect>
                                    <p:set>
                                      <p:cBhvr>
                                        <p:cTn id="1322" dur="1" fill="hold">
                                          <p:stCondLst>
                                            <p:cond delay="9"/>
                                          </p:stCondLst>
                                        </p:cTn>
                                        <p:tgtEl>
                                          <p:spTgt spid="161"/>
                                        </p:tgtEl>
                                        <p:attrNameLst>
                                          <p:attrName>style.visibility</p:attrName>
                                        </p:attrNameLst>
                                      </p:cBhvr>
                                      <p:to>
                                        <p:strVal val="hidden"/>
                                      </p:to>
                                    </p:set>
                                  </p:childTnLst>
                                </p:cTn>
                              </p:par>
                              <p:par>
                                <p:cTn id="1323" presetID="10" presetClass="entr" presetSubtype="0" fill="hold" nodeType="withEffect">
                                  <p:stCondLst>
                                    <p:cond delay="0"/>
                                  </p:stCondLst>
                                  <p:childTnLst>
                                    <p:set>
                                      <p:cBhvr>
                                        <p:cTn id="1324" dur="1" fill="hold">
                                          <p:stCondLst>
                                            <p:cond delay="0"/>
                                          </p:stCondLst>
                                        </p:cTn>
                                        <p:tgtEl>
                                          <p:spTgt spid="164"/>
                                        </p:tgtEl>
                                        <p:attrNameLst>
                                          <p:attrName>style.visibility</p:attrName>
                                        </p:attrNameLst>
                                      </p:cBhvr>
                                      <p:to>
                                        <p:strVal val="visible"/>
                                      </p:to>
                                    </p:set>
                                    <p:animEffect transition="in" filter="fade">
                                      <p:cBhvr>
                                        <p:cTn id="1325" dur="10"/>
                                        <p:tgtEl>
                                          <p:spTgt spid="164"/>
                                        </p:tgtEl>
                                      </p:cBhvr>
                                    </p:animEffect>
                                  </p:childTnLst>
                                </p:cTn>
                              </p:par>
                            </p:childTnLst>
                          </p:cTn>
                        </p:par>
                        <p:par>
                          <p:cTn id="1326" fill="hold">
                            <p:stCondLst>
                              <p:cond delay="11080"/>
                            </p:stCondLst>
                            <p:childTnLst>
                              <p:par>
                                <p:cTn id="1327" presetID="64" presetClass="path" presetSubtype="0" accel="50000" decel="50000" autoRev="1" fill="hold" nodeType="afterEffect">
                                  <p:stCondLst>
                                    <p:cond delay="0"/>
                                  </p:stCondLst>
                                  <p:childTnLst>
                                    <p:animMotion origin="layout" path="M 3.47222E-7 4.19753E-6 L 0.14714 -0.08816 " pathEditMode="relative" rAng="0" ptsTypes="AA">
                                      <p:cBhvr>
                                        <p:cTn id="1328" dur="350" fill="hold"/>
                                        <p:tgtEl>
                                          <p:spTgt spid="164"/>
                                        </p:tgtEl>
                                        <p:attrNameLst>
                                          <p:attrName>ppt_x</p:attrName>
                                          <p:attrName>ppt_y</p:attrName>
                                        </p:attrNameLst>
                                      </p:cBhvr>
                                      <p:rCtr x="7357" y="-4417"/>
                                    </p:animMotion>
                                  </p:childTnLst>
                                </p:cTn>
                              </p:par>
                              <p:par>
                                <p:cTn id="1329" presetID="6" presetClass="emph" presetSubtype="0" autoRev="1" fill="hold" nodeType="withEffect">
                                  <p:stCondLst>
                                    <p:cond delay="0"/>
                                  </p:stCondLst>
                                  <p:childTnLst>
                                    <p:animScale>
                                      <p:cBhvr>
                                        <p:cTn id="1330" dur="350" fill="hold"/>
                                        <p:tgtEl>
                                          <p:spTgt spid="164"/>
                                        </p:tgtEl>
                                      </p:cBhvr>
                                      <p:by x="90000" y="90000"/>
                                    </p:animScale>
                                  </p:childTnLst>
                                </p:cTn>
                              </p:par>
                              <p:par>
                                <p:cTn id="1331" presetID="44" presetClass="path" presetSubtype="0" fill="hold" nodeType="withEffect">
                                  <p:stCondLst>
                                    <p:cond delay="350"/>
                                  </p:stCondLst>
                                  <p:childTnLst>
                                    <p:animMotion origin="layout" path="M 0.00011 0.03723 L 0.15777 -0.13947 C 0.19076 -0.17728 0.24284 -0.22299 0.29851 -0.26273 C 0.36242 -0.30806 0.41482 -0.33719 0.45367 -0.3505 L 0.6365 -0.41609 " pathEditMode="relative" rAng="-1306265" ptsTypes="FffFF">
                                      <p:cBhvr>
                                        <p:cTn id="1332" dur="900" fill="hold"/>
                                        <p:tgtEl>
                                          <p:spTgt spid="43"/>
                                        </p:tgtEl>
                                        <p:attrNameLst>
                                          <p:attrName>ppt_x</p:attrName>
                                          <p:attrName>ppt_y</p:attrName>
                                        </p:attrNameLst>
                                      </p:cBhvr>
                                      <p:rCtr x="30968" y="-26427"/>
                                    </p:animMotion>
                                  </p:childTnLst>
                                </p:cTn>
                              </p:par>
                              <p:par>
                                <p:cTn id="1333" presetID="8" presetClass="emph" presetSubtype="0" repeatCount="2000" fill="hold" nodeType="withEffect">
                                  <p:stCondLst>
                                    <p:cond delay="350"/>
                                  </p:stCondLst>
                                  <p:childTnLst>
                                    <p:animRot by="21600000">
                                      <p:cBhvr>
                                        <p:cTn id="1334" dur="750" fill="hold"/>
                                        <p:tgtEl>
                                          <p:spTgt spid="43"/>
                                        </p:tgtEl>
                                        <p:attrNameLst>
                                          <p:attrName>r</p:attrName>
                                        </p:attrNameLst>
                                      </p:cBhvr>
                                    </p:animRot>
                                  </p:childTnLst>
                                </p:cTn>
                              </p:par>
                              <p:par>
                                <p:cTn id="1335" presetID="1" presetClass="exit" presetSubtype="0" fill="hold" nodeType="withEffect">
                                  <p:stCondLst>
                                    <p:cond delay="350"/>
                                  </p:stCondLst>
                                  <p:childTnLst>
                                    <p:set>
                                      <p:cBhvr>
                                        <p:cTn id="1336" dur="1" fill="hold">
                                          <p:stCondLst>
                                            <p:cond delay="0"/>
                                          </p:stCondLst>
                                        </p:cTn>
                                        <p:tgtEl>
                                          <p:spTgt spid="37"/>
                                        </p:tgtEl>
                                        <p:attrNameLst>
                                          <p:attrName>style.visibility</p:attrName>
                                        </p:attrNameLst>
                                      </p:cBhvr>
                                      <p:to>
                                        <p:strVal val="hidden"/>
                                      </p:to>
                                    </p:set>
                                  </p:childTnLst>
                                </p:cTn>
                              </p:par>
                              <p:par>
                                <p:cTn id="1337" presetID="42" presetClass="path" presetSubtype="0" accel="50000" decel="50000" fill="hold" nodeType="withEffect">
                                  <p:stCondLst>
                                    <p:cond delay="350"/>
                                  </p:stCondLst>
                                  <p:childTnLst>
                                    <p:animMotion origin="layout" path="M -2.43056E-6 4.81481E-6 L -0.00011 0.4292 " pathEditMode="relative" rAng="0" ptsTypes="AA">
                                      <p:cBhvr>
                                        <p:cTn id="1338" dur="10" fill="hold"/>
                                        <p:tgtEl>
                                          <p:spTgt spid="37"/>
                                        </p:tgtEl>
                                        <p:attrNameLst>
                                          <p:attrName>ppt_x</p:attrName>
                                          <p:attrName>ppt_y</p:attrName>
                                        </p:attrNameLst>
                                      </p:cBhvr>
                                      <p:rCtr x="-11" y="21470"/>
                                    </p:animMotion>
                                  </p:childTnLst>
                                </p:cTn>
                              </p:par>
                              <p:par>
                                <p:cTn id="1339" presetID="10" presetClass="entr" presetSubtype="0" fill="hold" nodeType="withEffect">
                                  <p:stCondLst>
                                    <p:cond delay="350"/>
                                  </p:stCondLst>
                                  <p:childTnLst>
                                    <p:set>
                                      <p:cBhvr>
                                        <p:cTn id="1340" dur="1" fill="hold">
                                          <p:stCondLst>
                                            <p:cond delay="0"/>
                                          </p:stCondLst>
                                        </p:cTn>
                                        <p:tgtEl>
                                          <p:spTgt spid="37"/>
                                        </p:tgtEl>
                                        <p:attrNameLst>
                                          <p:attrName>style.visibility</p:attrName>
                                        </p:attrNameLst>
                                      </p:cBhvr>
                                      <p:to>
                                        <p:strVal val="visible"/>
                                      </p:to>
                                    </p:set>
                                    <p:animEffect transition="in" filter="fade">
                                      <p:cBhvr>
                                        <p:cTn id="1341" dur="500"/>
                                        <p:tgtEl>
                                          <p:spTgt spid="37"/>
                                        </p:tgtEl>
                                      </p:cBhvr>
                                    </p:animEffect>
                                  </p:childTnLst>
                                </p:cTn>
                              </p:par>
                              <p:par>
                                <p:cTn id="1342" presetID="1" presetClass="mediacall" presetSubtype="0" fill="hold" nodeType="withEffect">
                                  <p:stCondLst>
                                    <p:cond delay="350"/>
                                  </p:stCondLst>
                                  <p:childTnLst>
                                    <p:cmd type="call" cmd="playFrom(0.0)">
                                      <p:cBhvr>
                                        <p:cTn id="1343" dur="1416" fill="hold"/>
                                        <p:tgtEl>
                                          <p:spTgt spid="35"/>
                                        </p:tgtEl>
                                      </p:cBhvr>
                                    </p:cmd>
                                  </p:childTnLst>
                                </p:cTn>
                              </p:par>
                            </p:childTnLst>
                          </p:cTn>
                        </p:par>
                        <p:par>
                          <p:cTn id="1344" fill="hold">
                            <p:stCondLst>
                              <p:cond delay="12930"/>
                            </p:stCondLst>
                            <p:childTnLst>
                              <p:par>
                                <p:cTn id="1345" presetID="1" presetClass="exit" presetSubtype="0" fill="hold" nodeType="afterEffect">
                                  <p:stCondLst>
                                    <p:cond delay="500"/>
                                  </p:stCondLst>
                                  <p:childTnLst>
                                    <p:set>
                                      <p:cBhvr>
                                        <p:cTn id="1346" dur="1" fill="hold">
                                          <p:stCondLst>
                                            <p:cond delay="0"/>
                                          </p:stCondLst>
                                        </p:cTn>
                                        <p:tgtEl>
                                          <p:spTgt spid="26"/>
                                        </p:tgtEl>
                                        <p:attrNameLst>
                                          <p:attrName>style.visibility</p:attrName>
                                        </p:attrNameLst>
                                      </p:cBhvr>
                                      <p:to>
                                        <p:strVal val="hidden"/>
                                      </p:to>
                                    </p:set>
                                  </p:childTnLst>
                                </p:cTn>
                              </p:par>
                            </p:childTnLst>
                          </p:cTn>
                        </p:par>
                        <p:par>
                          <p:cTn id="1347" fill="hold">
                            <p:stCondLst>
                              <p:cond delay="13430"/>
                            </p:stCondLst>
                            <p:childTnLst>
                              <p:par>
                                <p:cTn id="1348" presetID="42" presetClass="path" presetSubtype="0" accel="50000" decel="50000" fill="hold" nodeType="afterEffect">
                                  <p:stCondLst>
                                    <p:cond delay="0"/>
                                  </p:stCondLst>
                                  <p:childTnLst>
                                    <p:animMotion origin="layout" path="M 1.04167E-7 -3.33333E-6 L 0.00141 0.98091 " pathEditMode="relative" rAng="0" ptsTypes="AA">
                                      <p:cBhvr>
                                        <p:cTn id="1349" dur="10" fill="hold"/>
                                        <p:tgtEl>
                                          <p:spTgt spid="26"/>
                                        </p:tgtEl>
                                        <p:attrNameLst>
                                          <p:attrName>ppt_x</p:attrName>
                                          <p:attrName>ppt_y</p:attrName>
                                        </p:attrNameLst>
                                      </p:cBhvr>
                                      <p:rCtr x="65" y="49055"/>
                                    </p:animMotion>
                                  </p:childTnLst>
                                </p:cTn>
                              </p:par>
                            </p:childTnLst>
                          </p:cTn>
                        </p:par>
                        <p:par>
                          <p:cTn id="1350" fill="hold">
                            <p:stCondLst>
                              <p:cond delay="13440"/>
                            </p:stCondLst>
                            <p:childTnLst>
                              <p:par>
                                <p:cTn id="1351" presetID="10" presetClass="entr" presetSubtype="0" fill="hold" nodeType="afterEffect">
                                  <p:stCondLst>
                                    <p:cond delay="0"/>
                                  </p:stCondLst>
                                  <p:childTnLst>
                                    <p:set>
                                      <p:cBhvr>
                                        <p:cTn id="1352" dur="1" fill="hold">
                                          <p:stCondLst>
                                            <p:cond delay="0"/>
                                          </p:stCondLst>
                                        </p:cTn>
                                        <p:tgtEl>
                                          <p:spTgt spid="26"/>
                                        </p:tgtEl>
                                        <p:attrNameLst>
                                          <p:attrName>style.visibility</p:attrName>
                                        </p:attrNameLst>
                                      </p:cBhvr>
                                      <p:to>
                                        <p:strVal val="visible"/>
                                      </p:to>
                                    </p:set>
                                    <p:animEffect transition="in" filter="fade">
                                      <p:cBhvr>
                                        <p:cTn id="1353" dur="500"/>
                                        <p:tgtEl>
                                          <p:spTgt spid="26"/>
                                        </p:tgtEl>
                                      </p:cBhvr>
                                    </p:animEffect>
                                  </p:childTnLst>
                                </p:cTn>
                              </p:par>
                              <p:par>
                                <p:cTn id="1354" presetID="1" presetClass="mediacall" presetSubtype="0" fill="hold" nodeType="withEffect">
                                  <p:stCondLst>
                                    <p:cond delay="0"/>
                                  </p:stCondLst>
                                  <p:childTnLst>
                                    <p:cmd type="call" cmd="playFrom(0.0)">
                                      <p:cBhvr>
                                        <p:cTn id="1355" dur="5064" fill="hold"/>
                                        <p:tgtEl>
                                          <p:spTgt spid="31"/>
                                        </p:tgtEl>
                                      </p:cBhvr>
                                    </p:cmd>
                                  </p:childTnLst>
                                </p:cTn>
                              </p:par>
                            </p:childTnLst>
                          </p:cTn>
                        </p:par>
                        <p:par>
                          <p:cTn id="1356" fill="hold">
                            <p:stCondLst>
                              <p:cond delay="18504"/>
                            </p:stCondLst>
                            <p:childTnLst>
                              <p:par>
                                <p:cTn id="1357" presetID="42" presetClass="path" presetSubtype="0" accel="50000" decel="50000" fill="hold" nodeType="afterEffect">
                                  <p:stCondLst>
                                    <p:cond delay="1000"/>
                                  </p:stCondLst>
                                  <p:childTnLst>
                                    <p:animMotion origin="layout" path="M 3.02083E-6 8.64198E-7 L -0.0012 0.43075 " pathEditMode="relative" rAng="0" ptsTypes="AA">
                                      <p:cBhvr>
                                        <p:cTn id="1358" dur="1000" fill="hold"/>
                                        <p:tgtEl>
                                          <p:spTgt spid="32"/>
                                        </p:tgtEl>
                                        <p:attrNameLst>
                                          <p:attrName>ppt_x</p:attrName>
                                          <p:attrName>ppt_y</p:attrName>
                                        </p:attrNameLst>
                                      </p:cBhvr>
                                      <p:rCtr x="-65" y="21547"/>
                                    </p:animMotion>
                                  </p:childTnLst>
                                </p:cTn>
                              </p:par>
                              <p:par>
                                <p:cTn id="1359" presetID="1" presetClass="mediacall" presetSubtype="0" fill="hold" nodeType="withEffect">
                                  <p:stCondLst>
                                    <p:cond delay="500"/>
                                  </p:stCondLst>
                                  <p:childTnLst>
                                    <p:cmd type="call" cmd="playFrom(0.0)">
                                      <p:cBhvr>
                                        <p:cTn id="1360" dur="1944" fill="hold"/>
                                        <p:tgtEl>
                                          <p:spTgt spid="34"/>
                                        </p:tgtEl>
                                      </p:cBhvr>
                                    </p:cmd>
                                  </p:childTnLst>
                                </p:cTn>
                              </p:par>
                            </p:childTnLst>
                          </p:cTn>
                        </p:par>
                      </p:childTnLst>
                    </p:cTn>
                  </p:par>
                </p:childTnLst>
              </p:cTn>
              <p:nextCondLst>
                <p:cond evt="onClick" delay="0">
                  <p:tgtEl>
                    <p:spTgt spid="94"/>
                  </p:tgtEl>
                </p:cond>
              </p:nextCondLst>
            </p:seq>
            <p:audio>
              <p:cMediaNode vol="80000">
                <p:cTn id="1361" fill="hold" display="0">
                  <p:stCondLst>
                    <p:cond delay="indefinite"/>
                  </p:stCondLst>
                  <p:endCondLst>
                    <p:cond evt="onStopAudio" delay="0">
                      <p:tgtEl>
                        <p:sldTgt/>
                      </p:tgtEl>
                    </p:cond>
                  </p:endCondLst>
                </p:cTn>
                <p:tgtEl>
                  <p:spTgt spid="162"/>
                </p:tgtEl>
              </p:cMediaNode>
            </p:audio>
            <p:audio>
              <p:cMediaNode vol="80000">
                <p:cTn id="1362" fill="hold" display="0">
                  <p:stCondLst>
                    <p:cond delay="indefinite"/>
                  </p:stCondLst>
                  <p:endCondLst>
                    <p:cond evt="onStopAudio" delay="0">
                      <p:tgtEl>
                        <p:sldTgt/>
                      </p:tgtEl>
                    </p:cond>
                  </p:endCondLst>
                </p:cTn>
                <p:tgtEl>
                  <p:spTgt spid="31"/>
                </p:tgtEl>
              </p:cMediaNode>
            </p:audio>
            <p:audio>
              <p:cMediaNode vol="80000">
                <p:cTn id="1363" fill="hold" display="0">
                  <p:stCondLst>
                    <p:cond delay="indefinite"/>
                  </p:stCondLst>
                  <p:endCondLst>
                    <p:cond evt="onStopAudio" delay="0">
                      <p:tgtEl>
                        <p:sldTgt/>
                      </p:tgtEl>
                    </p:cond>
                  </p:endCondLst>
                </p:cTn>
                <p:tgtEl>
                  <p:spTgt spid="34"/>
                </p:tgtEl>
              </p:cMediaNode>
            </p:audio>
            <p:audio>
              <p:cMediaNode vol="80000">
                <p:cTn id="1364" fill="hold" display="0">
                  <p:stCondLst>
                    <p:cond delay="indefinite"/>
                  </p:stCondLst>
                  <p:endCondLst>
                    <p:cond evt="onStopAudio" delay="0">
                      <p:tgtEl>
                        <p:sldTgt/>
                      </p:tgtEl>
                    </p:cond>
                  </p:endCondLst>
                </p:cTn>
                <p:tgtEl>
                  <p:spTgt spid="35"/>
                </p:tgtEl>
              </p:cMediaNode>
            </p:audio>
            <p:audio>
              <p:cMediaNode vol="53030">
                <p:cTn id="1365" fill="hold" display="0">
                  <p:stCondLst>
                    <p:cond delay="indefinite"/>
                  </p:stCondLst>
                  <p:endCondLst>
                    <p:cond evt="onStopAudio" delay="0">
                      <p:tgtEl>
                        <p:sldTgt/>
                      </p:tgtEl>
                    </p:cond>
                  </p:endCondLst>
                </p:cTn>
                <p:tgtEl>
                  <p:spTgt spid="44"/>
                </p:tgtEl>
              </p:cMediaNode>
            </p:audio>
            <p:audio>
              <p:cMediaNode vol="80000">
                <p:cTn id="1366" fill="hold" display="0">
                  <p:stCondLst>
                    <p:cond delay="indefinite"/>
                  </p:stCondLst>
                  <p:endCondLst>
                    <p:cond evt="onStopAudio" delay="0">
                      <p:tgtEl>
                        <p:sldTgt/>
                      </p:tgtEl>
                    </p:cond>
                  </p:endCondLst>
                </p:cTn>
                <p:tgtEl>
                  <p:spTgt spid="16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3" name="old man scream (mordecai666).mp3">
            <a:hlinkClick r:id="" action="ppaction://media"/>
            <a:extLst>
              <a:ext uri="{FF2B5EF4-FFF2-40B4-BE49-F238E27FC236}">
                <a16:creationId xmlns="" xmlns:a16="http://schemas.microsoft.com/office/drawing/2014/main" id="{B9FF132C-D190-06C3-095E-CB9110899CC6}"/>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here.</a:t>
            </a: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here.</a:t>
            </a: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here.</a:t>
            </a: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here.</a:t>
            </a: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here.</a:t>
            </a: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here.</a:t>
            </a: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165" name="Sorry Box Red"/>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258146" y="-3577895"/>
            <a:ext cx="2596682" cy="3517101"/>
          </a:xfrm>
          <a:prstGeom prst="rect">
            <a:avLst/>
          </a:prstGeom>
        </p:spPr>
      </p:pic>
      <p:pic>
        <p:nvPicPr>
          <p:cNvPr id="37" name="Sorry Box Blu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9719284"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Play some polka!</a:t>
            </a:r>
            <a:endParaRPr lang="en-US" sz="4400" dirty="0">
              <a:solidFill>
                <a:sysClr val="windowText" lastClr="000000"/>
              </a:solidFill>
              <a:latin typeface="Bangers" panose="00000500000000000000" pitchFamily="2" charset="0"/>
            </a:endParaRPr>
          </a:p>
        </p:txBody>
      </p:sp>
      <p:pic>
        <p:nvPicPr>
          <p:cNvPr id="26" name="Spotlight"/>
          <p:cNvPicPr>
            <a:picLocks noChangeAspect="1"/>
          </p:cNvPicPr>
          <p:nvPr/>
        </p:nvPicPr>
        <p:blipFill>
          <a:blip r:embed="rId67" cstate="print">
            <a:extLst>
              <a:ext uri="{28A0092B-C50C-407E-A947-70E740481C1C}">
                <a14:useLocalDpi xmlns:a14="http://schemas.microsoft.com/office/drawing/2010/main" val="0"/>
              </a:ext>
            </a:extLst>
          </a:blip>
          <a:stretch>
            <a:fillRect/>
          </a:stretch>
        </p:blipFill>
        <p:spPr>
          <a:xfrm>
            <a:off x="2752344" y="-8315961"/>
            <a:ext cx="6726187" cy="8229600"/>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a:off x="12390120" y="-3679953"/>
            <a:ext cx="2061397" cy="3593592"/>
          </a:xfrm>
          <a:prstGeom prst="rect">
            <a:avLst/>
          </a:prstGeom>
          <a:effectLst/>
        </p:spPr>
      </p:pic>
    </p:spTree>
    <p:extLst>
      <p:ext uri="{BB962C8B-B14F-4D97-AF65-F5344CB8AC3E}">
        <p14:creationId xmlns:p14="http://schemas.microsoft.com/office/powerpoint/2010/main" val="288166024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60606">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92" fill="hold"/>
                                        <p:tgtEl>
                                          <p:spTgt spid="33"/>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88"/>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38"/>
                            </p:stCondLst>
                            <p:childTnLst>
                              <p:par>
                                <p:cTn id="1284" presetID="10" presetClass="exit" presetSubtype="0" fill="hold" nodeType="afterEffect">
                                  <p:stCondLst>
                                    <p:cond delay="0"/>
                                  </p:stCondLst>
                                  <p:childTnLst>
                                    <p:animEffect transition="out" filter="fade">
                                      <p:cBhvr>
                                        <p:cTn id="1285" dur="10"/>
                                        <p:tgtEl>
                                          <p:spTgt spid="161"/>
                                        </p:tgtEl>
                                      </p:cBhvr>
                                    </p:animEffect>
                                    <p:set>
                                      <p:cBhvr>
                                        <p:cTn id="1286" dur="1" fill="hold">
                                          <p:stCondLst>
                                            <p:cond delay="9"/>
                                          </p:stCondLst>
                                        </p:cTn>
                                        <p:tgtEl>
                                          <p:spTgt spid="161"/>
                                        </p:tgtEl>
                                        <p:attrNameLst>
                                          <p:attrName>style.visibility</p:attrName>
                                        </p:attrNameLst>
                                      </p:cBhvr>
                                      <p:to>
                                        <p:strVal val="hidden"/>
                                      </p:to>
                                    </p:set>
                                  </p:childTnLst>
                                </p:cTn>
                              </p:par>
                              <p:par>
                                <p:cTn id="1287" presetID="10" presetClass="entr" presetSubtype="0" fill="hold" nodeType="withEffect">
                                  <p:stCondLst>
                                    <p:cond delay="0"/>
                                  </p:stCondLst>
                                  <p:childTnLst>
                                    <p:set>
                                      <p:cBhvr>
                                        <p:cTn id="1288" dur="1" fill="hold">
                                          <p:stCondLst>
                                            <p:cond delay="0"/>
                                          </p:stCondLst>
                                        </p:cTn>
                                        <p:tgtEl>
                                          <p:spTgt spid="164"/>
                                        </p:tgtEl>
                                        <p:attrNameLst>
                                          <p:attrName>style.visibility</p:attrName>
                                        </p:attrNameLst>
                                      </p:cBhvr>
                                      <p:to>
                                        <p:strVal val="visible"/>
                                      </p:to>
                                    </p:set>
                                    <p:animEffect transition="in" filter="fade">
                                      <p:cBhvr>
                                        <p:cTn id="1289" dur="10"/>
                                        <p:tgtEl>
                                          <p:spTgt spid="164"/>
                                        </p:tgtEl>
                                      </p:cBhvr>
                                    </p:animEffect>
                                  </p:childTnLst>
                                </p:cTn>
                              </p:par>
                            </p:childTnLst>
                          </p:cTn>
                        </p:par>
                        <p:par>
                          <p:cTn id="1290" fill="hold">
                            <p:stCondLst>
                              <p:cond delay="7448"/>
                            </p:stCondLst>
                            <p:childTnLst>
                              <p:par>
                                <p:cTn id="1291" presetID="64" presetClass="path" presetSubtype="0" accel="50000" decel="50000" autoRev="1" fill="hold" nodeType="afterEffect">
                                  <p:stCondLst>
                                    <p:cond delay="0"/>
                                  </p:stCondLst>
                                  <p:childTnLst>
                                    <p:animMotion origin="layout" path="M 3.47222E-7 4.19753E-6 L 0.14714 -0.08816 " pathEditMode="relative" rAng="0" ptsTypes="AA">
                                      <p:cBhvr>
                                        <p:cTn id="1292" dur="350" fill="hold"/>
                                        <p:tgtEl>
                                          <p:spTgt spid="164"/>
                                        </p:tgtEl>
                                        <p:attrNameLst>
                                          <p:attrName>ppt_x</p:attrName>
                                          <p:attrName>ppt_y</p:attrName>
                                        </p:attrNameLst>
                                      </p:cBhvr>
                                      <p:rCtr x="7357" y="-4417"/>
                                    </p:animMotion>
                                  </p:childTnLst>
                                </p:cTn>
                              </p:par>
                              <p:par>
                                <p:cTn id="1293" presetID="6" presetClass="emph" presetSubtype="0" autoRev="1" fill="hold" nodeType="withEffect">
                                  <p:stCondLst>
                                    <p:cond delay="0"/>
                                  </p:stCondLst>
                                  <p:childTnLst>
                                    <p:animScale>
                                      <p:cBhvr>
                                        <p:cTn id="1294" dur="350" fill="hold"/>
                                        <p:tgtEl>
                                          <p:spTgt spid="164"/>
                                        </p:tgtEl>
                                      </p:cBhvr>
                                      <p:by x="90000" y="90000"/>
                                    </p:animScale>
                                  </p:childTnLst>
                                </p:cTn>
                              </p:par>
                              <p:par>
                                <p:cTn id="1295" presetID="44" presetClass="path" presetSubtype="0" fill="hold" nodeType="withEffect">
                                  <p:stCondLst>
                                    <p:cond delay="350"/>
                                  </p:stCondLst>
                                  <p:childTnLst>
                                    <p:animMotion origin="layout" path="M 0.00011 0.03723 L 0.15777 -0.13947 C 0.19076 -0.17728 0.24284 -0.22299 0.29851 -0.26273 C 0.36242 -0.30806 0.41482 -0.33719 0.45367 -0.3505 L 0.6365 -0.41609 " pathEditMode="relative" rAng="-1306265" ptsTypes="FffFF">
                                      <p:cBhvr>
                                        <p:cTn id="1296" dur="900" fill="hold"/>
                                        <p:tgtEl>
                                          <p:spTgt spid="43"/>
                                        </p:tgtEl>
                                        <p:attrNameLst>
                                          <p:attrName>ppt_x</p:attrName>
                                          <p:attrName>ppt_y</p:attrName>
                                        </p:attrNameLst>
                                      </p:cBhvr>
                                      <p:rCtr x="30968" y="-26427"/>
                                    </p:animMotion>
                                  </p:childTnLst>
                                </p:cTn>
                              </p:par>
                              <p:par>
                                <p:cTn id="1297" presetID="8" presetClass="emph" presetSubtype="0" repeatCount="2000" fill="hold" nodeType="withEffect">
                                  <p:stCondLst>
                                    <p:cond delay="350"/>
                                  </p:stCondLst>
                                  <p:childTnLst>
                                    <p:animRot by="21600000">
                                      <p:cBhvr>
                                        <p:cTn id="1298" dur="750" fill="hold"/>
                                        <p:tgtEl>
                                          <p:spTgt spid="43"/>
                                        </p:tgtEl>
                                        <p:attrNameLst>
                                          <p:attrName>r</p:attrName>
                                        </p:attrNameLst>
                                      </p:cBhvr>
                                    </p:animRot>
                                  </p:childTnLst>
                                </p:cTn>
                              </p:par>
                              <p:par>
                                <p:cTn id="1299" presetID="1" presetClass="exit" presetSubtype="0" fill="hold" nodeType="withEffect">
                                  <p:stCondLst>
                                    <p:cond delay="350"/>
                                  </p:stCondLst>
                                  <p:childTnLst>
                                    <p:set>
                                      <p:cBhvr>
                                        <p:cTn id="1300" dur="1" fill="hold">
                                          <p:stCondLst>
                                            <p:cond delay="0"/>
                                          </p:stCondLst>
                                        </p:cTn>
                                        <p:tgtEl>
                                          <p:spTgt spid="37"/>
                                        </p:tgtEl>
                                        <p:attrNameLst>
                                          <p:attrName>style.visibility</p:attrName>
                                        </p:attrNameLst>
                                      </p:cBhvr>
                                      <p:to>
                                        <p:strVal val="hidden"/>
                                      </p:to>
                                    </p:set>
                                  </p:childTnLst>
                                </p:cTn>
                              </p:par>
                              <p:par>
                                <p:cTn id="1301" presetID="42" presetClass="path" presetSubtype="0" accel="50000" decel="50000" fill="hold" nodeType="withEffect">
                                  <p:stCondLst>
                                    <p:cond delay="350"/>
                                  </p:stCondLst>
                                  <p:childTnLst>
                                    <p:animMotion origin="layout" path="M -2.43056E-6 4.81481E-6 L -0.00011 0.4292 " pathEditMode="relative" rAng="0" ptsTypes="AA">
                                      <p:cBhvr>
                                        <p:cTn id="1302" dur="10" fill="hold"/>
                                        <p:tgtEl>
                                          <p:spTgt spid="37"/>
                                        </p:tgtEl>
                                        <p:attrNameLst>
                                          <p:attrName>ppt_x</p:attrName>
                                          <p:attrName>ppt_y</p:attrName>
                                        </p:attrNameLst>
                                      </p:cBhvr>
                                      <p:rCtr x="-11" y="21470"/>
                                    </p:animMotion>
                                  </p:childTnLst>
                                </p:cTn>
                              </p:par>
                              <p:par>
                                <p:cTn id="1303" presetID="10" presetClass="entr" presetSubtype="0" fill="hold" nodeType="withEffect">
                                  <p:stCondLst>
                                    <p:cond delay="350"/>
                                  </p:stCondLst>
                                  <p:childTnLst>
                                    <p:set>
                                      <p:cBhvr>
                                        <p:cTn id="1304" dur="1" fill="hold">
                                          <p:stCondLst>
                                            <p:cond delay="0"/>
                                          </p:stCondLst>
                                        </p:cTn>
                                        <p:tgtEl>
                                          <p:spTgt spid="37"/>
                                        </p:tgtEl>
                                        <p:attrNameLst>
                                          <p:attrName>style.visibility</p:attrName>
                                        </p:attrNameLst>
                                      </p:cBhvr>
                                      <p:to>
                                        <p:strVal val="visible"/>
                                      </p:to>
                                    </p:set>
                                    <p:animEffect transition="in" filter="fade">
                                      <p:cBhvr>
                                        <p:cTn id="1305" dur="500"/>
                                        <p:tgtEl>
                                          <p:spTgt spid="37"/>
                                        </p:tgtEl>
                                      </p:cBhvr>
                                    </p:animEffect>
                                  </p:childTnLst>
                                </p:cTn>
                              </p:par>
                              <p:par>
                                <p:cTn id="1306" presetID="1" presetClass="mediacall" presetSubtype="0" fill="hold" nodeType="withEffect">
                                  <p:stCondLst>
                                    <p:cond delay="350"/>
                                  </p:stCondLst>
                                  <p:childTnLst>
                                    <p:cmd type="call" cmd="playFrom(0.0)">
                                      <p:cBhvr>
                                        <p:cTn id="1307" dur="1416" fill="hold"/>
                                        <p:tgtEl>
                                          <p:spTgt spid="35"/>
                                        </p:tgtEl>
                                      </p:cBhvr>
                                    </p:cmd>
                                  </p:childTnLst>
                                </p:cTn>
                              </p:par>
                            </p:childTnLst>
                          </p:cTn>
                        </p:par>
                        <p:par>
                          <p:cTn id="1308" fill="hold">
                            <p:stCondLst>
                              <p:cond delay="9298"/>
                            </p:stCondLst>
                            <p:childTnLst>
                              <p:par>
                                <p:cTn id="1309" presetID="64" presetClass="path" presetSubtype="0" autoRev="1" fill="hold" nodeType="afterEffect">
                                  <p:stCondLst>
                                    <p:cond delay="0"/>
                                  </p:stCondLst>
                                  <p:childTnLst>
                                    <p:animMotion origin="layout" path="M 7.63889E-7 2.03704E-6 L 0.00239 -0.11632 " pathEditMode="relative" rAng="0" ptsTypes="AA">
                                      <p:cBhvr>
                                        <p:cTn id="1310" dur="250" fill="hold"/>
                                        <p:tgtEl>
                                          <p:spTgt spid="164"/>
                                        </p:tgtEl>
                                        <p:attrNameLst>
                                          <p:attrName>ppt_x</p:attrName>
                                          <p:attrName>ppt_y</p:attrName>
                                        </p:attrNameLst>
                                      </p:cBhvr>
                                      <p:rCtr x="119" y="-5826"/>
                                    </p:animMotion>
                                  </p:childTnLst>
                                </p:cTn>
                              </p:par>
                              <p:par>
                                <p:cTn id="1311" presetID="6" presetClass="emph" presetSubtype="0" autoRev="1" fill="hold" nodeType="withEffect">
                                  <p:stCondLst>
                                    <p:cond delay="0"/>
                                  </p:stCondLst>
                                  <p:childTnLst>
                                    <p:animScale>
                                      <p:cBhvr>
                                        <p:cTn id="1312" dur="250" fill="hold"/>
                                        <p:tgtEl>
                                          <p:spTgt spid="164"/>
                                        </p:tgtEl>
                                      </p:cBhvr>
                                      <p:by x="90000" y="90000"/>
                                    </p:animScale>
                                  </p:childTnLst>
                                </p:cTn>
                              </p:par>
                              <p:par>
                                <p:cTn id="1313" presetID="44" presetClass="path" presetSubtype="0" fill="hold" nodeType="withEffect">
                                  <p:stCondLst>
                                    <p:cond delay="250"/>
                                  </p:stCondLst>
                                  <p:childTnLst>
                                    <p:animMotion origin="layout" path="M 0.00011 0.03723 L 0.15777 -0.13947 C 0.19076 -0.17728 0.24284 -0.22299 0.29851 -0.26273 C 0.36242 -0.30806 0.41482 -0.33719 0.45367 -0.3505 L 0.6365 -0.41609 " pathEditMode="relative" rAng="-1306265" ptsTypes="FffFF">
                                      <p:cBhvr>
                                        <p:cTn id="1314" dur="900" fill="hold"/>
                                        <p:tgtEl>
                                          <p:spTgt spid="3"/>
                                        </p:tgtEl>
                                        <p:attrNameLst>
                                          <p:attrName>ppt_x</p:attrName>
                                          <p:attrName>ppt_y</p:attrName>
                                        </p:attrNameLst>
                                      </p:cBhvr>
                                      <p:rCtr x="30968" y="-26427"/>
                                    </p:animMotion>
                                  </p:childTnLst>
                                </p:cTn>
                              </p:par>
                              <p:par>
                                <p:cTn id="1315" presetID="8" presetClass="emph" presetSubtype="0" repeatCount="2000" fill="hold" nodeType="withEffect">
                                  <p:stCondLst>
                                    <p:cond delay="250"/>
                                  </p:stCondLst>
                                  <p:childTnLst>
                                    <p:animRot by="21600000">
                                      <p:cBhvr>
                                        <p:cTn id="1316" dur="750" fill="hold"/>
                                        <p:tgtEl>
                                          <p:spTgt spid="3"/>
                                        </p:tgtEl>
                                        <p:attrNameLst>
                                          <p:attrName>r</p:attrName>
                                        </p:attrNameLst>
                                      </p:cBhvr>
                                    </p:animRot>
                                  </p:childTnLst>
                                </p:cTn>
                              </p:par>
                              <p:par>
                                <p:cTn id="1317" presetID="1" presetClass="exit" presetSubtype="0" fill="hold" nodeType="withEffect">
                                  <p:stCondLst>
                                    <p:cond delay="250"/>
                                  </p:stCondLst>
                                  <p:childTnLst>
                                    <p:set>
                                      <p:cBhvr>
                                        <p:cTn id="1318" dur="1" fill="hold">
                                          <p:stCondLst>
                                            <p:cond delay="0"/>
                                          </p:stCondLst>
                                        </p:cTn>
                                        <p:tgtEl>
                                          <p:spTgt spid="165"/>
                                        </p:tgtEl>
                                        <p:attrNameLst>
                                          <p:attrName>style.visibility</p:attrName>
                                        </p:attrNameLst>
                                      </p:cBhvr>
                                      <p:to>
                                        <p:strVal val="hidden"/>
                                      </p:to>
                                    </p:set>
                                  </p:childTnLst>
                                </p:cTn>
                              </p:par>
                              <p:par>
                                <p:cTn id="1319" presetID="42" presetClass="path" presetSubtype="0" accel="50000" decel="50000" fill="hold" nodeType="withEffect">
                                  <p:stCondLst>
                                    <p:cond delay="250"/>
                                  </p:stCondLst>
                                  <p:childTnLst>
                                    <p:animMotion origin="layout" path="M -2.43056E-6 4.81481E-6 L -0.00011 0.4292 " pathEditMode="relative" rAng="0" ptsTypes="AA">
                                      <p:cBhvr>
                                        <p:cTn id="1320" dur="10" fill="hold"/>
                                        <p:tgtEl>
                                          <p:spTgt spid="165"/>
                                        </p:tgtEl>
                                        <p:attrNameLst>
                                          <p:attrName>ppt_x</p:attrName>
                                          <p:attrName>ppt_y</p:attrName>
                                        </p:attrNameLst>
                                      </p:cBhvr>
                                      <p:rCtr x="-11" y="21470"/>
                                    </p:animMotion>
                                  </p:childTnLst>
                                </p:cTn>
                              </p:par>
                              <p:par>
                                <p:cTn id="1321" presetID="10" presetClass="entr" presetSubtype="0" fill="hold" nodeType="withEffect">
                                  <p:stCondLst>
                                    <p:cond delay="250"/>
                                  </p:stCondLst>
                                  <p:childTnLst>
                                    <p:set>
                                      <p:cBhvr>
                                        <p:cTn id="1322" dur="1" fill="hold">
                                          <p:stCondLst>
                                            <p:cond delay="0"/>
                                          </p:stCondLst>
                                        </p:cTn>
                                        <p:tgtEl>
                                          <p:spTgt spid="165"/>
                                        </p:tgtEl>
                                        <p:attrNameLst>
                                          <p:attrName>style.visibility</p:attrName>
                                        </p:attrNameLst>
                                      </p:cBhvr>
                                      <p:to>
                                        <p:strVal val="visible"/>
                                      </p:to>
                                    </p:set>
                                    <p:animEffect transition="in" filter="fade">
                                      <p:cBhvr>
                                        <p:cTn id="1323" dur="500"/>
                                        <p:tgtEl>
                                          <p:spTgt spid="165"/>
                                        </p:tgtEl>
                                      </p:cBhvr>
                                    </p:animEffect>
                                  </p:childTnLst>
                                </p:cTn>
                              </p:par>
                              <p:par>
                                <p:cTn id="1324" presetID="1" presetClass="mediacall" presetSubtype="0" fill="hold" nodeType="withEffect">
                                  <p:stCondLst>
                                    <p:cond delay="250"/>
                                  </p:stCondLst>
                                  <p:childTnLst>
                                    <p:cmd type="call" cmd="playFrom(0.0)">
                                      <p:cBhvr>
                                        <p:cTn id="1325" dur="1416" fill="hold"/>
                                        <p:tgtEl>
                                          <p:spTgt spid="35"/>
                                        </p:tgtEl>
                                      </p:cBhvr>
                                    </p:cmd>
                                  </p:childTnLst>
                                </p:cTn>
                              </p:par>
                            </p:childTnLst>
                          </p:cTn>
                        </p:par>
                        <p:par>
                          <p:cTn id="1326" fill="hold">
                            <p:stCondLst>
                              <p:cond delay="11048"/>
                            </p:stCondLst>
                            <p:childTnLst>
                              <p:par>
                                <p:cTn id="1327" presetID="1" presetClass="exit" presetSubtype="0" fill="hold" nodeType="afterEffect">
                                  <p:stCondLst>
                                    <p:cond delay="500"/>
                                  </p:stCondLst>
                                  <p:childTnLst>
                                    <p:set>
                                      <p:cBhvr>
                                        <p:cTn id="1328" dur="1" fill="hold">
                                          <p:stCondLst>
                                            <p:cond delay="0"/>
                                          </p:stCondLst>
                                        </p:cTn>
                                        <p:tgtEl>
                                          <p:spTgt spid="26"/>
                                        </p:tgtEl>
                                        <p:attrNameLst>
                                          <p:attrName>style.visibility</p:attrName>
                                        </p:attrNameLst>
                                      </p:cBhvr>
                                      <p:to>
                                        <p:strVal val="hidden"/>
                                      </p:to>
                                    </p:set>
                                  </p:childTnLst>
                                </p:cTn>
                              </p:par>
                            </p:childTnLst>
                          </p:cTn>
                        </p:par>
                        <p:par>
                          <p:cTn id="1329" fill="hold">
                            <p:stCondLst>
                              <p:cond delay="11548"/>
                            </p:stCondLst>
                            <p:childTnLst>
                              <p:par>
                                <p:cTn id="1330" presetID="42" presetClass="path" presetSubtype="0" accel="50000" decel="50000" fill="hold" nodeType="afterEffect">
                                  <p:stCondLst>
                                    <p:cond delay="0"/>
                                  </p:stCondLst>
                                  <p:childTnLst>
                                    <p:animMotion origin="layout" path="M -3.22917E-6 -3.33333E-6 L 0.00141 0.98091 " pathEditMode="relative" rAng="0" ptsTypes="AA">
                                      <p:cBhvr>
                                        <p:cTn id="1331" dur="10" fill="hold"/>
                                        <p:tgtEl>
                                          <p:spTgt spid="26"/>
                                        </p:tgtEl>
                                        <p:attrNameLst>
                                          <p:attrName>ppt_x</p:attrName>
                                          <p:attrName>ppt_y</p:attrName>
                                        </p:attrNameLst>
                                      </p:cBhvr>
                                      <p:rCtr x="65" y="49055"/>
                                    </p:animMotion>
                                  </p:childTnLst>
                                </p:cTn>
                              </p:par>
                            </p:childTnLst>
                          </p:cTn>
                        </p:par>
                        <p:par>
                          <p:cTn id="1332" fill="hold">
                            <p:stCondLst>
                              <p:cond delay="11558"/>
                            </p:stCondLst>
                            <p:childTnLst>
                              <p:par>
                                <p:cTn id="1333" presetID="10" presetClass="entr" presetSubtype="0" fill="hold" nodeType="afterEffect">
                                  <p:stCondLst>
                                    <p:cond delay="0"/>
                                  </p:stCondLst>
                                  <p:childTnLst>
                                    <p:set>
                                      <p:cBhvr>
                                        <p:cTn id="1334" dur="1" fill="hold">
                                          <p:stCondLst>
                                            <p:cond delay="0"/>
                                          </p:stCondLst>
                                        </p:cTn>
                                        <p:tgtEl>
                                          <p:spTgt spid="26"/>
                                        </p:tgtEl>
                                        <p:attrNameLst>
                                          <p:attrName>style.visibility</p:attrName>
                                        </p:attrNameLst>
                                      </p:cBhvr>
                                      <p:to>
                                        <p:strVal val="visible"/>
                                      </p:to>
                                    </p:set>
                                    <p:animEffect transition="in" filter="fade">
                                      <p:cBhvr>
                                        <p:cTn id="1335" dur="500"/>
                                        <p:tgtEl>
                                          <p:spTgt spid="26"/>
                                        </p:tgtEl>
                                      </p:cBhvr>
                                    </p:animEffect>
                                  </p:childTnLst>
                                </p:cTn>
                              </p:par>
                              <p:par>
                                <p:cTn id="1336" presetID="1" presetClass="mediacall" presetSubtype="0" fill="hold" nodeType="withEffect">
                                  <p:stCondLst>
                                    <p:cond delay="0"/>
                                  </p:stCondLst>
                                  <p:childTnLst>
                                    <p:cmd type="call" cmd="playFrom(0.0)">
                                      <p:cBhvr>
                                        <p:cTn id="1337" dur="5064" fill="hold"/>
                                        <p:tgtEl>
                                          <p:spTgt spid="31"/>
                                        </p:tgtEl>
                                      </p:cBhvr>
                                    </p:cmd>
                                  </p:childTnLst>
                                </p:cTn>
                              </p:par>
                            </p:childTnLst>
                          </p:cTn>
                        </p:par>
                        <p:par>
                          <p:cTn id="1338" fill="hold">
                            <p:stCondLst>
                              <p:cond delay="16622"/>
                            </p:stCondLst>
                            <p:childTnLst>
                              <p:par>
                                <p:cTn id="1339" presetID="42" presetClass="path" presetSubtype="0" accel="50000" decel="50000" fill="hold" nodeType="afterEffect">
                                  <p:stCondLst>
                                    <p:cond delay="1000"/>
                                  </p:stCondLst>
                                  <p:childTnLst>
                                    <p:animMotion origin="layout" path="M 2.32639E-6 8.64198E-7 L -0.0012 0.43075 " pathEditMode="relative" rAng="0" ptsTypes="AA">
                                      <p:cBhvr>
                                        <p:cTn id="1340" dur="1000" fill="hold"/>
                                        <p:tgtEl>
                                          <p:spTgt spid="32"/>
                                        </p:tgtEl>
                                        <p:attrNameLst>
                                          <p:attrName>ppt_x</p:attrName>
                                          <p:attrName>ppt_y</p:attrName>
                                        </p:attrNameLst>
                                      </p:cBhvr>
                                      <p:rCtr x="-65" y="21547"/>
                                    </p:animMotion>
                                  </p:childTnLst>
                                </p:cTn>
                              </p:par>
                              <p:par>
                                <p:cTn id="1341" presetID="1" presetClass="mediacall" presetSubtype="0" fill="hold" nodeType="withEffect">
                                  <p:stCondLst>
                                    <p:cond delay="500"/>
                                  </p:stCondLst>
                                  <p:childTnLst>
                                    <p:cmd type="call" cmd="playFrom(0.0)">
                                      <p:cBhvr>
                                        <p:cTn id="1342" dur="1944" fill="hold"/>
                                        <p:tgtEl>
                                          <p:spTgt spid="34"/>
                                        </p:tgtEl>
                                      </p:cBhvr>
                                    </p:cmd>
                                  </p:childTnLst>
                                </p:cTn>
                              </p:par>
                            </p:childTnLst>
                          </p:cTn>
                        </p:par>
                      </p:childTnLst>
                    </p:cTn>
                  </p:par>
                </p:childTnLst>
              </p:cTn>
              <p:nextCondLst>
                <p:cond evt="onClick" delay="0">
                  <p:tgtEl>
                    <p:spTgt spid="94"/>
                  </p:tgtEl>
                </p:cond>
              </p:nextCondLst>
            </p:seq>
            <p:audio>
              <p:cMediaNode vol="80000">
                <p:cTn id="1343" fill="hold" display="0">
                  <p:stCondLst>
                    <p:cond delay="indefinite"/>
                  </p:stCondLst>
                  <p:endCondLst>
                    <p:cond evt="onStopAudio" delay="0">
                      <p:tgtEl>
                        <p:sldTgt/>
                      </p:tgtEl>
                    </p:cond>
                  </p:endCondLst>
                </p:cTn>
                <p:tgtEl>
                  <p:spTgt spid="162"/>
                </p:tgtEl>
              </p:cMediaNode>
            </p:audio>
            <p:audio>
              <p:cMediaNode vol="80000">
                <p:cTn id="1344" fill="hold" display="0">
                  <p:stCondLst>
                    <p:cond delay="indefinite"/>
                  </p:stCondLst>
                  <p:endCondLst>
                    <p:cond evt="onStopAudio" delay="0">
                      <p:tgtEl>
                        <p:sldTgt/>
                      </p:tgtEl>
                    </p:cond>
                  </p:endCondLst>
                </p:cTn>
                <p:tgtEl>
                  <p:spTgt spid="31"/>
                </p:tgtEl>
              </p:cMediaNode>
            </p:audio>
            <p:audio>
              <p:cMediaNode vol="80000">
                <p:cTn id="1345" fill="hold" display="0">
                  <p:stCondLst>
                    <p:cond delay="indefinite"/>
                  </p:stCondLst>
                  <p:endCondLst>
                    <p:cond evt="onStopAudio" delay="0">
                      <p:tgtEl>
                        <p:sldTgt/>
                      </p:tgtEl>
                    </p:cond>
                  </p:endCondLst>
                </p:cTn>
                <p:tgtEl>
                  <p:spTgt spid="34"/>
                </p:tgtEl>
              </p:cMediaNode>
            </p:audio>
            <p:audio>
              <p:cMediaNode vol="80000">
                <p:cTn id="1346" fill="hold" display="0">
                  <p:stCondLst>
                    <p:cond delay="indefinite"/>
                  </p:stCondLst>
                  <p:endCondLst>
                    <p:cond evt="onStopAudio" delay="0">
                      <p:tgtEl>
                        <p:sldTgt/>
                      </p:tgtEl>
                    </p:cond>
                  </p:endCondLst>
                </p:cTn>
                <p:tgtEl>
                  <p:spTgt spid="35"/>
                </p:tgtEl>
              </p:cMediaNode>
            </p:audio>
            <p:audio>
              <p:cMediaNode vol="53030">
                <p:cTn id="1347" fill="hold" display="0">
                  <p:stCondLst>
                    <p:cond delay="indefinite"/>
                  </p:stCondLst>
                  <p:endCondLst>
                    <p:cond evt="onStopAudio" delay="0">
                      <p:tgtEl>
                        <p:sldTgt/>
                      </p:tgtEl>
                    </p:cond>
                  </p:endCondLst>
                </p:cTn>
                <p:tgtEl>
                  <p:spTgt spid="33"/>
                </p:tgtEl>
              </p:cMediaNode>
            </p:audio>
            <p:audio>
              <p:cMediaNode vol="80000">
                <p:cTn id="1348" fill="hold" display="0">
                  <p:stCondLst>
                    <p:cond delay="indefinite"/>
                  </p:stCondLst>
                  <p:endCondLst>
                    <p:cond evt="onStopAudio" delay="0">
                      <p:tgtEl>
                        <p:sldTgt/>
                      </p:tgtEl>
                    </p:cond>
                  </p:endCondLst>
                </p:cTn>
                <p:tgtEl>
                  <p:spTgt spid="16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3" name="old man scream (mordecai666).mp3">
            <a:hlinkClick r:id="" action="ppaction://media"/>
            <a:extLst>
              <a:ext uri="{FF2B5EF4-FFF2-40B4-BE49-F238E27FC236}">
                <a16:creationId xmlns="" xmlns:a16="http://schemas.microsoft.com/office/drawing/2014/main" id="{B9FF132C-D190-06C3-095E-CB9110899CC6}"/>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here.</a:t>
            </a: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here.</a:t>
            </a: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here.</a:t>
            </a: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here.</a:t>
            </a: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here.</a:t>
            </a: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here.</a:t>
            </a: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169" name="Sorry Box Black"/>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2182440" y="-3577895"/>
            <a:ext cx="2596682" cy="3517101"/>
          </a:xfrm>
          <a:prstGeom prst="rect">
            <a:avLst/>
          </a:prstGeom>
        </p:spPr>
      </p:pic>
      <p:pic>
        <p:nvPicPr>
          <p:cNvPr id="170" name="Sorry Box Purple">
            <a:extLst>
              <a:ext uri="{FF2B5EF4-FFF2-40B4-BE49-F238E27FC236}">
                <a16:creationId xmlns="" xmlns:a16="http://schemas.microsoft.com/office/drawing/2014/main" id="{32970908-2442-7DFC-902C-586B1E0CB5D8}"/>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803959" y="-3577895"/>
            <a:ext cx="2596682" cy="3517101"/>
          </a:xfrm>
          <a:prstGeom prst="rect">
            <a:avLst/>
          </a:prstGeom>
        </p:spPr>
      </p:pic>
      <p:pic>
        <p:nvPicPr>
          <p:cNvPr id="165" name="Sorry Box Red"/>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258146" y="-3577895"/>
            <a:ext cx="2596682" cy="3517101"/>
          </a:xfrm>
          <a:prstGeom prst="rect">
            <a:avLst/>
          </a:prstGeom>
        </p:spPr>
      </p:pic>
      <p:pic>
        <p:nvPicPr>
          <p:cNvPr id="155" name="Sorry Box Orang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3152"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Get a haircut!</a:t>
            </a:r>
            <a:endParaRPr lang="en-US" sz="4400" dirty="0">
              <a:solidFill>
                <a:sysClr val="windowText" lastClr="000000"/>
              </a:solidFill>
              <a:latin typeface="Bangers" panose="00000500000000000000" pitchFamily="2" charset="0"/>
            </a:endParaRPr>
          </a:p>
        </p:txBody>
      </p:sp>
      <p:pic>
        <p:nvPicPr>
          <p:cNvPr id="26" name="Spotlight"/>
          <p:cNvPicPr>
            <a:picLocks noChangeAspect="1"/>
          </p:cNvPicPr>
          <p:nvPr/>
        </p:nvPicPr>
        <p:blipFill>
          <a:blip r:embed="rId67" cstate="print">
            <a:extLst>
              <a:ext uri="{28A0092B-C50C-407E-A947-70E740481C1C}">
                <a14:useLocalDpi xmlns:a14="http://schemas.microsoft.com/office/drawing/2010/main" val="0"/>
              </a:ext>
            </a:extLst>
          </a:blip>
          <a:stretch>
            <a:fillRect/>
          </a:stretch>
        </p:blipFill>
        <p:spPr>
          <a:xfrm>
            <a:off x="278902" y="-8315961"/>
            <a:ext cx="6726187" cy="8229600"/>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a:off x="9930384" y="-3679953"/>
            <a:ext cx="2061397" cy="3593592"/>
          </a:xfrm>
          <a:prstGeom prst="rect">
            <a:avLst/>
          </a:prstGeom>
          <a:effectLst/>
        </p:spPr>
      </p:pic>
    </p:spTree>
    <p:extLst>
      <p:ext uri="{BB962C8B-B14F-4D97-AF65-F5344CB8AC3E}">
        <p14:creationId xmlns:p14="http://schemas.microsoft.com/office/powerpoint/2010/main" val="238449674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60606">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68" fill="hold"/>
                                        <p:tgtEl>
                                          <p:spTgt spid="33"/>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64"/>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14"/>
                            </p:stCondLst>
                            <p:childTnLst>
                              <p:par>
                                <p:cTn id="1284" presetID="35" presetClass="path" presetSubtype="0" autoRev="1" fill="hold" nodeType="afterEffect">
                                  <p:stCondLst>
                                    <p:cond delay="0"/>
                                  </p:stCondLst>
                                  <p:childTnLst>
                                    <p:animMotion origin="layout" path="M 7.63889E-7 2.03704E-6 L -0.47016 -0.07465 " pathEditMode="relative" rAng="0" ptsTypes="AA">
                                      <p:cBhvr>
                                        <p:cTn id="1285" dur="550" fill="hold"/>
                                        <p:tgtEl>
                                          <p:spTgt spid="161"/>
                                        </p:tgtEl>
                                        <p:attrNameLst>
                                          <p:attrName>ppt_x</p:attrName>
                                          <p:attrName>ppt_y</p:attrName>
                                        </p:attrNameLst>
                                      </p:cBhvr>
                                      <p:rCtr x="-23513" y="-3742"/>
                                    </p:animMotion>
                                  </p:childTnLst>
                                </p:cTn>
                              </p:par>
                              <p:par>
                                <p:cTn id="1286" presetID="6" presetClass="emph" presetSubtype="0" autoRev="1" fill="hold" nodeType="withEffect">
                                  <p:stCondLst>
                                    <p:cond delay="0"/>
                                  </p:stCondLst>
                                  <p:childTnLst>
                                    <p:animScale>
                                      <p:cBhvr>
                                        <p:cTn id="1287" dur="550" fill="hold"/>
                                        <p:tgtEl>
                                          <p:spTgt spid="161"/>
                                        </p:tgtEl>
                                      </p:cBhvr>
                                      <p:by x="90000" y="90000"/>
                                    </p:animScale>
                                  </p:childTnLst>
                                </p:cTn>
                              </p:par>
                              <p:par>
                                <p:cTn id="1288" presetID="44" presetClass="path" presetSubtype="0" fill="hold" nodeType="withEffect">
                                  <p:stCondLst>
                                    <p:cond delay="5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0"/>
                                        </p:tgtEl>
                                        <p:attrNameLst>
                                          <p:attrName>ppt_x</p:attrName>
                                          <p:attrName>ppt_y</p:attrName>
                                        </p:attrNameLst>
                                      </p:cBhvr>
                                      <p:rCtr x="-17415" y="-17978"/>
                                    </p:animMotion>
                                  </p:childTnLst>
                                </p:cTn>
                              </p:par>
                              <p:par>
                                <p:cTn id="1290" presetID="8" presetClass="emph" presetSubtype="0" fill="hold" nodeType="withEffect">
                                  <p:stCondLst>
                                    <p:cond delay="550"/>
                                  </p:stCondLst>
                                  <p:childTnLst>
                                    <p:animRot by="-21600000">
                                      <p:cBhvr>
                                        <p:cTn id="1291" dur="750" fill="hold"/>
                                        <p:tgtEl>
                                          <p:spTgt spid="40"/>
                                        </p:tgtEl>
                                        <p:attrNameLst>
                                          <p:attrName>r</p:attrName>
                                        </p:attrNameLst>
                                      </p:cBhvr>
                                    </p:animRot>
                                  </p:childTnLst>
                                </p:cTn>
                              </p:par>
                              <p:par>
                                <p:cTn id="1292" presetID="1" presetClass="exit" presetSubtype="0" fill="hold" nodeType="withEffect">
                                  <p:stCondLst>
                                    <p:cond delay="550"/>
                                  </p:stCondLst>
                                  <p:childTnLst>
                                    <p:set>
                                      <p:cBhvr>
                                        <p:cTn id="1293" dur="1" fill="hold">
                                          <p:stCondLst>
                                            <p:cond delay="0"/>
                                          </p:stCondLst>
                                        </p:cTn>
                                        <p:tgtEl>
                                          <p:spTgt spid="155"/>
                                        </p:tgtEl>
                                        <p:attrNameLst>
                                          <p:attrName>style.visibility</p:attrName>
                                        </p:attrNameLst>
                                      </p:cBhvr>
                                      <p:to>
                                        <p:strVal val="hidden"/>
                                      </p:to>
                                    </p:set>
                                  </p:childTnLst>
                                </p:cTn>
                              </p:par>
                              <p:par>
                                <p:cTn id="1294" presetID="42" presetClass="path" presetSubtype="0" accel="50000" decel="50000" fill="hold" nodeType="withEffect">
                                  <p:stCondLst>
                                    <p:cond delay="550"/>
                                  </p:stCondLst>
                                  <p:childTnLst>
                                    <p:animMotion origin="layout" path="M -6.94444E-7 4.81481E-6 L -0.00011 0.4292 " pathEditMode="relative" rAng="0" ptsTypes="AA">
                                      <p:cBhvr>
                                        <p:cTn id="1295" dur="10" fill="hold"/>
                                        <p:tgtEl>
                                          <p:spTgt spid="155"/>
                                        </p:tgtEl>
                                        <p:attrNameLst>
                                          <p:attrName>ppt_x</p:attrName>
                                          <p:attrName>ppt_y</p:attrName>
                                        </p:attrNameLst>
                                      </p:cBhvr>
                                      <p:rCtr x="-11" y="21470"/>
                                    </p:animMotion>
                                  </p:childTnLst>
                                </p:cTn>
                              </p:par>
                              <p:par>
                                <p:cTn id="1296" presetID="10" presetClass="entr" presetSubtype="0" fill="hold" nodeType="withEffect">
                                  <p:stCondLst>
                                    <p:cond delay="550"/>
                                  </p:stCondLst>
                                  <p:childTnLst>
                                    <p:set>
                                      <p:cBhvr>
                                        <p:cTn id="1297" dur="1" fill="hold">
                                          <p:stCondLst>
                                            <p:cond delay="0"/>
                                          </p:stCondLst>
                                        </p:cTn>
                                        <p:tgtEl>
                                          <p:spTgt spid="155"/>
                                        </p:tgtEl>
                                        <p:attrNameLst>
                                          <p:attrName>style.visibility</p:attrName>
                                        </p:attrNameLst>
                                      </p:cBhvr>
                                      <p:to>
                                        <p:strVal val="visible"/>
                                      </p:to>
                                    </p:set>
                                    <p:animEffect transition="in" filter="fade">
                                      <p:cBhvr>
                                        <p:cTn id="1298" dur="500"/>
                                        <p:tgtEl>
                                          <p:spTgt spid="155"/>
                                        </p:tgtEl>
                                      </p:cBhvr>
                                    </p:animEffect>
                                  </p:childTnLst>
                                </p:cTn>
                              </p:par>
                              <p:par>
                                <p:cTn id="1299" presetID="1" presetClass="mediacall" presetSubtype="0" fill="hold" nodeType="withEffect">
                                  <p:stCondLst>
                                    <p:cond delay="550"/>
                                  </p:stCondLst>
                                  <p:childTnLst>
                                    <p:cmd type="call" cmd="playFrom(0.0)">
                                      <p:cBhvr>
                                        <p:cTn id="1300" dur="1416" fill="hold"/>
                                        <p:tgtEl>
                                          <p:spTgt spid="35"/>
                                        </p:tgtEl>
                                      </p:cBhvr>
                                    </p:cmd>
                                  </p:childTnLst>
                                </p:cTn>
                              </p:par>
                            </p:childTnLst>
                          </p:cTn>
                        </p:par>
                        <p:par>
                          <p:cTn id="1301" fill="hold">
                            <p:stCondLst>
                              <p:cond delay="9380"/>
                            </p:stCondLst>
                            <p:childTnLst>
                              <p:par>
                                <p:cTn id="1302" presetID="64" presetClass="path" presetSubtype="0" autoRev="1" fill="hold" nodeType="afterEffect">
                                  <p:stCondLst>
                                    <p:cond delay="0"/>
                                  </p:stCondLst>
                                  <p:childTnLst>
                                    <p:animMotion origin="layout" path="M 7.63889E-7 2.03704E-6 L -0.15386 -0.06617 " pathEditMode="relative" rAng="0" ptsTypes="AA">
                                      <p:cBhvr>
                                        <p:cTn id="1303" dur="350" fill="hold"/>
                                        <p:tgtEl>
                                          <p:spTgt spid="161"/>
                                        </p:tgtEl>
                                        <p:attrNameLst>
                                          <p:attrName>ppt_x</p:attrName>
                                          <p:attrName>ppt_y</p:attrName>
                                        </p:attrNameLst>
                                      </p:cBhvr>
                                      <p:rCtr x="-7693" y="-3318"/>
                                    </p:animMotion>
                                  </p:childTnLst>
                                </p:cTn>
                              </p:par>
                              <p:par>
                                <p:cTn id="1304" presetID="6" presetClass="emph" presetSubtype="0" autoRev="1" fill="hold" nodeType="withEffect">
                                  <p:stCondLst>
                                    <p:cond delay="0"/>
                                  </p:stCondLst>
                                  <p:childTnLst>
                                    <p:animScale>
                                      <p:cBhvr>
                                        <p:cTn id="1305" dur="350" fill="hold"/>
                                        <p:tgtEl>
                                          <p:spTgt spid="161"/>
                                        </p:tgtEl>
                                      </p:cBhvr>
                                      <p:by x="90000" y="90000"/>
                                    </p:animScale>
                                  </p:childTnLst>
                                </p:cTn>
                              </p:par>
                              <p:par>
                                <p:cTn id="1306" presetID="44" presetClass="path" presetSubtype="0" fill="hold" nodeType="withEffect">
                                  <p:stCondLst>
                                    <p:cond delay="350"/>
                                  </p:stCondLst>
                                  <p:childTnLst>
                                    <p:animMotion origin="layout" path="M 0.00217 0.01736 L -0.13434 -0.13986 C -0.16266 -0.17342 -0.20758 -0.21605 -0.25565 -0.25579 C -0.31012 -0.30112 -0.3546 -0.33237 -0.38727 -0.34954 L -0.54297 -0.43461 " pathEditMode="relative" rAng="1500000" ptsTypes="AAAAA">
                                      <p:cBhvr>
                                        <p:cTn id="1307" dur="750" fill="hold"/>
                                        <p:tgtEl>
                                          <p:spTgt spid="42"/>
                                        </p:tgtEl>
                                        <p:attrNameLst>
                                          <p:attrName>ppt_x</p:attrName>
                                          <p:attrName>ppt_y</p:attrName>
                                        </p:attrNameLst>
                                      </p:cBhvr>
                                      <p:rCtr x="-26617" y="-25039"/>
                                    </p:animMotion>
                                  </p:childTnLst>
                                </p:cTn>
                              </p:par>
                              <p:par>
                                <p:cTn id="1308" presetID="8" presetClass="emph" presetSubtype="0" fill="hold" nodeType="withEffect">
                                  <p:stCondLst>
                                    <p:cond delay="350"/>
                                  </p:stCondLst>
                                  <p:childTnLst>
                                    <p:animRot by="-21600000">
                                      <p:cBhvr>
                                        <p:cTn id="1309" dur="750" fill="hold"/>
                                        <p:tgtEl>
                                          <p:spTgt spid="42"/>
                                        </p:tgtEl>
                                        <p:attrNameLst>
                                          <p:attrName>r</p:attrName>
                                        </p:attrNameLst>
                                      </p:cBhvr>
                                    </p:animRot>
                                  </p:childTnLst>
                                </p:cTn>
                              </p:par>
                              <p:par>
                                <p:cTn id="1310" presetID="1" presetClass="exit" presetSubtype="0" fill="hold" nodeType="withEffect">
                                  <p:stCondLst>
                                    <p:cond delay="350"/>
                                  </p:stCondLst>
                                  <p:childTnLst>
                                    <p:set>
                                      <p:cBhvr>
                                        <p:cTn id="1311" dur="1" fill="hold">
                                          <p:stCondLst>
                                            <p:cond delay="0"/>
                                          </p:stCondLst>
                                        </p:cTn>
                                        <p:tgtEl>
                                          <p:spTgt spid="170"/>
                                        </p:tgtEl>
                                        <p:attrNameLst>
                                          <p:attrName>style.visibility</p:attrName>
                                        </p:attrNameLst>
                                      </p:cBhvr>
                                      <p:to>
                                        <p:strVal val="hidden"/>
                                      </p:to>
                                    </p:set>
                                  </p:childTnLst>
                                </p:cTn>
                              </p:par>
                              <p:par>
                                <p:cTn id="1312" presetID="42" presetClass="path" presetSubtype="0" accel="50000" decel="50000" fill="hold" nodeType="withEffect">
                                  <p:stCondLst>
                                    <p:cond delay="350"/>
                                  </p:stCondLst>
                                  <p:childTnLst>
                                    <p:animMotion origin="layout" path="M -6.94444E-7 4.81481E-6 L -0.00011 0.4292 " pathEditMode="relative" rAng="0" ptsTypes="AA">
                                      <p:cBhvr>
                                        <p:cTn id="1313" dur="10" fill="hold"/>
                                        <p:tgtEl>
                                          <p:spTgt spid="170"/>
                                        </p:tgtEl>
                                        <p:attrNameLst>
                                          <p:attrName>ppt_x</p:attrName>
                                          <p:attrName>ppt_y</p:attrName>
                                        </p:attrNameLst>
                                      </p:cBhvr>
                                      <p:rCtr x="-11" y="21470"/>
                                    </p:animMotion>
                                  </p:childTnLst>
                                </p:cTn>
                              </p:par>
                              <p:par>
                                <p:cTn id="1314" presetID="10" presetClass="entr" presetSubtype="0" fill="hold" nodeType="withEffect">
                                  <p:stCondLst>
                                    <p:cond delay="350"/>
                                  </p:stCondLst>
                                  <p:childTnLst>
                                    <p:set>
                                      <p:cBhvr>
                                        <p:cTn id="1315" dur="1" fill="hold">
                                          <p:stCondLst>
                                            <p:cond delay="0"/>
                                          </p:stCondLst>
                                        </p:cTn>
                                        <p:tgtEl>
                                          <p:spTgt spid="170"/>
                                        </p:tgtEl>
                                        <p:attrNameLst>
                                          <p:attrName>style.visibility</p:attrName>
                                        </p:attrNameLst>
                                      </p:cBhvr>
                                      <p:to>
                                        <p:strVal val="visible"/>
                                      </p:to>
                                    </p:set>
                                    <p:animEffect transition="in" filter="fade">
                                      <p:cBhvr>
                                        <p:cTn id="1316" dur="500"/>
                                        <p:tgtEl>
                                          <p:spTgt spid="170"/>
                                        </p:tgtEl>
                                      </p:cBhvr>
                                    </p:animEffect>
                                  </p:childTnLst>
                                </p:cTn>
                              </p:par>
                              <p:par>
                                <p:cTn id="1317" presetID="1" presetClass="mediacall" presetSubtype="0" fill="hold" nodeType="withEffect">
                                  <p:stCondLst>
                                    <p:cond delay="350"/>
                                  </p:stCondLst>
                                  <p:childTnLst>
                                    <p:cmd type="call" cmd="playFrom(0.0)">
                                      <p:cBhvr>
                                        <p:cTn id="1318" dur="1416" fill="hold"/>
                                        <p:tgtEl>
                                          <p:spTgt spid="35"/>
                                        </p:tgtEl>
                                      </p:cBhvr>
                                    </p:cmd>
                                  </p:childTnLst>
                                </p:cTn>
                              </p:par>
                            </p:childTnLst>
                          </p:cTn>
                        </p:par>
                        <p:par>
                          <p:cTn id="1319" fill="hold">
                            <p:stCondLst>
                              <p:cond delay="11146"/>
                            </p:stCondLst>
                            <p:childTnLst>
                              <p:par>
                                <p:cTn id="1320" presetID="10" presetClass="exit" presetSubtype="0" fill="hold" nodeType="afterEffect">
                                  <p:stCondLst>
                                    <p:cond delay="0"/>
                                  </p:stCondLst>
                                  <p:childTnLst>
                                    <p:animEffect transition="out" filter="fade">
                                      <p:cBhvr>
                                        <p:cTn id="1321" dur="10"/>
                                        <p:tgtEl>
                                          <p:spTgt spid="161"/>
                                        </p:tgtEl>
                                      </p:cBhvr>
                                    </p:animEffect>
                                    <p:set>
                                      <p:cBhvr>
                                        <p:cTn id="1322" dur="1" fill="hold">
                                          <p:stCondLst>
                                            <p:cond delay="9"/>
                                          </p:stCondLst>
                                        </p:cTn>
                                        <p:tgtEl>
                                          <p:spTgt spid="161"/>
                                        </p:tgtEl>
                                        <p:attrNameLst>
                                          <p:attrName>style.visibility</p:attrName>
                                        </p:attrNameLst>
                                      </p:cBhvr>
                                      <p:to>
                                        <p:strVal val="hidden"/>
                                      </p:to>
                                    </p:set>
                                  </p:childTnLst>
                                </p:cTn>
                              </p:par>
                              <p:par>
                                <p:cTn id="1323" presetID="10" presetClass="entr" presetSubtype="0" fill="hold" nodeType="withEffect">
                                  <p:stCondLst>
                                    <p:cond delay="0"/>
                                  </p:stCondLst>
                                  <p:childTnLst>
                                    <p:set>
                                      <p:cBhvr>
                                        <p:cTn id="1324" dur="1" fill="hold">
                                          <p:stCondLst>
                                            <p:cond delay="0"/>
                                          </p:stCondLst>
                                        </p:cTn>
                                        <p:tgtEl>
                                          <p:spTgt spid="164"/>
                                        </p:tgtEl>
                                        <p:attrNameLst>
                                          <p:attrName>style.visibility</p:attrName>
                                        </p:attrNameLst>
                                      </p:cBhvr>
                                      <p:to>
                                        <p:strVal val="visible"/>
                                      </p:to>
                                    </p:set>
                                    <p:animEffect transition="in" filter="fade">
                                      <p:cBhvr>
                                        <p:cTn id="1325" dur="10"/>
                                        <p:tgtEl>
                                          <p:spTgt spid="164"/>
                                        </p:tgtEl>
                                      </p:cBhvr>
                                    </p:animEffect>
                                  </p:childTnLst>
                                </p:cTn>
                              </p:par>
                            </p:childTnLst>
                          </p:cTn>
                        </p:par>
                        <p:par>
                          <p:cTn id="1326" fill="hold">
                            <p:stCondLst>
                              <p:cond delay="11156"/>
                            </p:stCondLst>
                            <p:childTnLst>
                              <p:par>
                                <p:cTn id="1327" presetID="64" presetClass="path" presetSubtype="0" accel="50000" decel="50000" autoRev="1" fill="hold" nodeType="afterEffect">
                                  <p:stCondLst>
                                    <p:cond delay="0"/>
                                  </p:stCondLst>
                                  <p:childTnLst>
                                    <p:animMotion origin="layout" path="M -3.09028E-6 2.03704E-6 L 0.32986 -0.07581 " pathEditMode="relative" rAng="0" ptsTypes="AA">
                                      <p:cBhvr>
                                        <p:cTn id="1328" dur="450" fill="hold"/>
                                        <p:tgtEl>
                                          <p:spTgt spid="164"/>
                                        </p:tgtEl>
                                        <p:attrNameLst>
                                          <p:attrName>ppt_x</p:attrName>
                                          <p:attrName>ppt_y</p:attrName>
                                        </p:attrNameLst>
                                      </p:cBhvr>
                                      <p:rCtr x="16493" y="-3800"/>
                                    </p:animMotion>
                                  </p:childTnLst>
                                </p:cTn>
                              </p:par>
                              <p:par>
                                <p:cTn id="1329" presetID="6" presetClass="emph" presetSubtype="0" autoRev="1" fill="hold" nodeType="withEffect">
                                  <p:stCondLst>
                                    <p:cond delay="0"/>
                                  </p:stCondLst>
                                  <p:childTnLst>
                                    <p:animScale>
                                      <p:cBhvr>
                                        <p:cTn id="1330" dur="450" fill="hold"/>
                                        <p:tgtEl>
                                          <p:spTgt spid="164"/>
                                        </p:tgtEl>
                                      </p:cBhvr>
                                      <p:by x="90000" y="90000"/>
                                    </p:animScale>
                                  </p:childTnLst>
                                </p:cTn>
                              </p:par>
                              <p:par>
                                <p:cTn id="1331" presetID="44" presetClass="path" presetSubtype="0" fill="hold" nodeType="withEffect">
                                  <p:stCondLst>
                                    <p:cond delay="450"/>
                                  </p:stCondLst>
                                  <p:childTnLst>
                                    <p:animMotion origin="layout" path="M 0.00011 0.03723 L 0.15777 -0.13947 C 0.19076 -0.17728 0.24284 -0.22299 0.29851 -0.26273 C 0.36242 -0.30806 0.41482 -0.33719 0.45367 -0.3505 L 0.6365 -0.41609 " pathEditMode="relative" rAng="-1306265" ptsTypes="FffFF">
                                      <p:cBhvr>
                                        <p:cTn id="1332" dur="900" fill="hold"/>
                                        <p:tgtEl>
                                          <p:spTgt spid="39"/>
                                        </p:tgtEl>
                                        <p:attrNameLst>
                                          <p:attrName>ppt_x</p:attrName>
                                          <p:attrName>ppt_y</p:attrName>
                                        </p:attrNameLst>
                                      </p:cBhvr>
                                      <p:rCtr x="30968" y="-26427"/>
                                    </p:animMotion>
                                  </p:childTnLst>
                                </p:cTn>
                              </p:par>
                              <p:par>
                                <p:cTn id="1333" presetID="8" presetClass="emph" presetSubtype="0" repeatCount="2000" fill="hold" nodeType="withEffect">
                                  <p:stCondLst>
                                    <p:cond delay="450"/>
                                  </p:stCondLst>
                                  <p:childTnLst>
                                    <p:animRot by="21600000">
                                      <p:cBhvr>
                                        <p:cTn id="1334" dur="750" fill="hold"/>
                                        <p:tgtEl>
                                          <p:spTgt spid="39"/>
                                        </p:tgtEl>
                                        <p:attrNameLst>
                                          <p:attrName>r</p:attrName>
                                        </p:attrNameLst>
                                      </p:cBhvr>
                                    </p:animRot>
                                  </p:childTnLst>
                                </p:cTn>
                              </p:par>
                              <p:par>
                                <p:cTn id="1335" presetID="1" presetClass="exit" presetSubtype="0" fill="hold" nodeType="withEffect">
                                  <p:stCondLst>
                                    <p:cond delay="450"/>
                                  </p:stCondLst>
                                  <p:childTnLst>
                                    <p:set>
                                      <p:cBhvr>
                                        <p:cTn id="1336" dur="1" fill="hold">
                                          <p:stCondLst>
                                            <p:cond delay="0"/>
                                          </p:stCondLst>
                                        </p:cTn>
                                        <p:tgtEl>
                                          <p:spTgt spid="169"/>
                                        </p:tgtEl>
                                        <p:attrNameLst>
                                          <p:attrName>style.visibility</p:attrName>
                                        </p:attrNameLst>
                                      </p:cBhvr>
                                      <p:to>
                                        <p:strVal val="hidden"/>
                                      </p:to>
                                    </p:set>
                                  </p:childTnLst>
                                </p:cTn>
                              </p:par>
                              <p:par>
                                <p:cTn id="1337" presetID="42" presetClass="path" presetSubtype="0" accel="50000" decel="50000" fill="hold" nodeType="withEffect">
                                  <p:stCondLst>
                                    <p:cond delay="450"/>
                                  </p:stCondLst>
                                  <p:childTnLst>
                                    <p:animMotion origin="layout" path="M -9.72222E-7 4.81481E-6 L -0.00011 0.4292 " pathEditMode="relative" rAng="0" ptsTypes="AA">
                                      <p:cBhvr>
                                        <p:cTn id="1338" dur="10" fill="hold"/>
                                        <p:tgtEl>
                                          <p:spTgt spid="169"/>
                                        </p:tgtEl>
                                        <p:attrNameLst>
                                          <p:attrName>ppt_x</p:attrName>
                                          <p:attrName>ppt_y</p:attrName>
                                        </p:attrNameLst>
                                      </p:cBhvr>
                                      <p:rCtr x="-11" y="21470"/>
                                    </p:animMotion>
                                  </p:childTnLst>
                                </p:cTn>
                              </p:par>
                              <p:par>
                                <p:cTn id="1339" presetID="10" presetClass="entr" presetSubtype="0" fill="hold" nodeType="withEffect">
                                  <p:stCondLst>
                                    <p:cond delay="450"/>
                                  </p:stCondLst>
                                  <p:childTnLst>
                                    <p:set>
                                      <p:cBhvr>
                                        <p:cTn id="1340" dur="1" fill="hold">
                                          <p:stCondLst>
                                            <p:cond delay="0"/>
                                          </p:stCondLst>
                                        </p:cTn>
                                        <p:tgtEl>
                                          <p:spTgt spid="169"/>
                                        </p:tgtEl>
                                        <p:attrNameLst>
                                          <p:attrName>style.visibility</p:attrName>
                                        </p:attrNameLst>
                                      </p:cBhvr>
                                      <p:to>
                                        <p:strVal val="visible"/>
                                      </p:to>
                                    </p:set>
                                    <p:animEffect transition="in" filter="fade">
                                      <p:cBhvr>
                                        <p:cTn id="1341" dur="500"/>
                                        <p:tgtEl>
                                          <p:spTgt spid="169"/>
                                        </p:tgtEl>
                                      </p:cBhvr>
                                    </p:animEffect>
                                  </p:childTnLst>
                                </p:cTn>
                              </p:par>
                              <p:par>
                                <p:cTn id="1342" presetID="1" presetClass="mediacall" presetSubtype="0" fill="hold" nodeType="withEffect">
                                  <p:stCondLst>
                                    <p:cond delay="450"/>
                                  </p:stCondLst>
                                  <p:childTnLst>
                                    <p:cmd type="call" cmd="playFrom(0.0)">
                                      <p:cBhvr>
                                        <p:cTn id="1343" dur="1416" fill="hold"/>
                                        <p:tgtEl>
                                          <p:spTgt spid="35"/>
                                        </p:tgtEl>
                                      </p:cBhvr>
                                    </p:cmd>
                                  </p:childTnLst>
                                </p:cTn>
                              </p:par>
                            </p:childTnLst>
                          </p:cTn>
                        </p:par>
                        <p:par>
                          <p:cTn id="1344" fill="hold">
                            <p:stCondLst>
                              <p:cond delay="13106"/>
                            </p:stCondLst>
                            <p:childTnLst>
                              <p:par>
                                <p:cTn id="1345" presetID="64" presetClass="path" presetSubtype="0" autoRev="1" fill="hold" nodeType="afterEffect">
                                  <p:stCondLst>
                                    <p:cond delay="0"/>
                                  </p:stCondLst>
                                  <p:childTnLst>
                                    <p:animMotion origin="layout" path="M 7.63889E-7 2.03704E-6 L 0.00239 -0.11632 " pathEditMode="relative" rAng="0" ptsTypes="AA">
                                      <p:cBhvr>
                                        <p:cTn id="1346" dur="250" fill="hold"/>
                                        <p:tgtEl>
                                          <p:spTgt spid="164"/>
                                        </p:tgtEl>
                                        <p:attrNameLst>
                                          <p:attrName>ppt_x</p:attrName>
                                          <p:attrName>ppt_y</p:attrName>
                                        </p:attrNameLst>
                                      </p:cBhvr>
                                      <p:rCtr x="119" y="-5826"/>
                                    </p:animMotion>
                                  </p:childTnLst>
                                </p:cTn>
                              </p:par>
                              <p:par>
                                <p:cTn id="1347" presetID="6" presetClass="emph" presetSubtype="0" autoRev="1" fill="hold" nodeType="withEffect">
                                  <p:stCondLst>
                                    <p:cond delay="0"/>
                                  </p:stCondLst>
                                  <p:childTnLst>
                                    <p:animScale>
                                      <p:cBhvr>
                                        <p:cTn id="1348" dur="250" fill="hold"/>
                                        <p:tgtEl>
                                          <p:spTgt spid="164"/>
                                        </p:tgtEl>
                                      </p:cBhvr>
                                      <p:by x="90000" y="90000"/>
                                    </p:animScale>
                                  </p:childTnLst>
                                </p:cTn>
                              </p:par>
                              <p:par>
                                <p:cTn id="1349" presetID="44" presetClass="path" presetSubtype="0" fill="hold" nodeType="withEffect">
                                  <p:stCondLst>
                                    <p:cond delay="250"/>
                                  </p:stCondLst>
                                  <p:childTnLst>
                                    <p:animMotion origin="layout" path="M 0.00011 0.03723 L 0.15777 -0.13947 C 0.19076 -0.17728 0.24284 -0.22299 0.29851 -0.26273 C 0.36242 -0.30806 0.41482 -0.33719 0.45367 -0.3505 L 0.6365 -0.41609 " pathEditMode="relative" rAng="-1306265" ptsTypes="FffFF">
                                      <p:cBhvr>
                                        <p:cTn id="1350" dur="900" fill="hold"/>
                                        <p:tgtEl>
                                          <p:spTgt spid="3"/>
                                        </p:tgtEl>
                                        <p:attrNameLst>
                                          <p:attrName>ppt_x</p:attrName>
                                          <p:attrName>ppt_y</p:attrName>
                                        </p:attrNameLst>
                                      </p:cBhvr>
                                      <p:rCtr x="30968" y="-26427"/>
                                    </p:animMotion>
                                  </p:childTnLst>
                                </p:cTn>
                              </p:par>
                              <p:par>
                                <p:cTn id="1351" presetID="8" presetClass="emph" presetSubtype="0" repeatCount="2000" fill="hold" nodeType="withEffect">
                                  <p:stCondLst>
                                    <p:cond delay="250"/>
                                  </p:stCondLst>
                                  <p:childTnLst>
                                    <p:animRot by="21600000">
                                      <p:cBhvr>
                                        <p:cTn id="1352" dur="750" fill="hold"/>
                                        <p:tgtEl>
                                          <p:spTgt spid="3"/>
                                        </p:tgtEl>
                                        <p:attrNameLst>
                                          <p:attrName>r</p:attrName>
                                        </p:attrNameLst>
                                      </p:cBhvr>
                                    </p:animRot>
                                  </p:childTnLst>
                                </p:cTn>
                              </p:par>
                              <p:par>
                                <p:cTn id="1353" presetID="1" presetClass="exit" presetSubtype="0" fill="hold" nodeType="withEffect">
                                  <p:stCondLst>
                                    <p:cond delay="250"/>
                                  </p:stCondLst>
                                  <p:childTnLst>
                                    <p:set>
                                      <p:cBhvr>
                                        <p:cTn id="1354" dur="1" fill="hold">
                                          <p:stCondLst>
                                            <p:cond delay="0"/>
                                          </p:stCondLst>
                                        </p:cTn>
                                        <p:tgtEl>
                                          <p:spTgt spid="165"/>
                                        </p:tgtEl>
                                        <p:attrNameLst>
                                          <p:attrName>style.visibility</p:attrName>
                                        </p:attrNameLst>
                                      </p:cBhvr>
                                      <p:to>
                                        <p:strVal val="hidden"/>
                                      </p:to>
                                    </p:set>
                                  </p:childTnLst>
                                </p:cTn>
                              </p:par>
                              <p:par>
                                <p:cTn id="1355" presetID="42" presetClass="path" presetSubtype="0" accel="50000" decel="50000" fill="hold" nodeType="withEffect">
                                  <p:stCondLst>
                                    <p:cond delay="250"/>
                                  </p:stCondLst>
                                  <p:childTnLst>
                                    <p:animMotion origin="layout" path="M -2.43056E-6 4.81481E-6 L -0.00011 0.4292 " pathEditMode="relative" rAng="0" ptsTypes="AA">
                                      <p:cBhvr>
                                        <p:cTn id="1356" dur="10" fill="hold"/>
                                        <p:tgtEl>
                                          <p:spTgt spid="165"/>
                                        </p:tgtEl>
                                        <p:attrNameLst>
                                          <p:attrName>ppt_x</p:attrName>
                                          <p:attrName>ppt_y</p:attrName>
                                        </p:attrNameLst>
                                      </p:cBhvr>
                                      <p:rCtr x="-11" y="21470"/>
                                    </p:animMotion>
                                  </p:childTnLst>
                                </p:cTn>
                              </p:par>
                              <p:par>
                                <p:cTn id="1357" presetID="10" presetClass="entr" presetSubtype="0" fill="hold" nodeType="withEffect">
                                  <p:stCondLst>
                                    <p:cond delay="250"/>
                                  </p:stCondLst>
                                  <p:childTnLst>
                                    <p:set>
                                      <p:cBhvr>
                                        <p:cTn id="1358" dur="1" fill="hold">
                                          <p:stCondLst>
                                            <p:cond delay="0"/>
                                          </p:stCondLst>
                                        </p:cTn>
                                        <p:tgtEl>
                                          <p:spTgt spid="165"/>
                                        </p:tgtEl>
                                        <p:attrNameLst>
                                          <p:attrName>style.visibility</p:attrName>
                                        </p:attrNameLst>
                                      </p:cBhvr>
                                      <p:to>
                                        <p:strVal val="visible"/>
                                      </p:to>
                                    </p:set>
                                    <p:animEffect transition="in" filter="fade">
                                      <p:cBhvr>
                                        <p:cTn id="1359" dur="500"/>
                                        <p:tgtEl>
                                          <p:spTgt spid="165"/>
                                        </p:tgtEl>
                                      </p:cBhvr>
                                    </p:animEffect>
                                  </p:childTnLst>
                                </p:cTn>
                              </p:par>
                              <p:par>
                                <p:cTn id="1360" presetID="1" presetClass="mediacall" presetSubtype="0" fill="hold" nodeType="withEffect">
                                  <p:stCondLst>
                                    <p:cond delay="250"/>
                                  </p:stCondLst>
                                  <p:childTnLst>
                                    <p:cmd type="call" cmd="playFrom(0.0)">
                                      <p:cBhvr>
                                        <p:cTn id="1361" dur="1416" fill="hold"/>
                                        <p:tgtEl>
                                          <p:spTgt spid="35"/>
                                        </p:tgtEl>
                                      </p:cBhvr>
                                    </p:cmd>
                                  </p:childTnLst>
                                </p:cTn>
                              </p:par>
                            </p:childTnLst>
                          </p:cTn>
                        </p:par>
                        <p:par>
                          <p:cTn id="1362" fill="hold">
                            <p:stCondLst>
                              <p:cond delay="14856"/>
                            </p:stCondLst>
                            <p:childTnLst>
                              <p:par>
                                <p:cTn id="1363" presetID="1" presetClass="exit" presetSubtype="0" fill="hold" nodeType="afterEffect">
                                  <p:stCondLst>
                                    <p:cond delay="500"/>
                                  </p:stCondLst>
                                  <p:childTnLst>
                                    <p:set>
                                      <p:cBhvr>
                                        <p:cTn id="1364" dur="1" fill="hold">
                                          <p:stCondLst>
                                            <p:cond delay="0"/>
                                          </p:stCondLst>
                                        </p:cTn>
                                        <p:tgtEl>
                                          <p:spTgt spid="26"/>
                                        </p:tgtEl>
                                        <p:attrNameLst>
                                          <p:attrName>style.visibility</p:attrName>
                                        </p:attrNameLst>
                                      </p:cBhvr>
                                      <p:to>
                                        <p:strVal val="hidden"/>
                                      </p:to>
                                    </p:set>
                                  </p:childTnLst>
                                </p:cTn>
                              </p:par>
                            </p:childTnLst>
                          </p:cTn>
                        </p:par>
                        <p:par>
                          <p:cTn id="1365" fill="hold">
                            <p:stCondLst>
                              <p:cond delay="15356"/>
                            </p:stCondLst>
                            <p:childTnLst>
                              <p:par>
                                <p:cTn id="1366" presetID="42" presetClass="path" presetSubtype="0" accel="50000" decel="50000" fill="hold" nodeType="afterEffect">
                                  <p:stCondLst>
                                    <p:cond delay="0"/>
                                  </p:stCondLst>
                                  <p:childTnLst>
                                    <p:animMotion origin="layout" path="M -3.22917E-6 -3.33333E-6 L 0.00141 0.98091 " pathEditMode="relative" rAng="0" ptsTypes="AA">
                                      <p:cBhvr>
                                        <p:cTn id="1367" dur="10" fill="hold"/>
                                        <p:tgtEl>
                                          <p:spTgt spid="26"/>
                                        </p:tgtEl>
                                        <p:attrNameLst>
                                          <p:attrName>ppt_x</p:attrName>
                                          <p:attrName>ppt_y</p:attrName>
                                        </p:attrNameLst>
                                      </p:cBhvr>
                                      <p:rCtr x="65" y="49055"/>
                                    </p:animMotion>
                                  </p:childTnLst>
                                </p:cTn>
                              </p:par>
                            </p:childTnLst>
                          </p:cTn>
                        </p:par>
                        <p:par>
                          <p:cTn id="1368" fill="hold">
                            <p:stCondLst>
                              <p:cond delay="15366"/>
                            </p:stCondLst>
                            <p:childTnLst>
                              <p:par>
                                <p:cTn id="1369" presetID="10" presetClass="entr" presetSubtype="0" fill="hold" nodeType="afterEffect">
                                  <p:stCondLst>
                                    <p:cond delay="0"/>
                                  </p:stCondLst>
                                  <p:childTnLst>
                                    <p:set>
                                      <p:cBhvr>
                                        <p:cTn id="1370" dur="1" fill="hold">
                                          <p:stCondLst>
                                            <p:cond delay="0"/>
                                          </p:stCondLst>
                                        </p:cTn>
                                        <p:tgtEl>
                                          <p:spTgt spid="26"/>
                                        </p:tgtEl>
                                        <p:attrNameLst>
                                          <p:attrName>style.visibility</p:attrName>
                                        </p:attrNameLst>
                                      </p:cBhvr>
                                      <p:to>
                                        <p:strVal val="visible"/>
                                      </p:to>
                                    </p:set>
                                    <p:animEffect transition="in" filter="fade">
                                      <p:cBhvr>
                                        <p:cTn id="1371" dur="500"/>
                                        <p:tgtEl>
                                          <p:spTgt spid="26"/>
                                        </p:tgtEl>
                                      </p:cBhvr>
                                    </p:animEffect>
                                  </p:childTnLst>
                                </p:cTn>
                              </p:par>
                              <p:par>
                                <p:cTn id="1372" presetID="1" presetClass="mediacall" presetSubtype="0" fill="hold" nodeType="withEffect">
                                  <p:stCondLst>
                                    <p:cond delay="0"/>
                                  </p:stCondLst>
                                  <p:childTnLst>
                                    <p:cmd type="call" cmd="playFrom(0.0)">
                                      <p:cBhvr>
                                        <p:cTn id="1373" dur="5064" fill="hold"/>
                                        <p:tgtEl>
                                          <p:spTgt spid="31"/>
                                        </p:tgtEl>
                                      </p:cBhvr>
                                    </p:cmd>
                                  </p:childTnLst>
                                </p:cTn>
                              </p:par>
                            </p:childTnLst>
                          </p:cTn>
                        </p:par>
                        <p:par>
                          <p:cTn id="1374" fill="hold">
                            <p:stCondLst>
                              <p:cond delay="20430"/>
                            </p:stCondLst>
                            <p:childTnLst>
                              <p:par>
                                <p:cTn id="1375" presetID="42" presetClass="path" presetSubtype="0" accel="50000" decel="50000" fill="hold" nodeType="afterEffect">
                                  <p:stCondLst>
                                    <p:cond delay="1000"/>
                                  </p:stCondLst>
                                  <p:childTnLst>
                                    <p:animMotion origin="layout" path="M 2.32639E-6 8.64198E-7 L -0.0012 0.43075 " pathEditMode="relative" rAng="0" ptsTypes="AA">
                                      <p:cBhvr>
                                        <p:cTn id="1376" dur="1000" fill="hold"/>
                                        <p:tgtEl>
                                          <p:spTgt spid="32"/>
                                        </p:tgtEl>
                                        <p:attrNameLst>
                                          <p:attrName>ppt_x</p:attrName>
                                          <p:attrName>ppt_y</p:attrName>
                                        </p:attrNameLst>
                                      </p:cBhvr>
                                      <p:rCtr x="-65" y="21547"/>
                                    </p:animMotion>
                                  </p:childTnLst>
                                </p:cTn>
                              </p:par>
                              <p:par>
                                <p:cTn id="1377" presetID="1" presetClass="mediacall" presetSubtype="0" fill="hold" nodeType="withEffect">
                                  <p:stCondLst>
                                    <p:cond delay="500"/>
                                  </p:stCondLst>
                                  <p:childTnLst>
                                    <p:cmd type="call" cmd="playFrom(0.0)">
                                      <p:cBhvr>
                                        <p:cTn id="1378" dur="1944" fill="hold"/>
                                        <p:tgtEl>
                                          <p:spTgt spid="34"/>
                                        </p:tgtEl>
                                      </p:cBhvr>
                                    </p:cmd>
                                  </p:childTnLst>
                                </p:cTn>
                              </p:par>
                            </p:childTnLst>
                          </p:cTn>
                        </p:par>
                      </p:childTnLst>
                    </p:cTn>
                  </p:par>
                </p:childTnLst>
              </p:cTn>
              <p:nextCondLst>
                <p:cond evt="onClick" delay="0">
                  <p:tgtEl>
                    <p:spTgt spid="94"/>
                  </p:tgtEl>
                </p:cond>
              </p:nextCondLst>
            </p:seq>
            <p:audio>
              <p:cMediaNode vol="80000">
                <p:cTn id="1379" fill="hold" display="0">
                  <p:stCondLst>
                    <p:cond delay="indefinite"/>
                  </p:stCondLst>
                  <p:endCondLst>
                    <p:cond evt="onStopAudio" delay="0">
                      <p:tgtEl>
                        <p:sldTgt/>
                      </p:tgtEl>
                    </p:cond>
                  </p:endCondLst>
                </p:cTn>
                <p:tgtEl>
                  <p:spTgt spid="162"/>
                </p:tgtEl>
              </p:cMediaNode>
            </p:audio>
            <p:audio>
              <p:cMediaNode vol="80000">
                <p:cTn id="1380" fill="hold" display="0">
                  <p:stCondLst>
                    <p:cond delay="indefinite"/>
                  </p:stCondLst>
                  <p:endCondLst>
                    <p:cond evt="onStopAudio" delay="0">
                      <p:tgtEl>
                        <p:sldTgt/>
                      </p:tgtEl>
                    </p:cond>
                  </p:endCondLst>
                </p:cTn>
                <p:tgtEl>
                  <p:spTgt spid="31"/>
                </p:tgtEl>
              </p:cMediaNode>
            </p:audio>
            <p:audio>
              <p:cMediaNode vol="80000">
                <p:cTn id="1381" fill="hold" display="0">
                  <p:stCondLst>
                    <p:cond delay="indefinite"/>
                  </p:stCondLst>
                  <p:endCondLst>
                    <p:cond evt="onStopAudio" delay="0">
                      <p:tgtEl>
                        <p:sldTgt/>
                      </p:tgtEl>
                    </p:cond>
                  </p:endCondLst>
                </p:cTn>
                <p:tgtEl>
                  <p:spTgt spid="34"/>
                </p:tgtEl>
              </p:cMediaNode>
            </p:audio>
            <p:audio>
              <p:cMediaNode vol="80000">
                <p:cTn id="1382" fill="hold" display="0">
                  <p:stCondLst>
                    <p:cond delay="indefinite"/>
                  </p:stCondLst>
                  <p:endCondLst>
                    <p:cond evt="onStopAudio" delay="0">
                      <p:tgtEl>
                        <p:sldTgt/>
                      </p:tgtEl>
                    </p:cond>
                  </p:endCondLst>
                </p:cTn>
                <p:tgtEl>
                  <p:spTgt spid="35"/>
                </p:tgtEl>
              </p:cMediaNode>
            </p:audio>
            <p:audio>
              <p:cMediaNode vol="53030">
                <p:cTn id="1383" fill="hold" display="0">
                  <p:stCondLst>
                    <p:cond delay="indefinite"/>
                  </p:stCondLst>
                  <p:endCondLst>
                    <p:cond evt="onStopAudio" delay="0">
                      <p:tgtEl>
                        <p:sldTgt/>
                      </p:tgtEl>
                    </p:cond>
                  </p:endCondLst>
                </p:cTn>
                <p:tgtEl>
                  <p:spTgt spid="33"/>
                </p:tgtEl>
              </p:cMediaNode>
            </p:audio>
            <p:audio>
              <p:cMediaNode vol="80000">
                <p:cTn id="1384" fill="hold" display="0">
                  <p:stCondLst>
                    <p:cond delay="indefinite"/>
                  </p:stCondLst>
                  <p:endCondLst>
                    <p:cond evt="onStopAudio" delay="0">
                      <p:tgtEl>
                        <p:sldTgt/>
                      </p:tgtEl>
                    </p:cond>
                  </p:endCondLst>
                </p:cTn>
                <p:tgtEl>
                  <p:spTgt spid="16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4" name="old man scream (mordecai666).mp3">
            <a:hlinkClick r:id="" action="ppaction://media"/>
            <a:extLst>
              <a:ext uri="{FF2B5EF4-FFF2-40B4-BE49-F238E27FC236}">
                <a16:creationId xmlns="" xmlns:a16="http://schemas.microsoft.com/office/drawing/2014/main" id="{C40C4AED-4E55-83FB-6254-444377A31BBA}"/>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here.</a:t>
            </a: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here.</a:t>
            </a: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here.</a:t>
            </a: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here.</a:t>
            </a: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here.</a:t>
            </a: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here.</a:t>
            </a: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167" name="Sorry Box Orang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7003" y="-3577895"/>
            <a:ext cx="2596682" cy="3517101"/>
          </a:xfrm>
          <a:prstGeom prst="rect">
            <a:avLst/>
          </a:prstGeom>
        </p:spPr>
      </p:pic>
      <p:pic>
        <p:nvPicPr>
          <p:cNvPr id="165" name="Sorry Box Green"/>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364740"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Wear Head-phones!</a:t>
            </a:r>
            <a:endParaRPr lang="en-US" sz="4400" dirty="0">
              <a:solidFill>
                <a:sysClr val="windowText" lastClr="000000"/>
              </a:solidFill>
              <a:latin typeface="Bangers" panose="00000500000000000000" pitchFamily="2" charset="0"/>
            </a:endParaRPr>
          </a:p>
        </p:txBody>
      </p:sp>
      <p:pic>
        <p:nvPicPr>
          <p:cNvPr id="26" name="Spotlight"/>
          <p:cNvPicPr>
            <a:picLocks noChangeAspect="1"/>
          </p:cNvPicPr>
          <p:nvPr/>
        </p:nvPicPr>
        <p:blipFill>
          <a:blip r:embed="rId67" cstate="print">
            <a:extLst>
              <a:ext uri="{28A0092B-C50C-407E-A947-70E740481C1C}">
                <a14:useLocalDpi xmlns:a14="http://schemas.microsoft.com/office/drawing/2010/main" val="0"/>
              </a:ext>
            </a:extLst>
          </a:blip>
          <a:stretch>
            <a:fillRect/>
          </a:stretch>
        </p:blipFill>
        <p:spPr>
          <a:xfrm>
            <a:off x="10076688" y="-8315961"/>
            <a:ext cx="6726187" cy="8229600"/>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a:off x="7479792" y="-3679953"/>
            <a:ext cx="2061397" cy="3593592"/>
          </a:xfrm>
          <a:prstGeom prst="rect">
            <a:avLst/>
          </a:prstGeom>
          <a:effectLst/>
        </p:spPr>
      </p:pic>
    </p:spTree>
    <p:extLst>
      <p:ext uri="{BB962C8B-B14F-4D97-AF65-F5344CB8AC3E}">
        <p14:creationId xmlns:p14="http://schemas.microsoft.com/office/powerpoint/2010/main" val="189957462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59091">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68" fill="hold"/>
                                        <p:tgtEl>
                                          <p:spTgt spid="44"/>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64"/>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14"/>
                            </p:stCondLst>
                            <p:childTnLst>
                              <p:par>
                                <p:cTn id="1284" presetID="64" presetClass="path" presetSubtype="0" autoRev="1" fill="hold" nodeType="afterEffect">
                                  <p:stCondLst>
                                    <p:cond delay="0"/>
                                  </p:stCondLst>
                                  <p:childTnLst>
                                    <p:animMotion origin="layout" path="M 7.63889E-7 2.03704E-6 L -0.47396 -0.07485 " pathEditMode="relative" rAng="0" ptsTypes="AA">
                                      <p:cBhvr>
                                        <p:cTn id="1285" dur="550" fill="hold"/>
                                        <p:tgtEl>
                                          <p:spTgt spid="161"/>
                                        </p:tgtEl>
                                        <p:attrNameLst>
                                          <p:attrName>ppt_x</p:attrName>
                                          <p:attrName>ppt_y</p:attrName>
                                        </p:attrNameLst>
                                      </p:cBhvr>
                                      <p:rCtr x="-23698" y="-3742"/>
                                    </p:animMotion>
                                  </p:childTnLst>
                                </p:cTn>
                              </p:par>
                              <p:par>
                                <p:cTn id="1286" presetID="6" presetClass="emph" presetSubtype="0" autoRev="1" fill="hold" nodeType="withEffect">
                                  <p:stCondLst>
                                    <p:cond delay="0"/>
                                  </p:stCondLst>
                                  <p:childTnLst>
                                    <p:animScale>
                                      <p:cBhvr>
                                        <p:cTn id="1287" dur="550" fill="hold"/>
                                        <p:tgtEl>
                                          <p:spTgt spid="161"/>
                                        </p:tgtEl>
                                      </p:cBhvr>
                                      <p:by x="90000" y="90000"/>
                                    </p:animScale>
                                  </p:childTnLst>
                                </p:cTn>
                              </p:par>
                              <p:par>
                                <p:cTn id="1288" presetID="44" presetClass="path" presetSubtype="0" fill="hold" nodeType="withEffect">
                                  <p:stCondLst>
                                    <p:cond delay="5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0"/>
                                        </p:tgtEl>
                                        <p:attrNameLst>
                                          <p:attrName>ppt_x</p:attrName>
                                          <p:attrName>ppt_y</p:attrName>
                                        </p:attrNameLst>
                                      </p:cBhvr>
                                      <p:rCtr x="-17415" y="-17978"/>
                                    </p:animMotion>
                                  </p:childTnLst>
                                </p:cTn>
                              </p:par>
                              <p:par>
                                <p:cTn id="1290" presetID="8" presetClass="emph" presetSubtype="0" fill="hold" nodeType="withEffect">
                                  <p:stCondLst>
                                    <p:cond delay="550"/>
                                  </p:stCondLst>
                                  <p:childTnLst>
                                    <p:animRot by="-21600000">
                                      <p:cBhvr>
                                        <p:cTn id="1291" dur="750" fill="hold"/>
                                        <p:tgtEl>
                                          <p:spTgt spid="40"/>
                                        </p:tgtEl>
                                        <p:attrNameLst>
                                          <p:attrName>r</p:attrName>
                                        </p:attrNameLst>
                                      </p:cBhvr>
                                    </p:animRot>
                                  </p:childTnLst>
                                </p:cTn>
                              </p:par>
                              <p:par>
                                <p:cTn id="1292" presetID="1" presetClass="exit" presetSubtype="0" fill="hold" nodeType="withEffect">
                                  <p:stCondLst>
                                    <p:cond delay="550"/>
                                  </p:stCondLst>
                                  <p:childTnLst>
                                    <p:set>
                                      <p:cBhvr>
                                        <p:cTn id="1293" dur="1" fill="hold">
                                          <p:stCondLst>
                                            <p:cond delay="0"/>
                                          </p:stCondLst>
                                        </p:cTn>
                                        <p:tgtEl>
                                          <p:spTgt spid="167"/>
                                        </p:tgtEl>
                                        <p:attrNameLst>
                                          <p:attrName>style.visibility</p:attrName>
                                        </p:attrNameLst>
                                      </p:cBhvr>
                                      <p:to>
                                        <p:strVal val="hidden"/>
                                      </p:to>
                                    </p:set>
                                  </p:childTnLst>
                                </p:cTn>
                              </p:par>
                              <p:par>
                                <p:cTn id="1294" presetID="42" presetClass="path" presetSubtype="0" accel="50000" decel="50000" fill="hold" nodeType="withEffect">
                                  <p:stCondLst>
                                    <p:cond delay="550"/>
                                  </p:stCondLst>
                                  <p:childTnLst>
                                    <p:animMotion origin="layout" path="M -2.43056E-6 4.81481E-6 L -0.00011 0.4292 " pathEditMode="relative" rAng="0" ptsTypes="AA">
                                      <p:cBhvr>
                                        <p:cTn id="1295" dur="10" fill="hold"/>
                                        <p:tgtEl>
                                          <p:spTgt spid="167"/>
                                        </p:tgtEl>
                                        <p:attrNameLst>
                                          <p:attrName>ppt_x</p:attrName>
                                          <p:attrName>ppt_y</p:attrName>
                                        </p:attrNameLst>
                                      </p:cBhvr>
                                      <p:rCtr x="-11" y="21470"/>
                                    </p:animMotion>
                                  </p:childTnLst>
                                </p:cTn>
                              </p:par>
                              <p:par>
                                <p:cTn id="1296" presetID="10" presetClass="entr" presetSubtype="0" fill="hold" nodeType="withEffect">
                                  <p:stCondLst>
                                    <p:cond delay="550"/>
                                  </p:stCondLst>
                                  <p:childTnLst>
                                    <p:set>
                                      <p:cBhvr>
                                        <p:cTn id="1297" dur="1" fill="hold">
                                          <p:stCondLst>
                                            <p:cond delay="0"/>
                                          </p:stCondLst>
                                        </p:cTn>
                                        <p:tgtEl>
                                          <p:spTgt spid="167"/>
                                        </p:tgtEl>
                                        <p:attrNameLst>
                                          <p:attrName>style.visibility</p:attrName>
                                        </p:attrNameLst>
                                      </p:cBhvr>
                                      <p:to>
                                        <p:strVal val="visible"/>
                                      </p:to>
                                    </p:set>
                                    <p:animEffect transition="in" filter="fade">
                                      <p:cBhvr>
                                        <p:cTn id="1298" dur="500"/>
                                        <p:tgtEl>
                                          <p:spTgt spid="167"/>
                                        </p:tgtEl>
                                      </p:cBhvr>
                                    </p:animEffect>
                                  </p:childTnLst>
                                </p:cTn>
                              </p:par>
                              <p:par>
                                <p:cTn id="1299" presetID="1" presetClass="mediacall" presetSubtype="0" fill="hold" nodeType="withEffect">
                                  <p:stCondLst>
                                    <p:cond delay="550"/>
                                  </p:stCondLst>
                                  <p:childTnLst>
                                    <p:cmd type="call" cmd="playFrom(0.0)">
                                      <p:cBhvr>
                                        <p:cTn id="1300" dur="1416" fill="hold"/>
                                        <p:tgtEl>
                                          <p:spTgt spid="35"/>
                                        </p:tgtEl>
                                      </p:cBhvr>
                                    </p:cmd>
                                  </p:childTnLst>
                                </p:cTn>
                              </p:par>
                            </p:childTnLst>
                          </p:cTn>
                        </p:par>
                        <p:par>
                          <p:cTn id="1301" fill="hold">
                            <p:stCondLst>
                              <p:cond delay="9380"/>
                            </p:stCondLst>
                            <p:childTnLst>
                              <p:par>
                                <p:cTn id="1302" presetID="64" presetClass="path" presetSubtype="0" autoRev="1" fill="hold" nodeType="afterEffect">
                                  <p:stCondLst>
                                    <p:cond delay="0"/>
                                  </p:stCondLst>
                                  <p:childTnLst>
                                    <p:animMotion origin="layout" path="M 7.63889E-7 2.03704E-6 L -0.31272 -0.08449 " pathEditMode="relative" rAng="0" ptsTypes="AA">
                                      <p:cBhvr>
                                        <p:cTn id="1303" dur="450" fill="hold"/>
                                        <p:tgtEl>
                                          <p:spTgt spid="161"/>
                                        </p:tgtEl>
                                        <p:attrNameLst>
                                          <p:attrName>ppt_x</p:attrName>
                                          <p:attrName>ppt_y</p:attrName>
                                        </p:attrNameLst>
                                      </p:cBhvr>
                                      <p:rCtr x="-15636" y="-4225"/>
                                    </p:animMotion>
                                  </p:childTnLst>
                                </p:cTn>
                              </p:par>
                              <p:par>
                                <p:cTn id="1304" presetID="6" presetClass="emph" presetSubtype="0" autoRev="1" fill="hold" nodeType="withEffect">
                                  <p:stCondLst>
                                    <p:cond delay="0"/>
                                  </p:stCondLst>
                                  <p:childTnLst>
                                    <p:animScale>
                                      <p:cBhvr>
                                        <p:cTn id="1305" dur="450" fill="hold"/>
                                        <p:tgtEl>
                                          <p:spTgt spid="161"/>
                                        </p:tgtEl>
                                      </p:cBhvr>
                                      <p:by x="90000" y="90000"/>
                                    </p:animScale>
                                  </p:childTnLst>
                                </p:cTn>
                              </p:par>
                              <p:par>
                                <p:cTn id="1306" presetID="44" presetClass="path" presetSubtype="0" fill="hold" nodeType="withEffect">
                                  <p:stCondLst>
                                    <p:cond delay="450"/>
                                  </p:stCondLst>
                                  <p:childTnLst>
                                    <p:animMotion origin="layout" path="M 0.00738 0.03819 L -0.07964 -0.08102 C -0.09755 -0.10668 -0.12695 -0.13735 -0.15875 -0.16474 C -0.19499 -0.1958 -0.22493 -0.21605 -0.2474 -0.22531 L -0.35417 -0.27276 " pathEditMode="relative" rAng="1549972" ptsTypes="FffFF">
                                      <p:cBhvr>
                                        <p:cTn id="1307" dur="750" fill="hold"/>
                                        <p:tgtEl>
                                          <p:spTgt spid="41"/>
                                        </p:tgtEl>
                                        <p:attrNameLst>
                                          <p:attrName>ppt_x</p:attrName>
                                          <p:attrName>ppt_y</p:attrName>
                                        </p:attrNameLst>
                                      </p:cBhvr>
                                      <p:rCtr x="-17415" y="-17978"/>
                                    </p:animMotion>
                                  </p:childTnLst>
                                </p:cTn>
                              </p:par>
                              <p:par>
                                <p:cTn id="1308" presetID="8" presetClass="emph" presetSubtype="0" fill="hold" nodeType="withEffect">
                                  <p:stCondLst>
                                    <p:cond delay="450"/>
                                  </p:stCondLst>
                                  <p:childTnLst>
                                    <p:animRot by="-21600000">
                                      <p:cBhvr>
                                        <p:cTn id="1309" dur="750" fill="hold"/>
                                        <p:tgtEl>
                                          <p:spTgt spid="41"/>
                                        </p:tgtEl>
                                        <p:attrNameLst>
                                          <p:attrName>r</p:attrName>
                                        </p:attrNameLst>
                                      </p:cBhvr>
                                    </p:animRot>
                                  </p:childTnLst>
                                </p:cTn>
                              </p:par>
                              <p:par>
                                <p:cTn id="1310" presetID="1" presetClass="exit" presetSubtype="0" fill="hold" nodeType="withEffect">
                                  <p:stCondLst>
                                    <p:cond delay="450"/>
                                  </p:stCondLst>
                                  <p:childTnLst>
                                    <p:set>
                                      <p:cBhvr>
                                        <p:cTn id="1311" dur="1" fill="hold">
                                          <p:stCondLst>
                                            <p:cond delay="0"/>
                                          </p:stCondLst>
                                        </p:cTn>
                                        <p:tgtEl>
                                          <p:spTgt spid="165"/>
                                        </p:tgtEl>
                                        <p:attrNameLst>
                                          <p:attrName>style.visibility</p:attrName>
                                        </p:attrNameLst>
                                      </p:cBhvr>
                                      <p:to>
                                        <p:strVal val="hidden"/>
                                      </p:to>
                                    </p:set>
                                  </p:childTnLst>
                                </p:cTn>
                              </p:par>
                              <p:par>
                                <p:cTn id="1312" presetID="42" presetClass="path" presetSubtype="0" accel="50000" decel="50000" fill="hold" nodeType="withEffect">
                                  <p:stCondLst>
                                    <p:cond delay="450"/>
                                  </p:stCondLst>
                                  <p:childTnLst>
                                    <p:animMotion origin="layout" path="M 4.47917E-6 4.81481E-6 L -0.00011 0.4292 " pathEditMode="relative" rAng="0" ptsTypes="AA">
                                      <p:cBhvr>
                                        <p:cTn id="1313" dur="10" fill="hold"/>
                                        <p:tgtEl>
                                          <p:spTgt spid="165"/>
                                        </p:tgtEl>
                                        <p:attrNameLst>
                                          <p:attrName>ppt_x</p:attrName>
                                          <p:attrName>ppt_y</p:attrName>
                                        </p:attrNameLst>
                                      </p:cBhvr>
                                      <p:rCtr x="-11" y="21470"/>
                                    </p:animMotion>
                                  </p:childTnLst>
                                </p:cTn>
                              </p:par>
                              <p:par>
                                <p:cTn id="1314" presetID="10" presetClass="entr" presetSubtype="0" fill="hold" nodeType="withEffect">
                                  <p:stCondLst>
                                    <p:cond delay="450"/>
                                  </p:stCondLst>
                                  <p:childTnLst>
                                    <p:set>
                                      <p:cBhvr>
                                        <p:cTn id="1315" dur="1" fill="hold">
                                          <p:stCondLst>
                                            <p:cond delay="0"/>
                                          </p:stCondLst>
                                        </p:cTn>
                                        <p:tgtEl>
                                          <p:spTgt spid="165"/>
                                        </p:tgtEl>
                                        <p:attrNameLst>
                                          <p:attrName>style.visibility</p:attrName>
                                        </p:attrNameLst>
                                      </p:cBhvr>
                                      <p:to>
                                        <p:strVal val="visible"/>
                                      </p:to>
                                    </p:set>
                                    <p:animEffect transition="in" filter="fade">
                                      <p:cBhvr>
                                        <p:cTn id="1316" dur="500"/>
                                        <p:tgtEl>
                                          <p:spTgt spid="165"/>
                                        </p:tgtEl>
                                      </p:cBhvr>
                                    </p:animEffect>
                                  </p:childTnLst>
                                </p:cTn>
                              </p:par>
                              <p:par>
                                <p:cTn id="1317" presetID="1" presetClass="mediacall" presetSubtype="0" fill="hold" nodeType="withEffect">
                                  <p:stCondLst>
                                    <p:cond delay="450"/>
                                  </p:stCondLst>
                                  <p:childTnLst>
                                    <p:cmd type="call" cmd="playFrom(0.0)">
                                      <p:cBhvr>
                                        <p:cTn id="1318" dur="1416" fill="hold"/>
                                        <p:tgtEl>
                                          <p:spTgt spid="35"/>
                                        </p:tgtEl>
                                      </p:cBhvr>
                                    </p:cmd>
                                  </p:childTnLst>
                                </p:cTn>
                              </p:par>
                            </p:childTnLst>
                          </p:cTn>
                        </p:par>
                        <p:par>
                          <p:cTn id="1319" fill="hold">
                            <p:stCondLst>
                              <p:cond delay="11246"/>
                            </p:stCondLst>
                            <p:childTnLst>
                              <p:par>
                                <p:cTn id="1320" presetID="1" presetClass="exit" presetSubtype="0" fill="hold" nodeType="afterEffect">
                                  <p:stCondLst>
                                    <p:cond delay="500"/>
                                  </p:stCondLst>
                                  <p:childTnLst>
                                    <p:set>
                                      <p:cBhvr>
                                        <p:cTn id="1321" dur="1" fill="hold">
                                          <p:stCondLst>
                                            <p:cond delay="0"/>
                                          </p:stCondLst>
                                        </p:cTn>
                                        <p:tgtEl>
                                          <p:spTgt spid="26"/>
                                        </p:tgtEl>
                                        <p:attrNameLst>
                                          <p:attrName>style.visibility</p:attrName>
                                        </p:attrNameLst>
                                      </p:cBhvr>
                                      <p:to>
                                        <p:strVal val="hidden"/>
                                      </p:to>
                                    </p:set>
                                  </p:childTnLst>
                                </p:cTn>
                              </p:par>
                            </p:childTnLst>
                          </p:cTn>
                        </p:par>
                        <p:par>
                          <p:cTn id="1322" fill="hold">
                            <p:stCondLst>
                              <p:cond delay="11746"/>
                            </p:stCondLst>
                            <p:childTnLst>
                              <p:par>
                                <p:cTn id="1323" presetID="42" presetClass="path" presetSubtype="0" accel="50000" decel="50000" fill="hold" nodeType="afterEffect">
                                  <p:stCondLst>
                                    <p:cond delay="0"/>
                                  </p:stCondLst>
                                  <p:childTnLst>
                                    <p:animMotion origin="layout" path="M 1.04167E-7 -3.33333E-6 L 0.00141 0.98091 " pathEditMode="relative" rAng="0" ptsTypes="AA">
                                      <p:cBhvr>
                                        <p:cTn id="1324" dur="10" fill="hold"/>
                                        <p:tgtEl>
                                          <p:spTgt spid="26"/>
                                        </p:tgtEl>
                                        <p:attrNameLst>
                                          <p:attrName>ppt_x</p:attrName>
                                          <p:attrName>ppt_y</p:attrName>
                                        </p:attrNameLst>
                                      </p:cBhvr>
                                      <p:rCtr x="65" y="49055"/>
                                    </p:animMotion>
                                  </p:childTnLst>
                                </p:cTn>
                              </p:par>
                            </p:childTnLst>
                          </p:cTn>
                        </p:par>
                        <p:par>
                          <p:cTn id="1325" fill="hold">
                            <p:stCondLst>
                              <p:cond delay="11756"/>
                            </p:stCondLst>
                            <p:childTnLst>
                              <p:par>
                                <p:cTn id="1326" presetID="10" presetClass="entr" presetSubtype="0" fill="hold" nodeType="afterEffect">
                                  <p:stCondLst>
                                    <p:cond delay="0"/>
                                  </p:stCondLst>
                                  <p:childTnLst>
                                    <p:set>
                                      <p:cBhvr>
                                        <p:cTn id="1327" dur="1" fill="hold">
                                          <p:stCondLst>
                                            <p:cond delay="0"/>
                                          </p:stCondLst>
                                        </p:cTn>
                                        <p:tgtEl>
                                          <p:spTgt spid="26"/>
                                        </p:tgtEl>
                                        <p:attrNameLst>
                                          <p:attrName>style.visibility</p:attrName>
                                        </p:attrNameLst>
                                      </p:cBhvr>
                                      <p:to>
                                        <p:strVal val="visible"/>
                                      </p:to>
                                    </p:set>
                                    <p:animEffect transition="in" filter="fade">
                                      <p:cBhvr>
                                        <p:cTn id="1328" dur="500"/>
                                        <p:tgtEl>
                                          <p:spTgt spid="26"/>
                                        </p:tgtEl>
                                      </p:cBhvr>
                                    </p:animEffect>
                                  </p:childTnLst>
                                </p:cTn>
                              </p:par>
                              <p:par>
                                <p:cTn id="1329" presetID="1" presetClass="mediacall" presetSubtype="0" fill="hold" nodeType="withEffect">
                                  <p:stCondLst>
                                    <p:cond delay="0"/>
                                  </p:stCondLst>
                                  <p:childTnLst>
                                    <p:cmd type="call" cmd="playFrom(0.0)">
                                      <p:cBhvr>
                                        <p:cTn id="1330" dur="5064" fill="hold"/>
                                        <p:tgtEl>
                                          <p:spTgt spid="31"/>
                                        </p:tgtEl>
                                      </p:cBhvr>
                                    </p:cmd>
                                  </p:childTnLst>
                                </p:cTn>
                              </p:par>
                            </p:childTnLst>
                          </p:cTn>
                        </p:par>
                        <p:par>
                          <p:cTn id="1331" fill="hold">
                            <p:stCondLst>
                              <p:cond delay="16820"/>
                            </p:stCondLst>
                            <p:childTnLst>
                              <p:par>
                                <p:cTn id="1332" presetID="42" presetClass="path" presetSubtype="0" accel="50000" decel="50000" fill="hold" nodeType="afterEffect">
                                  <p:stCondLst>
                                    <p:cond delay="1000"/>
                                  </p:stCondLst>
                                  <p:childTnLst>
                                    <p:animMotion origin="layout" path="M 3.02083E-6 8.64198E-7 L -0.0012 0.43075 " pathEditMode="relative" rAng="0" ptsTypes="AA">
                                      <p:cBhvr>
                                        <p:cTn id="1333" dur="1000" fill="hold"/>
                                        <p:tgtEl>
                                          <p:spTgt spid="32"/>
                                        </p:tgtEl>
                                        <p:attrNameLst>
                                          <p:attrName>ppt_x</p:attrName>
                                          <p:attrName>ppt_y</p:attrName>
                                        </p:attrNameLst>
                                      </p:cBhvr>
                                      <p:rCtr x="-65" y="21547"/>
                                    </p:animMotion>
                                  </p:childTnLst>
                                </p:cTn>
                              </p:par>
                              <p:par>
                                <p:cTn id="1334" presetID="1" presetClass="mediacall" presetSubtype="0" fill="hold" nodeType="withEffect">
                                  <p:stCondLst>
                                    <p:cond delay="500"/>
                                  </p:stCondLst>
                                  <p:childTnLst>
                                    <p:cmd type="call" cmd="playFrom(0.0)">
                                      <p:cBhvr>
                                        <p:cTn id="1335" dur="1944" fill="hold"/>
                                        <p:tgtEl>
                                          <p:spTgt spid="34"/>
                                        </p:tgtEl>
                                      </p:cBhvr>
                                    </p:cmd>
                                  </p:childTnLst>
                                </p:cTn>
                              </p:par>
                            </p:childTnLst>
                          </p:cTn>
                        </p:par>
                      </p:childTnLst>
                    </p:cTn>
                  </p:par>
                </p:childTnLst>
              </p:cTn>
              <p:nextCondLst>
                <p:cond evt="onClick" delay="0">
                  <p:tgtEl>
                    <p:spTgt spid="94"/>
                  </p:tgtEl>
                </p:cond>
              </p:nextCondLst>
            </p:seq>
            <p:audio>
              <p:cMediaNode vol="80000">
                <p:cTn id="1336" fill="hold" display="0">
                  <p:stCondLst>
                    <p:cond delay="indefinite"/>
                  </p:stCondLst>
                  <p:endCondLst>
                    <p:cond evt="onStopAudio" delay="0">
                      <p:tgtEl>
                        <p:sldTgt/>
                      </p:tgtEl>
                    </p:cond>
                  </p:endCondLst>
                </p:cTn>
                <p:tgtEl>
                  <p:spTgt spid="162"/>
                </p:tgtEl>
              </p:cMediaNode>
            </p:audio>
            <p:audio>
              <p:cMediaNode vol="80000">
                <p:cTn id="1337" fill="hold" display="0">
                  <p:stCondLst>
                    <p:cond delay="indefinite"/>
                  </p:stCondLst>
                  <p:endCondLst>
                    <p:cond evt="onStopAudio" delay="0">
                      <p:tgtEl>
                        <p:sldTgt/>
                      </p:tgtEl>
                    </p:cond>
                  </p:endCondLst>
                </p:cTn>
                <p:tgtEl>
                  <p:spTgt spid="31"/>
                </p:tgtEl>
              </p:cMediaNode>
            </p:audio>
            <p:audio>
              <p:cMediaNode vol="80000">
                <p:cTn id="1338" fill="hold" display="0">
                  <p:stCondLst>
                    <p:cond delay="indefinite"/>
                  </p:stCondLst>
                  <p:endCondLst>
                    <p:cond evt="onStopAudio" delay="0">
                      <p:tgtEl>
                        <p:sldTgt/>
                      </p:tgtEl>
                    </p:cond>
                  </p:endCondLst>
                </p:cTn>
                <p:tgtEl>
                  <p:spTgt spid="34"/>
                </p:tgtEl>
              </p:cMediaNode>
            </p:audio>
            <p:audio>
              <p:cMediaNode vol="80000">
                <p:cTn id="1339" fill="hold" display="0">
                  <p:stCondLst>
                    <p:cond delay="indefinite"/>
                  </p:stCondLst>
                  <p:endCondLst>
                    <p:cond evt="onStopAudio" delay="0">
                      <p:tgtEl>
                        <p:sldTgt/>
                      </p:tgtEl>
                    </p:cond>
                  </p:endCondLst>
                </p:cTn>
                <p:tgtEl>
                  <p:spTgt spid="35"/>
                </p:tgtEl>
              </p:cMediaNode>
            </p:audio>
            <p:audio>
              <p:cMediaNode vol="53030">
                <p:cTn id="1340" fill="hold" display="0">
                  <p:stCondLst>
                    <p:cond delay="indefinite"/>
                  </p:stCondLst>
                  <p:endCondLst>
                    <p:cond evt="onStopAudio" delay="0">
                      <p:tgtEl>
                        <p:sldTgt/>
                      </p:tgtEl>
                    </p:cond>
                  </p:endCondLst>
                </p:cTn>
                <p:tgtEl>
                  <p:spTgt spid="44"/>
                </p:tgtEl>
              </p:cMediaNode>
            </p:audio>
            <p:audio>
              <p:cMediaNode vol="80000">
                <p:cTn id="1341" fill="hold" display="0">
                  <p:stCondLst>
                    <p:cond delay="indefinite"/>
                  </p:stCondLst>
                  <p:endCondLst>
                    <p:cond evt="onStopAudio" delay="0">
                      <p:tgtEl>
                        <p:sldTgt/>
                      </p:tgtEl>
                    </p:cond>
                  </p:endCondLst>
                </p:cTn>
                <p:tgtEl>
                  <p:spTgt spid="16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3" name="old man scream (mordecai666).mp3">
            <a:hlinkClick r:id="" action="ppaction://media"/>
            <a:extLst>
              <a:ext uri="{FF2B5EF4-FFF2-40B4-BE49-F238E27FC236}">
                <a16:creationId xmlns="" xmlns:a16="http://schemas.microsoft.com/office/drawing/2014/main" id="{B9FF132C-D190-06C3-095E-CB9110899CC6}"/>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here.</a:t>
            </a: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here.</a:t>
            </a: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here.</a:t>
            </a: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here.</a:t>
            </a: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here.</a:t>
            </a: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here.</a:t>
            </a: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167" name="Sorry Box Green"/>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368296" y="-3577895"/>
            <a:ext cx="2596682" cy="3517101"/>
          </a:xfrm>
          <a:prstGeom prst="rect">
            <a:avLst/>
          </a:prstGeom>
        </p:spPr>
      </p:pic>
      <p:pic>
        <p:nvPicPr>
          <p:cNvPr id="165" name="Sorry Box Red"/>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258146" y="-3577895"/>
            <a:ext cx="2596682" cy="3517101"/>
          </a:xfrm>
          <a:prstGeom prst="rect">
            <a:avLst/>
          </a:prstGeom>
        </p:spPr>
      </p:pic>
      <p:pic>
        <p:nvPicPr>
          <p:cNvPr id="37" name="Sorry Box Blu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9719284"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It’s Too Loud!</a:t>
            </a:r>
            <a:endParaRPr lang="en-US" sz="4400" dirty="0">
              <a:solidFill>
                <a:sysClr val="windowText" lastClr="000000"/>
              </a:solidFill>
              <a:latin typeface="Bangers" panose="00000500000000000000" pitchFamily="2" charset="0"/>
            </a:endParaRPr>
          </a:p>
        </p:txBody>
      </p:sp>
      <p:pic>
        <p:nvPicPr>
          <p:cNvPr id="26" name="Spotlight"/>
          <p:cNvPicPr>
            <a:picLocks noChangeAspect="1"/>
          </p:cNvPicPr>
          <p:nvPr/>
        </p:nvPicPr>
        <p:blipFill>
          <a:blip r:embed="rId67" cstate="print">
            <a:extLst>
              <a:ext uri="{28A0092B-C50C-407E-A947-70E740481C1C}">
                <a14:useLocalDpi xmlns:a14="http://schemas.microsoft.com/office/drawing/2010/main" val="0"/>
              </a:ext>
            </a:extLst>
          </a:blip>
          <a:stretch>
            <a:fillRect/>
          </a:stretch>
        </p:blipFill>
        <p:spPr>
          <a:xfrm>
            <a:off x="-2176272" y="-8315961"/>
            <a:ext cx="6726187" cy="8229600"/>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a:off x="5029200" y="-3679953"/>
            <a:ext cx="2061397" cy="3593592"/>
          </a:xfrm>
          <a:prstGeom prst="rect">
            <a:avLst/>
          </a:prstGeom>
          <a:effectLst/>
        </p:spPr>
      </p:pic>
    </p:spTree>
    <p:extLst>
      <p:ext uri="{BB962C8B-B14F-4D97-AF65-F5344CB8AC3E}">
        <p14:creationId xmlns:p14="http://schemas.microsoft.com/office/powerpoint/2010/main" val="162146262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60606">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92" fill="hold"/>
                                        <p:tgtEl>
                                          <p:spTgt spid="33"/>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88"/>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38"/>
                            </p:stCondLst>
                            <p:childTnLst>
                              <p:par>
                                <p:cTn id="1284" presetID="64" presetClass="path" presetSubtype="0" autoRev="1" fill="hold" nodeType="afterEffect">
                                  <p:stCondLst>
                                    <p:cond delay="0"/>
                                  </p:stCondLst>
                                  <p:childTnLst>
                                    <p:animMotion origin="layout" path="M 7.63889E-7 2.03704E-6 L -0.30046 -0.10147 " pathEditMode="relative" rAng="0" ptsTypes="AA">
                                      <p:cBhvr>
                                        <p:cTn id="1285" dur="450" fill="hold"/>
                                        <p:tgtEl>
                                          <p:spTgt spid="161"/>
                                        </p:tgtEl>
                                        <p:attrNameLst>
                                          <p:attrName>ppt_x</p:attrName>
                                          <p:attrName>ppt_y</p:attrName>
                                        </p:attrNameLst>
                                      </p:cBhvr>
                                      <p:rCtr x="-15028" y="-5073"/>
                                    </p:animMotion>
                                  </p:childTnLst>
                                </p:cTn>
                              </p:par>
                              <p:par>
                                <p:cTn id="1286" presetID="6" presetClass="emph" presetSubtype="0" autoRev="1" fill="hold" nodeType="withEffect">
                                  <p:stCondLst>
                                    <p:cond delay="0"/>
                                  </p:stCondLst>
                                  <p:childTnLst>
                                    <p:animScale>
                                      <p:cBhvr>
                                        <p:cTn id="1287" dur="450" fill="hold"/>
                                        <p:tgtEl>
                                          <p:spTgt spid="161"/>
                                        </p:tgtEl>
                                      </p:cBhvr>
                                      <p:by x="90000" y="90000"/>
                                    </p:animScale>
                                  </p:childTnLst>
                                </p:cTn>
                              </p:par>
                              <p:par>
                                <p:cTn id="1288" presetID="44" presetClass="path" presetSubtype="0" fill="hold" nodeType="withEffect">
                                  <p:stCondLst>
                                    <p:cond delay="4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1"/>
                                        </p:tgtEl>
                                        <p:attrNameLst>
                                          <p:attrName>ppt_x</p:attrName>
                                          <p:attrName>ppt_y</p:attrName>
                                        </p:attrNameLst>
                                      </p:cBhvr>
                                      <p:rCtr x="-17415" y="-17978"/>
                                    </p:animMotion>
                                  </p:childTnLst>
                                </p:cTn>
                              </p:par>
                              <p:par>
                                <p:cTn id="1290" presetID="8" presetClass="emph" presetSubtype="0" fill="hold" nodeType="withEffect">
                                  <p:stCondLst>
                                    <p:cond delay="450"/>
                                  </p:stCondLst>
                                  <p:childTnLst>
                                    <p:animRot by="-21600000">
                                      <p:cBhvr>
                                        <p:cTn id="1291" dur="750" fill="hold"/>
                                        <p:tgtEl>
                                          <p:spTgt spid="41"/>
                                        </p:tgtEl>
                                        <p:attrNameLst>
                                          <p:attrName>r</p:attrName>
                                        </p:attrNameLst>
                                      </p:cBhvr>
                                    </p:animRot>
                                  </p:childTnLst>
                                </p:cTn>
                              </p:par>
                              <p:par>
                                <p:cTn id="1292" presetID="1" presetClass="exit" presetSubtype="0" fill="hold" nodeType="withEffect">
                                  <p:stCondLst>
                                    <p:cond delay="450"/>
                                  </p:stCondLst>
                                  <p:childTnLst>
                                    <p:set>
                                      <p:cBhvr>
                                        <p:cTn id="1293" dur="1" fill="hold">
                                          <p:stCondLst>
                                            <p:cond delay="0"/>
                                          </p:stCondLst>
                                        </p:cTn>
                                        <p:tgtEl>
                                          <p:spTgt spid="167"/>
                                        </p:tgtEl>
                                        <p:attrNameLst>
                                          <p:attrName>style.visibility</p:attrName>
                                        </p:attrNameLst>
                                      </p:cBhvr>
                                      <p:to>
                                        <p:strVal val="hidden"/>
                                      </p:to>
                                    </p:set>
                                  </p:childTnLst>
                                </p:cTn>
                              </p:par>
                              <p:par>
                                <p:cTn id="1294" presetID="42" presetClass="path" presetSubtype="0" accel="50000" decel="50000" fill="hold" nodeType="withEffect">
                                  <p:stCondLst>
                                    <p:cond delay="450"/>
                                  </p:stCondLst>
                                  <p:childTnLst>
                                    <p:animMotion origin="layout" path="M -2.43056E-6 4.81481E-6 L -0.00011 0.4292 " pathEditMode="relative" rAng="0" ptsTypes="AA">
                                      <p:cBhvr>
                                        <p:cTn id="1295" dur="10" fill="hold"/>
                                        <p:tgtEl>
                                          <p:spTgt spid="167"/>
                                        </p:tgtEl>
                                        <p:attrNameLst>
                                          <p:attrName>ppt_x</p:attrName>
                                          <p:attrName>ppt_y</p:attrName>
                                        </p:attrNameLst>
                                      </p:cBhvr>
                                      <p:rCtr x="-11" y="21470"/>
                                    </p:animMotion>
                                  </p:childTnLst>
                                </p:cTn>
                              </p:par>
                              <p:par>
                                <p:cTn id="1296" presetID="10" presetClass="entr" presetSubtype="0" fill="hold" nodeType="withEffect">
                                  <p:stCondLst>
                                    <p:cond delay="450"/>
                                  </p:stCondLst>
                                  <p:childTnLst>
                                    <p:set>
                                      <p:cBhvr>
                                        <p:cTn id="1297" dur="1" fill="hold">
                                          <p:stCondLst>
                                            <p:cond delay="0"/>
                                          </p:stCondLst>
                                        </p:cTn>
                                        <p:tgtEl>
                                          <p:spTgt spid="167"/>
                                        </p:tgtEl>
                                        <p:attrNameLst>
                                          <p:attrName>style.visibility</p:attrName>
                                        </p:attrNameLst>
                                      </p:cBhvr>
                                      <p:to>
                                        <p:strVal val="visible"/>
                                      </p:to>
                                    </p:set>
                                    <p:animEffect transition="in" filter="fade">
                                      <p:cBhvr>
                                        <p:cTn id="1298" dur="500"/>
                                        <p:tgtEl>
                                          <p:spTgt spid="167"/>
                                        </p:tgtEl>
                                      </p:cBhvr>
                                    </p:animEffect>
                                  </p:childTnLst>
                                </p:cTn>
                              </p:par>
                              <p:par>
                                <p:cTn id="1299" presetID="1" presetClass="mediacall" presetSubtype="0" fill="hold" nodeType="withEffect">
                                  <p:stCondLst>
                                    <p:cond delay="450"/>
                                  </p:stCondLst>
                                  <p:childTnLst>
                                    <p:cmd type="call" cmd="playFrom(0.0)">
                                      <p:cBhvr>
                                        <p:cTn id="1300" dur="1416" fill="hold"/>
                                        <p:tgtEl>
                                          <p:spTgt spid="35"/>
                                        </p:tgtEl>
                                      </p:cBhvr>
                                    </p:cmd>
                                  </p:childTnLst>
                                </p:cTn>
                              </p:par>
                            </p:childTnLst>
                          </p:cTn>
                        </p:par>
                        <p:par>
                          <p:cTn id="1301" fill="hold">
                            <p:stCondLst>
                              <p:cond delay="9304"/>
                            </p:stCondLst>
                            <p:childTnLst>
                              <p:par>
                                <p:cTn id="1302" presetID="10" presetClass="exit" presetSubtype="0" fill="hold" nodeType="afterEffect">
                                  <p:stCondLst>
                                    <p:cond delay="0"/>
                                  </p:stCondLst>
                                  <p:childTnLst>
                                    <p:animEffect transition="out" filter="fade">
                                      <p:cBhvr>
                                        <p:cTn id="1303" dur="10"/>
                                        <p:tgtEl>
                                          <p:spTgt spid="161"/>
                                        </p:tgtEl>
                                      </p:cBhvr>
                                    </p:animEffect>
                                    <p:set>
                                      <p:cBhvr>
                                        <p:cTn id="1304" dur="1" fill="hold">
                                          <p:stCondLst>
                                            <p:cond delay="9"/>
                                          </p:stCondLst>
                                        </p:cTn>
                                        <p:tgtEl>
                                          <p:spTgt spid="161"/>
                                        </p:tgtEl>
                                        <p:attrNameLst>
                                          <p:attrName>style.visibility</p:attrName>
                                        </p:attrNameLst>
                                      </p:cBhvr>
                                      <p:to>
                                        <p:strVal val="hidden"/>
                                      </p:to>
                                    </p:set>
                                  </p:childTnLst>
                                </p:cTn>
                              </p:par>
                              <p:par>
                                <p:cTn id="1305" presetID="10" presetClass="entr" presetSubtype="0" fill="hold" nodeType="withEffect">
                                  <p:stCondLst>
                                    <p:cond delay="0"/>
                                  </p:stCondLst>
                                  <p:childTnLst>
                                    <p:set>
                                      <p:cBhvr>
                                        <p:cTn id="1306" dur="1" fill="hold">
                                          <p:stCondLst>
                                            <p:cond delay="0"/>
                                          </p:stCondLst>
                                        </p:cTn>
                                        <p:tgtEl>
                                          <p:spTgt spid="164"/>
                                        </p:tgtEl>
                                        <p:attrNameLst>
                                          <p:attrName>style.visibility</p:attrName>
                                        </p:attrNameLst>
                                      </p:cBhvr>
                                      <p:to>
                                        <p:strVal val="visible"/>
                                      </p:to>
                                    </p:set>
                                    <p:animEffect transition="in" filter="fade">
                                      <p:cBhvr>
                                        <p:cTn id="1307" dur="10"/>
                                        <p:tgtEl>
                                          <p:spTgt spid="164"/>
                                        </p:tgtEl>
                                      </p:cBhvr>
                                    </p:animEffect>
                                  </p:childTnLst>
                                </p:cTn>
                              </p:par>
                            </p:childTnLst>
                          </p:cTn>
                        </p:par>
                        <p:par>
                          <p:cTn id="1308" fill="hold">
                            <p:stCondLst>
                              <p:cond delay="9314"/>
                            </p:stCondLst>
                            <p:childTnLst>
                              <p:par>
                                <p:cTn id="1309" presetID="64" presetClass="path" presetSubtype="0" accel="50000" decel="50000" autoRev="1" fill="hold" nodeType="afterEffect">
                                  <p:stCondLst>
                                    <p:cond delay="0"/>
                                  </p:stCondLst>
                                  <p:childTnLst>
                                    <p:animMotion origin="layout" path="M 3.47222E-7 4.19753E-6 L 0.14714 -0.08816 " pathEditMode="relative" rAng="0" ptsTypes="AA">
                                      <p:cBhvr>
                                        <p:cTn id="1310" dur="350" fill="hold"/>
                                        <p:tgtEl>
                                          <p:spTgt spid="164"/>
                                        </p:tgtEl>
                                        <p:attrNameLst>
                                          <p:attrName>ppt_x</p:attrName>
                                          <p:attrName>ppt_y</p:attrName>
                                        </p:attrNameLst>
                                      </p:cBhvr>
                                      <p:rCtr x="7357" y="-4417"/>
                                    </p:animMotion>
                                  </p:childTnLst>
                                </p:cTn>
                              </p:par>
                              <p:par>
                                <p:cTn id="1311" presetID="6" presetClass="emph" presetSubtype="0" autoRev="1" fill="hold" nodeType="withEffect">
                                  <p:stCondLst>
                                    <p:cond delay="0"/>
                                  </p:stCondLst>
                                  <p:childTnLst>
                                    <p:animScale>
                                      <p:cBhvr>
                                        <p:cTn id="1312" dur="350" fill="hold"/>
                                        <p:tgtEl>
                                          <p:spTgt spid="164"/>
                                        </p:tgtEl>
                                      </p:cBhvr>
                                      <p:by x="90000" y="90000"/>
                                    </p:animScale>
                                  </p:childTnLst>
                                </p:cTn>
                              </p:par>
                              <p:par>
                                <p:cTn id="1313" presetID="44" presetClass="path" presetSubtype="0" fill="hold" nodeType="withEffect">
                                  <p:stCondLst>
                                    <p:cond delay="350"/>
                                  </p:stCondLst>
                                  <p:childTnLst>
                                    <p:animMotion origin="layout" path="M 0.00011 0.03723 L 0.15777 -0.13947 C 0.19076 -0.17728 0.24284 -0.22299 0.29851 -0.26273 C 0.36242 -0.30806 0.41482 -0.33719 0.45367 -0.3505 L 0.6365 -0.41609 " pathEditMode="relative" rAng="-1306265" ptsTypes="FffFF">
                                      <p:cBhvr>
                                        <p:cTn id="1314" dur="900" fill="hold"/>
                                        <p:tgtEl>
                                          <p:spTgt spid="43"/>
                                        </p:tgtEl>
                                        <p:attrNameLst>
                                          <p:attrName>ppt_x</p:attrName>
                                          <p:attrName>ppt_y</p:attrName>
                                        </p:attrNameLst>
                                      </p:cBhvr>
                                      <p:rCtr x="30968" y="-26427"/>
                                    </p:animMotion>
                                  </p:childTnLst>
                                </p:cTn>
                              </p:par>
                              <p:par>
                                <p:cTn id="1315" presetID="8" presetClass="emph" presetSubtype="0" repeatCount="2000" fill="hold" nodeType="withEffect">
                                  <p:stCondLst>
                                    <p:cond delay="350"/>
                                  </p:stCondLst>
                                  <p:childTnLst>
                                    <p:animRot by="21600000">
                                      <p:cBhvr>
                                        <p:cTn id="1316" dur="750" fill="hold"/>
                                        <p:tgtEl>
                                          <p:spTgt spid="43"/>
                                        </p:tgtEl>
                                        <p:attrNameLst>
                                          <p:attrName>r</p:attrName>
                                        </p:attrNameLst>
                                      </p:cBhvr>
                                    </p:animRot>
                                  </p:childTnLst>
                                </p:cTn>
                              </p:par>
                              <p:par>
                                <p:cTn id="1317" presetID="1" presetClass="exit" presetSubtype="0" fill="hold" nodeType="withEffect">
                                  <p:stCondLst>
                                    <p:cond delay="350"/>
                                  </p:stCondLst>
                                  <p:childTnLst>
                                    <p:set>
                                      <p:cBhvr>
                                        <p:cTn id="1318" dur="1" fill="hold">
                                          <p:stCondLst>
                                            <p:cond delay="0"/>
                                          </p:stCondLst>
                                        </p:cTn>
                                        <p:tgtEl>
                                          <p:spTgt spid="37"/>
                                        </p:tgtEl>
                                        <p:attrNameLst>
                                          <p:attrName>style.visibility</p:attrName>
                                        </p:attrNameLst>
                                      </p:cBhvr>
                                      <p:to>
                                        <p:strVal val="hidden"/>
                                      </p:to>
                                    </p:set>
                                  </p:childTnLst>
                                </p:cTn>
                              </p:par>
                              <p:par>
                                <p:cTn id="1319" presetID="42" presetClass="path" presetSubtype="0" accel="50000" decel="50000" fill="hold" nodeType="withEffect">
                                  <p:stCondLst>
                                    <p:cond delay="350"/>
                                  </p:stCondLst>
                                  <p:childTnLst>
                                    <p:animMotion origin="layout" path="M -2.43056E-6 4.81481E-6 L -0.00011 0.4292 " pathEditMode="relative" rAng="0" ptsTypes="AA">
                                      <p:cBhvr>
                                        <p:cTn id="1320" dur="10" fill="hold"/>
                                        <p:tgtEl>
                                          <p:spTgt spid="37"/>
                                        </p:tgtEl>
                                        <p:attrNameLst>
                                          <p:attrName>ppt_x</p:attrName>
                                          <p:attrName>ppt_y</p:attrName>
                                        </p:attrNameLst>
                                      </p:cBhvr>
                                      <p:rCtr x="-11" y="21470"/>
                                    </p:animMotion>
                                  </p:childTnLst>
                                </p:cTn>
                              </p:par>
                              <p:par>
                                <p:cTn id="1321" presetID="10" presetClass="entr" presetSubtype="0" fill="hold" nodeType="withEffect">
                                  <p:stCondLst>
                                    <p:cond delay="350"/>
                                  </p:stCondLst>
                                  <p:childTnLst>
                                    <p:set>
                                      <p:cBhvr>
                                        <p:cTn id="1322" dur="1" fill="hold">
                                          <p:stCondLst>
                                            <p:cond delay="0"/>
                                          </p:stCondLst>
                                        </p:cTn>
                                        <p:tgtEl>
                                          <p:spTgt spid="37"/>
                                        </p:tgtEl>
                                        <p:attrNameLst>
                                          <p:attrName>style.visibility</p:attrName>
                                        </p:attrNameLst>
                                      </p:cBhvr>
                                      <p:to>
                                        <p:strVal val="visible"/>
                                      </p:to>
                                    </p:set>
                                    <p:animEffect transition="in" filter="fade">
                                      <p:cBhvr>
                                        <p:cTn id="1323" dur="500"/>
                                        <p:tgtEl>
                                          <p:spTgt spid="37"/>
                                        </p:tgtEl>
                                      </p:cBhvr>
                                    </p:animEffect>
                                  </p:childTnLst>
                                </p:cTn>
                              </p:par>
                              <p:par>
                                <p:cTn id="1324" presetID="1" presetClass="mediacall" presetSubtype="0" fill="hold" nodeType="withEffect">
                                  <p:stCondLst>
                                    <p:cond delay="350"/>
                                  </p:stCondLst>
                                  <p:childTnLst>
                                    <p:cmd type="call" cmd="playFrom(0.0)">
                                      <p:cBhvr>
                                        <p:cTn id="1325" dur="1416" fill="hold"/>
                                        <p:tgtEl>
                                          <p:spTgt spid="35"/>
                                        </p:tgtEl>
                                      </p:cBhvr>
                                    </p:cmd>
                                  </p:childTnLst>
                                </p:cTn>
                              </p:par>
                            </p:childTnLst>
                          </p:cTn>
                        </p:par>
                        <p:par>
                          <p:cTn id="1326" fill="hold">
                            <p:stCondLst>
                              <p:cond delay="11164"/>
                            </p:stCondLst>
                            <p:childTnLst>
                              <p:par>
                                <p:cTn id="1327" presetID="64" presetClass="path" presetSubtype="0" autoRev="1" fill="hold" nodeType="afterEffect">
                                  <p:stCondLst>
                                    <p:cond delay="0"/>
                                  </p:stCondLst>
                                  <p:childTnLst>
                                    <p:animMotion origin="layout" path="M 7.63889E-7 2.03704E-6 L 0.00239 -0.11632 " pathEditMode="relative" rAng="0" ptsTypes="AA">
                                      <p:cBhvr>
                                        <p:cTn id="1328" dur="250" fill="hold"/>
                                        <p:tgtEl>
                                          <p:spTgt spid="164"/>
                                        </p:tgtEl>
                                        <p:attrNameLst>
                                          <p:attrName>ppt_x</p:attrName>
                                          <p:attrName>ppt_y</p:attrName>
                                        </p:attrNameLst>
                                      </p:cBhvr>
                                      <p:rCtr x="119" y="-5826"/>
                                    </p:animMotion>
                                  </p:childTnLst>
                                </p:cTn>
                              </p:par>
                              <p:par>
                                <p:cTn id="1329" presetID="6" presetClass="emph" presetSubtype="0" autoRev="1" fill="hold" nodeType="withEffect">
                                  <p:stCondLst>
                                    <p:cond delay="0"/>
                                  </p:stCondLst>
                                  <p:childTnLst>
                                    <p:animScale>
                                      <p:cBhvr>
                                        <p:cTn id="1330" dur="250" fill="hold"/>
                                        <p:tgtEl>
                                          <p:spTgt spid="164"/>
                                        </p:tgtEl>
                                      </p:cBhvr>
                                      <p:by x="90000" y="90000"/>
                                    </p:animScale>
                                  </p:childTnLst>
                                </p:cTn>
                              </p:par>
                              <p:par>
                                <p:cTn id="1331" presetID="44" presetClass="path" presetSubtype="0" fill="hold" nodeType="withEffect">
                                  <p:stCondLst>
                                    <p:cond delay="250"/>
                                  </p:stCondLst>
                                  <p:childTnLst>
                                    <p:animMotion origin="layout" path="M 0.00011 0.03723 L 0.15777 -0.13947 C 0.19076 -0.17728 0.24284 -0.22299 0.29851 -0.26273 C 0.36242 -0.30806 0.41482 -0.33719 0.45367 -0.3505 L 0.6365 -0.41609 " pathEditMode="relative" rAng="-1306265" ptsTypes="FffFF">
                                      <p:cBhvr>
                                        <p:cTn id="1332" dur="900" fill="hold"/>
                                        <p:tgtEl>
                                          <p:spTgt spid="3"/>
                                        </p:tgtEl>
                                        <p:attrNameLst>
                                          <p:attrName>ppt_x</p:attrName>
                                          <p:attrName>ppt_y</p:attrName>
                                        </p:attrNameLst>
                                      </p:cBhvr>
                                      <p:rCtr x="30968" y="-26427"/>
                                    </p:animMotion>
                                  </p:childTnLst>
                                </p:cTn>
                              </p:par>
                              <p:par>
                                <p:cTn id="1333" presetID="8" presetClass="emph" presetSubtype="0" repeatCount="2000" fill="hold" nodeType="withEffect">
                                  <p:stCondLst>
                                    <p:cond delay="250"/>
                                  </p:stCondLst>
                                  <p:childTnLst>
                                    <p:animRot by="21600000">
                                      <p:cBhvr>
                                        <p:cTn id="1334" dur="750" fill="hold"/>
                                        <p:tgtEl>
                                          <p:spTgt spid="3"/>
                                        </p:tgtEl>
                                        <p:attrNameLst>
                                          <p:attrName>r</p:attrName>
                                        </p:attrNameLst>
                                      </p:cBhvr>
                                    </p:animRot>
                                  </p:childTnLst>
                                </p:cTn>
                              </p:par>
                              <p:par>
                                <p:cTn id="1335" presetID="1" presetClass="exit" presetSubtype="0" fill="hold" nodeType="withEffect">
                                  <p:stCondLst>
                                    <p:cond delay="250"/>
                                  </p:stCondLst>
                                  <p:childTnLst>
                                    <p:set>
                                      <p:cBhvr>
                                        <p:cTn id="1336" dur="1" fill="hold">
                                          <p:stCondLst>
                                            <p:cond delay="0"/>
                                          </p:stCondLst>
                                        </p:cTn>
                                        <p:tgtEl>
                                          <p:spTgt spid="165"/>
                                        </p:tgtEl>
                                        <p:attrNameLst>
                                          <p:attrName>style.visibility</p:attrName>
                                        </p:attrNameLst>
                                      </p:cBhvr>
                                      <p:to>
                                        <p:strVal val="hidden"/>
                                      </p:to>
                                    </p:set>
                                  </p:childTnLst>
                                </p:cTn>
                              </p:par>
                              <p:par>
                                <p:cTn id="1337" presetID="42" presetClass="path" presetSubtype="0" accel="50000" decel="50000" fill="hold" nodeType="withEffect">
                                  <p:stCondLst>
                                    <p:cond delay="250"/>
                                  </p:stCondLst>
                                  <p:childTnLst>
                                    <p:animMotion origin="layout" path="M -2.43056E-6 4.81481E-6 L -0.00011 0.4292 " pathEditMode="relative" rAng="0" ptsTypes="AA">
                                      <p:cBhvr>
                                        <p:cTn id="1338" dur="10" fill="hold"/>
                                        <p:tgtEl>
                                          <p:spTgt spid="165"/>
                                        </p:tgtEl>
                                        <p:attrNameLst>
                                          <p:attrName>ppt_x</p:attrName>
                                          <p:attrName>ppt_y</p:attrName>
                                        </p:attrNameLst>
                                      </p:cBhvr>
                                      <p:rCtr x="-11" y="21470"/>
                                    </p:animMotion>
                                  </p:childTnLst>
                                </p:cTn>
                              </p:par>
                              <p:par>
                                <p:cTn id="1339" presetID="10" presetClass="entr" presetSubtype="0" fill="hold" nodeType="withEffect">
                                  <p:stCondLst>
                                    <p:cond delay="250"/>
                                  </p:stCondLst>
                                  <p:childTnLst>
                                    <p:set>
                                      <p:cBhvr>
                                        <p:cTn id="1340" dur="1" fill="hold">
                                          <p:stCondLst>
                                            <p:cond delay="0"/>
                                          </p:stCondLst>
                                        </p:cTn>
                                        <p:tgtEl>
                                          <p:spTgt spid="165"/>
                                        </p:tgtEl>
                                        <p:attrNameLst>
                                          <p:attrName>style.visibility</p:attrName>
                                        </p:attrNameLst>
                                      </p:cBhvr>
                                      <p:to>
                                        <p:strVal val="visible"/>
                                      </p:to>
                                    </p:set>
                                    <p:animEffect transition="in" filter="fade">
                                      <p:cBhvr>
                                        <p:cTn id="1341" dur="500"/>
                                        <p:tgtEl>
                                          <p:spTgt spid="165"/>
                                        </p:tgtEl>
                                      </p:cBhvr>
                                    </p:animEffect>
                                  </p:childTnLst>
                                </p:cTn>
                              </p:par>
                              <p:par>
                                <p:cTn id="1342" presetID="1" presetClass="mediacall" presetSubtype="0" fill="hold" nodeType="withEffect">
                                  <p:stCondLst>
                                    <p:cond delay="250"/>
                                  </p:stCondLst>
                                  <p:childTnLst>
                                    <p:cmd type="call" cmd="playFrom(0.0)">
                                      <p:cBhvr>
                                        <p:cTn id="1343" dur="1416" fill="hold"/>
                                        <p:tgtEl>
                                          <p:spTgt spid="35"/>
                                        </p:tgtEl>
                                      </p:cBhvr>
                                    </p:cmd>
                                  </p:childTnLst>
                                </p:cTn>
                              </p:par>
                            </p:childTnLst>
                          </p:cTn>
                        </p:par>
                        <p:par>
                          <p:cTn id="1344" fill="hold">
                            <p:stCondLst>
                              <p:cond delay="12914"/>
                            </p:stCondLst>
                            <p:childTnLst>
                              <p:par>
                                <p:cTn id="1345" presetID="1" presetClass="exit" presetSubtype="0" fill="hold" nodeType="afterEffect">
                                  <p:stCondLst>
                                    <p:cond delay="500"/>
                                  </p:stCondLst>
                                  <p:childTnLst>
                                    <p:set>
                                      <p:cBhvr>
                                        <p:cTn id="1346" dur="1" fill="hold">
                                          <p:stCondLst>
                                            <p:cond delay="0"/>
                                          </p:stCondLst>
                                        </p:cTn>
                                        <p:tgtEl>
                                          <p:spTgt spid="26"/>
                                        </p:tgtEl>
                                        <p:attrNameLst>
                                          <p:attrName>style.visibility</p:attrName>
                                        </p:attrNameLst>
                                      </p:cBhvr>
                                      <p:to>
                                        <p:strVal val="hidden"/>
                                      </p:to>
                                    </p:set>
                                  </p:childTnLst>
                                </p:cTn>
                              </p:par>
                            </p:childTnLst>
                          </p:cTn>
                        </p:par>
                        <p:par>
                          <p:cTn id="1347" fill="hold">
                            <p:stCondLst>
                              <p:cond delay="13414"/>
                            </p:stCondLst>
                            <p:childTnLst>
                              <p:par>
                                <p:cTn id="1348" presetID="42" presetClass="path" presetSubtype="0" accel="50000" decel="50000" fill="hold" nodeType="afterEffect">
                                  <p:stCondLst>
                                    <p:cond delay="0"/>
                                  </p:stCondLst>
                                  <p:childTnLst>
                                    <p:animMotion origin="layout" path="M -3.22917E-6 -3.33333E-6 L 0.00141 0.98091 " pathEditMode="relative" rAng="0" ptsTypes="AA">
                                      <p:cBhvr>
                                        <p:cTn id="1349" dur="10" fill="hold"/>
                                        <p:tgtEl>
                                          <p:spTgt spid="26"/>
                                        </p:tgtEl>
                                        <p:attrNameLst>
                                          <p:attrName>ppt_x</p:attrName>
                                          <p:attrName>ppt_y</p:attrName>
                                        </p:attrNameLst>
                                      </p:cBhvr>
                                      <p:rCtr x="65" y="49055"/>
                                    </p:animMotion>
                                  </p:childTnLst>
                                </p:cTn>
                              </p:par>
                            </p:childTnLst>
                          </p:cTn>
                        </p:par>
                        <p:par>
                          <p:cTn id="1350" fill="hold">
                            <p:stCondLst>
                              <p:cond delay="13424"/>
                            </p:stCondLst>
                            <p:childTnLst>
                              <p:par>
                                <p:cTn id="1351" presetID="10" presetClass="entr" presetSubtype="0" fill="hold" nodeType="afterEffect">
                                  <p:stCondLst>
                                    <p:cond delay="0"/>
                                  </p:stCondLst>
                                  <p:childTnLst>
                                    <p:set>
                                      <p:cBhvr>
                                        <p:cTn id="1352" dur="1" fill="hold">
                                          <p:stCondLst>
                                            <p:cond delay="0"/>
                                          </p:stCondLst>
                                        </p:cTn>
                                        <p:tgtEl>
                                          <p:spTgt spid="26"/>
                                        </p:tgtEl>
                                        <p:attrNameLst>
                                          <p:attrName>style.visibility</p:attrName>
                                        </p:attrNameLst>
                                      </p:cBhvr>
                                      <p:to>
                                        <p:strVal val="visible"/>
                                      </p:to>
                                    </p:set>
                                    <p:animEffect transition="in" filter="fade">
                                      <p:cBhvr>
                                        <p:cTn id="1353" dur="500"/>
                                        <p:tgtEl>
                                          <p:spTgt spid="26"/>
                                        </p:tgtEl>
                                      </p:cBhvr>
                                    </p:animEffect>
                                  </p:childTnLst>
                                </p:cTn>
                              </p:par>
                              <p:par>
                                <p:cTn id="1354" presetID="1" presetClass="mediacall" presetSubtype="0" fill="hold" nodeType="withEffect">
                                  <p:stCondLst>
                                    <p:cond delay="0"/>
                                  </p:stCondLst>
                                  <p:childTnLst>
                                    <p:cmd type="call" cmd="playFrom(0.0)">
                                      <p:cBhvr>
                                        <p:cTn id="1355" dur="5064" fill="hold"/>
                                        <p:tgtEl>
                                          <p:spTgt spid="31"/>
                                        </p:tgtEl>
                                      </p:cBhvr>
                                    </p:cmd>
                                  </p:childTnLst>
                                </p:cTn>
                              </p:par>
                            </p:childTnLst>
                          </p:cTn>
                        </p:par>
                        <p:par>
                          <p:cTn id="1356" fill="hold">
                            <p:stCondLst>
                              <p:cond delay="18488"/>
                            </p:stCondLst>
                            <p:childTnLst>
                              <p:par>
                                <p:cTn id="1357" presetID="42" presetClass="path" presetSubtype="0" accel="50000" decel="50000" fill="hold" nodeType="afterEffect">
                                  <p:stCondLst>
                                    <p:cond delay="1000"/>
                                  </p:stCondLst>
                                  <p:childTnLst>
                                    <p:animMotion origin="layout" path="M 2.32639E-6 8.64198E-7 L -0.0012 0.43075 " pathEditMode="relative" rAng="0" ptsTypes="AA">
                                      <p:cBhvr>
                                        <p:cTn id="1358" dur="1000" fill="hold"/>
                                        <p:tgtEl>
                                          <p:spTgt spid="32"/>
                                        </p:tgtEl>
                                        <p:attrNameLst>
                                          <p:attrName>ppt_x</p:attrName>
                                          <p:attrName>ppt_y</p:attrName>
                                        </p:attrNameLst>
                                      </p:cBhvr>
                                      <p:rCtr x="-65" y="21547"/>
                                    </p:animMotion>
                                  </p:childTnLst>
                                </p:cTn>
                              </p:par>
                              <p:par>
                                <p:cTn id="1359" presetID="1" presetClass="mediacall" presetSubtype="0" fill="hold" nodeType="withEffect">
                                  <p:stCondLst>
                                    <p:cond delay="500"/>
                                  </p:stCondLst>
                                  <p:childTnLst>
                                    <p:cmd type="call" cmd="playFrom(0.0)">
                                      <p:cBhvr>
                                        <p:cTn id="1360" dur="1944" fill="hold"/>
                                        <p:tgtEl>
                                          <p:spTgt spid="34"/>
                                        </p:tgtEl>
                                      </p:cBhvr>
                                    </p:cmd>
                                  </p:childTnLst>
                                </p:cTn>
                              </p:par>
                            </p:childTnLst>
                          </p:cTn>
                        </p:par>
                      </p:childTnLst>
                    </p:cTn>
                  </p:par>
                </p:childTnLst>
              </p:cTn>
              <p:nextCondLst>
                <p:cond evt="onClick" delay="0">
                  <p:tgtEl>
                    <p:spTgt spid="94"/>
                  </p:tgtEl>
                </p:cond>
              </p:nextCondLst>
            </p:seq>
            <p:audio>
              <p:cMediaNode vol="80000">
                <p:cTn id="1361" fill="hold" display="0">
                  <p:stCondLst>
                    <p:cond delay="indefinite"/>
                  </p:stCondLst>
                  <p:endCondLst>
                    <p:cond evt="onStopAudio" delay="0">
                      <p:tgtEl>
                        <p:sldTgt/>
                      </p:tgtEl>
                    </p:cond>
                  </p:endCondLst>
                </p:cTn>
                <p:tgtEl>
                  <p:spTgt spid="162"/>
                </p:tgtEl>
              </p:cMediaNode>
            </p:audio>
            <p:audio>
              <p:cMediaNode vol="80000">
                <p:cTn id="1362" fill="hold" display="0">
                  <p:stCondLst>
                    <p:cond delay="indefinite"/>
                  </p:stCondLst>
                  <p:endCondLst>
                    <p:cond evt="onStopAudio" delay="0">
                      <p:tgtEl>
                        <p:sldTgt/>
                      </p:tgtEl>
                    </p:cond>
                  </p:endCondLst>
                </p:cTn>
                <p:tgtEl>
                  <p:spTgt spid="31"/>
                </p:tgtEl>
              </p:cMediaNode>
            </p:audio>
            <p:audio>
              <p:cMediaNode vol="80000">
                <p:cTn id="1363" fill="hold" display="0">
                  <p:stCondLst>
                    <p:cond delay="indefinite"/>
                  </p:stCondLst>
                  <p:endCondLst>
                    <p:cond evt="onStopAudio" delay="0">
                      <p:tgtEl>
                        <p:sldTgt/>
                      </p:tgtEl>
                    </p:cond>
                  </p:endCondLst>
                </p:cTn>
                <p:tgtEl>
                  <p:spTgt spid="34"/>
                </p:tgtEl>
              </p:cMediaNode>
            </p:audio>
            <p:audio>
              <p:cMediaNode vol="80000">
                <p:cTn id="1364" fill="hold" display="0">
                  <p:stCondLst>
                    <p:cond delay="indefinite"/>
                  </p:stCondLst>
                  <p:endCondLst>
                    <p:cond evt="onStopAudio" delay="0">
                      <p:tgtEl>
                        <p:sldTgt/>
                      </p:tgtEl>
                    </p:cond>
                  </p:endCondLst>
                </p:cTn>
                <p:tgtEl>
                  <p:spTgt spid="35"/>
                </p:tgtEl>
              </p:cMediaNode>
            </p:audio>
            <p:audio>
              <p:cMediaNode vol="53030">
                <p:cTn id="1365" fill="hold" display="0">
                  <p:stCondLst>
                    <p:cond delay="indefinite"/>
                  </p:stCondLst>
                  <p:endCondLst>
                    <p:cond evt="onStopAudio" delay="0">
                      <p:tgtEl>
                        <p:sldTgt/>
                      </p:tgtEl>
                    </p:cond>
                  </p:endCondLst>
                </p:cTn>
                <p:tgtEl>
                  <p:spTgt spid="33"/>
                </p:tgtEl>
              </p:cMediaNode>
            </p:audio>
            <p:audio>
              <p:cMediaNode vol="80000">
                <p:cTn id="1366" fill="hold" display="0">
                  <p:stCondLst>
                    <p:cond delay="indefinite"/>
                  </p:stCondLst>
                  <p:endCondLst>
                    <p:cond evt="onStopAudio" delay="0">
                      <p:tgtEl>
                        <p:sldTgt/>
                      </p:tgtEl>
                    </p:cond>
                  </p:endCondLst>
                </p:cTn>
                <p:tgtEl>
                  <p:spTgt spid="16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ckground"/>
          <p:cNvPicPr>
            <a:picLocks noChangeAspect="1"/>
          </p:cNvPicPr>
          <p:nvPr/>
        </p:nvPicPr>
        <p:blipFill rotWithShape="1">
          <a:blip r:embed="rId7">
            <a:extLst>
              <a:ext uri="{28A0092B-C50C-407E-A947-70E740481C1C}">
                <a14:useLocalDpi xmlns:a14="http://schemas.microsoft.com/office/drawing/2010/main" val="0"/>
              </a:ext>
            </a:extLst>
          </a:blip>
          <a:srcRect t="7892" b="7892"/>
          <a:stretch/>
        </p:blipFill>
        <p:spPr>
          <a:xfrm>
            <a:off x="-13772" y="-1"/>
            <a:ext cx="14657943" cy="8229601"/>
          </a:xfrm>
          <a:prstGeom prst="rect">
            <a:avLst/>
          </a:prstGeom>
        </p:spPr>
      </p:pic>
      <p:pic>
        <p:nvPicPr>
          <p:cNvPr id="8" name="Cat"/>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783318" y="5464197"/>
            <a:ext cx="2169699" cy="2314346"/>
          </a:xfrm>
          <a:prstGeom prst="rect">
            <a:avLst/>
          </a:prstGeom>
          <a:effectLst>
            <a:outerShdw blurRad="50800" dist="38100" dir="2700000" algn="tl" rotWithShape="0">
              <a:prstClr val="black">
                <a:alpha val="40000"/>
              </a:prstClr>
            </a:outerShdw>
          </a:effectLst>
        </p:spPr>
      </p:pic>
      <p:pic>
        <p:nvPicPr>
          <p:cNvPr id="10" name="Do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789402" y="5575069"/>
            <a:ext cx="2148375" cy="2079000"/>
          </a:xfrm>
          <a:prstGeom prst="rect">
            <a:avLst/>
          </a:prstGeom>
          <a:effectLst>
            <a:outerShdw blurRad="50800" dist="38100" dir="2700000" algn="tl" rotWithShape="0">
              <a:prstClr val="black">
                <a:alpha val="40000"/>
              </a:prstClr>
            </a:outerShdw>
          </a:effectLst>
        </p:spPr>
      </p:pic>
      <p:pic>
        <p:nvPicPr>
          <p:cNvPr id="11" name="Pi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4813798" y="5381885"/>
            <a:ext cx="2097185" cy="2470304"/>
          </a:xfrm>
          <a:prstGeom prst="rect">
            <a:avLst/>
          </a:prstGeom>
          <a:effectLst>
            <a:outerShdw blurRad="50800" dist="38100" dir="2700000" algn="tl" rotWithShape="0">
              <a:prstClr val="black">
                <a:alpha val="40000"/>
              </a:prstClr>
            </a:outerShdw>
          </a:effectLst>
        </p:spPr>
      </p:pic>
      <p:pic>
        <p:nvPicPr>
          <p:cNvPr id="12" name="Tige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935200" y="5539826"/>
            <a:ext cx="1842645" cy="2162517"/>
          </a:xfrm>
          <a:prstGeom prst="rect">
            <a:avLst/>
          </a:prstGeom>
          <a:effectLst>
            <a:outerShdw blurRad="50800" dist="38100" dir="2700000" algn="tl" rotWithShape="0">
              <a:prstClr val="black">
                <a:alpha val="40000"/>
              </a:prstClr>
            </a:outerShdw>
          </a:effectLst>
        </p:spPr>
      </p:pic>
      <p:pic>
        <p:nvPicPr>
          <p:cNvPr id="7" name="Unicorn"/>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4842291" y="5477313"/>
            <a:ext cx="2030007" cy="2285990"/>
          </a:xfrm>
          <a:prstGeom prst="rect">
            <a:avLst/>
          </a:prstGeom>
          <a:effectLst>
            <a:outerShdw blurRad="50800" dist="38100" dir="2700000" algn="tl" rotWithShape="0">
              <a:prstClr val="black">
                <a:alpha val="40000"/>
              </a:prstClr>
            </a:outerShdw>
          </a:effectLst>
        </p:spPr>
      </p:pic>
      <p:pic>
        <p:nvPicPr>
          <p:cNvPr id="9" name="Mouse"/>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15070891" y="5709326"/>
            <a:ext cx="1582944" cy="1825377"/>
          </a:xfrm>
          <a:prstGeom prst="rect">
            <a:avLst/>
          </a:prstGeom>
          <a:effectLst>
            <a:outerShdw blurRad="50800" dist="38100" dir="2700000" algn="tl" rotWithShape="0">
              <a:prstClr val="black">
                <a:alpha val="40000"/>
              </a:prstClr>
            </a:outerShdw>
          </a:effectLst>
        </p:spPr>
      </p:pic>
      <p:pic>
        <p:nvPicPr>
          <p:cNvPr id="6" name="Old Man Turtle"/>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4745401" y="5747716"/>
            <a:ext cx="2700914" cy="1738713"/>
          </a:xfrm>
          <a:prstGeom prst="rect">
            <a:avLst/>
          </a:prstGeom>
          <a:effectLst>
            <a:outerShdw blurRad="50800" dist="38100" dir="2700000" algn="tl" rotWithShape="0">
              <a:prstClr val="black">
                <a:alpha val="40000"/>
              </a:prstClr>
            </a:outerShdw>
          </a:effectLst>
        </p:spPr>
      </p:pic>
      <p:sp>
        <p:nvSpPr>
          <p:cNvPr id="13" name="Shade"/>
          <p:cNvSpPr/>
          <p:nvPr/>
        </p:nvSpPr>
        <p:spPr>
          <a:xfrm>
            <a:off x="-13772" y="-1"/>
            <a:ext cx="14657943" cy="8228139"/>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Watermark"/>
          <p:cNvSpPr/>
          <p:nvPr/>
        </p:nvSpPr>
        <p:spPr>
          <a:xfrm>
            <a:off x="12395841" y="6621370"/>
            <a:ext cx="2000238" cy="1543041"/>
          </a:xfrm>
          <a:prstGeom prst="rect">
            <a:avLst/>
          </a:prstGeom>
          <a:blipFill dpi="0" rotWithShape="1">
            <a:blip r:embed="rId15" cstate="print">
              <a:alphaModFix amt="6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redits 1"/>
          <p:cNvSpPr txBox="1"/>
          <p:nvPr/>
        </p:nvSpPr>
        <p:spPr>
          <a:xfrm>
            <a:off x="807720" y="790813"/>
            <a:ext cx="13014960" cy="6647974"/>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9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Thanks for playing!</a:t>
            </a:r>
          </a:p>
          <a:p>
            <a:pPr algn="ctr"/>
            <a:endPar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Game designed by Adam Groff</a:t>
            </a:r>
          </a:p>
          <a:p>
            <a:pPr algn="ct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Template available at adamzero.wixsite.com/main</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p:txBody>
      </p:sp>
      <p:sp>
        <p:nvSpPr>
          <p:cNvPr id="14" name="Credits 2"/>
          <p:cNvSpPr txBox="1"/>
          <p:nvPr/>
        </p:nvSpPr>
        <p:spPr>
          <a:xfrm>
            <a:off x="807720" y="1298645"/>
            <a:ext cx="13014960" cy="5632311"/>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9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Image Credits:</a:t>
            </a:r>
          </a:p>
          <a:p>
            <a:pPr algn="ctr"/>
            <a:endPar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All images from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Freepik</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Flaticon</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Freepik</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premium license)</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p:txBody>
      </p:sp>
      <p:sp>
        <p:nvSpPr>
          <p:cNvPr id="15" name="Credits 3"/>
          <p:cNvSpPr txBox="1"/>
          <p:nvPr/>
        </p:nvSpPr>
        <p:spPr>
          <a:xfrm>
            <a:off x="807720" y="1529477"/>
            <a:ext cx="13014960" cy="5170646"/>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Instrument Icons: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Flaticon</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Main Background: </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bemphoto31</a:t>
            </a: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Star Background: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pikisuperstar</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Band Logo: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Ilham</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Fathony</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Garage Door: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vectorpocket</a:t>
            </a:r>
            <a:endParaRPr lang="en-US" sz="6600" dirty="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p:txBody>
      </p:sp>
      <p:sp>
        <p:nvSpPr>
          <p:cNvPr id="17" name="Credits 4"/>
          <p:cNvSpPr txBox="1"/>
          <p:nvPr/>
        </p:nvSpPr>
        <p:spPr>
          <a:xfrm>
            <a:off x="0" y="1529477"/>
            <a:ext cx="14630400" cy="5170646"/>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Drums, Mic, Stands: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grmarc</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Keyboard: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rastudio</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5400" spc="-2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Amps / Speakers (guitars / keyboard):</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Freepik</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5400" spc="-25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Amp </a:t>
            </a:r>
            <a:r>
              <a:rPr lang="en-US" sz="5400" spc="-25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5400" spc="-25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Speaker (mic), Red Guitar: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macrovector</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0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Lead, Rhythm, Bass Guitars:</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pch.vector</a:t>
            </a:r>
            <a:endParaRPr lang="en-US" sz="6600" dirty="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p:txBody>
      </p:sp>
      <p:sp>
        <p:nvSpPr>
          <p:cNvPr id="18" name="Credits 5"/>
          <p:cNvSpPr txBox="1"/>
          <p:nvPr/>
        </p:nvSpPr>
        <p:spPr>
          <a:xfrm>
            <a:off x="0" y="1529477"/>
            <a:ext cx="14630400" cy="5170646"/>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Golden Axe: </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user13961472</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Drumsticks, Tiger: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vudiart</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Cat: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tinuviek</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Dog, Unicorn: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topvector</a:t>
            </a:r>
            <a:endParaRPr lang="en-US" sz="6600" dirty="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Mouse: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VectorMassStudio</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p:txBody>
      </p:sp>
      <p:sp>
        <p:nvSpPr>
          <p:cNvPr id="19" name="Credits 6"/>
          <p:cNvSpPr txBox="1"/>
          <p:nvPr/>
        </p:nvSpPr>
        <p:spPr>
          <a:xfrm>
            <a:off x="0" y="1221701"/>
            <a:ext cx="14630400" cy="578619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Pig: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geekclick</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Turtle: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prettyvectors</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Spotlight: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designsolve</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5300" spc="-25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All fonts from </a:t>
            </a:r>
            <a:r>
              <a:rPr lang="en-US" sz="5300" spc="-250" dirty="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Google Fonts</a:t>
            </a:r>
            <a:r>
              <a:rPr lang="en-US" sz="5300" spc="-25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(Open Font License): Quicksand Light, Bangers, New Rocker, Metal Mania</a:t>
            </a:r>
            <a:endParaRPr lang="en-US" sz="5300" spc="-250" dirty="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p:txBody>
      </p:sp>
      <p:sp>
        <p:nvSpPr>
          <p:cNvPr id="20" name="Credits 7"/>
          <p:cNvSpPr txBox="1"/>
          <p:nvPr/>
        </p:nvSpPr>
        <p:spPr>
          <a:xfrm>
            <a:off x="807720" y="467648"/>
            <a:ext cx="13014960" cy="7294305"/>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9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Audio Credits:</a:t>
            </a:r>
          </a:p>
          <a:p>
            <a:pPr algn="ctr"/>
            <a:r>
              <a:rPr lang="en-US" sz="54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Crash sound mixed from sounds by</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foleyhaven</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soundsnapfx</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dwoboyle</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inspectorj</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and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rvhjnvdkvndjine</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 </a:t>
            </a:r>
            <a:r>
              <a:rPr lang="en-US" sz="54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(CCBY4.0)</a:t>
            </a:r>
          </a:p>
          <a:p>
            <a:pPr algn="ctr"/>
            <a:r>
              <a:rPr lang="en-US" sz="54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All other sounds are under Creative Commons public domain license (CC0).</a:t>
            </a:r>
            <a:endPar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p:txBody>
      </p:sp>
      <p:sp>
        <p:nvSpPr>
          <p:cNvPr id="21" name="Credits 8"/>
          <p:cNvSpPr txBox="1"/>
          <p:nvPr/>
        </p:nvSpPr>
        <p:spPr>
          <a:xfrm>
            <a:off x="0" y="1529477"/>
            <a:ext cx="14630400" cy="5170646"/>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Title / Credits Song: </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‘80’s Metal’ </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by</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 Floridian Thrasher</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Synth: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deadrobotmusic</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Bass: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vrezerino</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Guitar Tapping: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davidkyoku</a:t>
            </a:r>
            <a:endParaRPr lang="en-US" sz="6600" dirty="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p:txBody>
      </p:sp>
      <p:sp>
        <p:nvSpPr>
          <p:cNvPr id="22" name="Credits 9"/>
          <p:cNvSpPr txBox="1"/>
          <p:nvPr/>
        </p:nvSpPr>
        <p:spPr>
          <a:xfrm>
            <a:off x="0" y="1529477"/>
            <a:ext cx="14630400" cy="5170646"/>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Heavy Guitar: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luizhuilherme</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-a</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Drums: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vincent-sermonne</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Angel and Arpeggio from sounds by: </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marknkris1996 </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and</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afgbeveridge</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Yell: </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mordecai666</a:t>
            </a:r>
            <a:endParaRPr lang="en-US" sz="6600" dirty="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p:txBody>
      </p:sp>
      <p:sp>
        <p:nvSpPr>
          <p:cNvPr id="23" name="Credits 10"/>
          <p:cNvSpPr txBox="1"/>
          <p:nvPr/>
        </p:nvSpPr>
        <p:spPr>
          <a:xfrm>
            <a:off x="0" y="1021646"/>
            <a:ext cx="14630400" cy="618630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Mic Check from sounds by: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javierserrat</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 </a:t>
            </a: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and</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susy</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christiansen</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Cheer: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beeproductive</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Banging Door: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mussashimits</a:t>
            </a:r>
            <a:endPar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a:p>
            <a:pPr algn="ctr"/>
            <a:r>
              <a:rPr lang="en-US" sz="6600" dirty="0" smtClean="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Feedback </a:t>
            </a:r>
            <a:r>
              <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from sounds by: </a:t>
            </a:r>
            <a:r>
              <a:rPr lang="en-US" sz="6600" dirty="0" err="1"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pacofsanchez</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 </a:t>
            </a:r>
            <a:r>
              <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rPr>
              <a:t>and</a:t>
            </a:r>
            <a:r>
              <a:rPr lang="en-US" sz="6600" dirty="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 </a:t>
            </a:r>
            <a:r>
              <a:rPr lang="en-US" sz="66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nosebleed-cinema</a:t>
            </a:r>
            <a:endParaRPr lang="en-US" sz="6600" dirty="0">
              <a:solidFill>
                <a:schemeClr val="bg1"/>
              </a:solidFill>
              <a:effectLst>
                <a:glow rad="101600">
                  <a:srgbClr val="FFDB05">
                    <a:alpha val="40000"/>
                  </a:srgbClr>
                </a:glow>
                <a:outerShdw blurRad="50800" dist="38100" dir="2700000" algn="tl" rotWithShape="0">
                  <a:prstClr val="black">
                    <a:alpha val="40000"/>
                  </a:prstClr>
                </a:outerShdw>
              </a:effectLst>
              <a:latin typeface="Quicksand Light" pitchFamily="2" charset="0"/>
            </a:endParaRPr>
          </a:p>
        </p:txBody>
      </p:sp>
      <p:sp>
        <p:nvSpPr>
          <p:cNvPr id="29" name="Trapezoid"/>
          <p:cNvSpPr/>
          <p:nvPr/>
        </p:nvSpPr>
        <p:spPr>
          <a:xfrm flipV="1">
            <a:off x="2950790" y="263382"/>
            <a:ext cx="8728821" cy="3133725"/>
          </a:xfrm>
          <a:prstGeom prst="trapezoid">
            <a:avLst>
              <a:gd name="adj" fmla="val 48780"/>
            </a:avLst>
          </a:prstGeom>
          <a:solidFill>
            <a:schemeClr val="tx1">
              <a:alpha val="80000"/>
            </a:schemeClr>
          </a:solidFill>
          <a:ln>
            <a:noFill/>
          </a:ln>
          <a:effectLst>
            <a:outerShdw blurRad="381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Text: 'n'"/>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707779" y="-190145"/>
            <a:ext cx="1845293" cy="2129939"/>
          </a:xfrm>
          <a:prstGeom prst="rect">
            <a:avLst/>
          </a:prstGeom>
        </p:spPr>
      </p:pic>
      <p:pic>
        <p:nvPicPr>
          <p:cNvPr id="31" name="Text: Panic!"/>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608558" y="1207392"/>
            <a:ext cx="7597109" cy="2542185"/>
          </a:xfrm>
          <a:prstGeom prst="rect">
            <a:avLst/>
          </a:prstGeom>
        </p:spPr>
      </p:pic>
      <p:pic>
        <p:nvPicPr>
          <p:cNvPr id="32" name="Text: Rock"/>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107317" y="-180417"/>
            <a:ext cx="4151908" cy="2129939"/>
          </a:xfrm>
          <a:prstGeom prst="rect">
            <a:avLst/>
          </a:prstGeom>
        </p:spPr>
      </p:pic>
      <p:pic>
        <p:nvPicPr>
          <p:cNvPr id="33" name="Text: Roll"/>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442203" y="-188593"/>
            <a:ext cx="4269693" cy="2129939"/>
          </a:xfrm>
          <a:prstGeom prst="rect">
            <a:avLst/>
          </a:prstGeom>
        </p:spPr>
      </p:pic>
      <p:pic>
        <p:nvPicPr>
          <p:cNvPr id="34" name="80s metal (Credits) (Floridian Thrashe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6712764" y="9036685"/>
            <a:ext cx="487363" cy="487363"/>
          </a:xfrm>
          <a:prstGeom prst="rect">
            <a:avLst/>
          </a:prstGeom>
        </p:spPr>
      </p:pic>
      <p:pic>
        <p:nvPicPr>
          <p:cNvPr id="35" name="old man scream (mordecai666).mp3">
            <a:hlinkClick r:id="" action="ppaction://media"/>
            <a:extLst>
              <a:ext uri="{FF2B5EF4-FFF2-40B4-BE49-F238E27FC236}">
                <a16:creationId xmlns="" xmlns:a16="http://schemas.microsoft.com/office/drawing/2014/main" id="{B9FF132C-D190-06C3-095E-CB9110899CC6}"/>
              </a:ext>
            </a:extLst>
          </p:cNvPr>
          <p:cNvPicPr>
            <a:picLocks noChangeAspect="1"/>
          </p:cNvPicPr>
          <p:nvPr>
            <a:audioFile r:link="rId4"/>
            <p:extLst>
              <p:ext uri="{DAA4B4D4-6D71-4841-9C94-3DE7FCFB9230}">
                <p14:media xmlns:p14="http://schemas.microsoft.com/office/powerpoint/2010/main" r:embed="rId3">
                  <p14:fade out="1750"/>
                </p14:media>
              </p:ext>
            </p:extLst>
          </p:nvPr>
        </p:nvPicPr>
        <p:blipFill>
          <a:blip r:embed="rId21"/>
          <a:stretch>
            <a:fillRect/>
          </a:stretch>
        </p:blipFill>
        <p:spPr>
          <a:xfrm>
            <a:off x="9057385" y="8741883"/>
            <a:ext cx="487363" cy="487363"/>
          </a:xfrm>
          <a:prstGeom prst="rect">
            <a:avLst/>
          </a:prstGeom>
        </p:spPr>
      </p:pic>
    </p:spTree>
    <p:extLst>
      <p:ext uri="{BB962C8B-B14F-4D97-AF65-F5344CB8AC3E}">
        <p14:creationId xmlns:p14="http://schemas.microsoft.com/office/powerpoint/2010/main" val="6858500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0076" fill="hold"/>
                                        <p:tgtEl>
                                          <p:spTgt spid="34"/>
                                        </p:tgtEl>
                                      </p:cBhvr>
                                    </p:cmd>
                                  </p:childTnLst>
                                </p:cTn>
                              </p:par>
                              <p:par>
                                <p:cTn id="7" presetID="10"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fade">
                                      <p:cBhvr>
                                        <p:cTn id="9" dur="500"/>
                                        <p:tgtEl>
                                          <p:spTgt spid="13"/>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4000" fill="hold"/>
                                        <p:tgtEl>
                                          <p:spTgt spid="4"/>
                                        </p:tgtEl>
                                        <p:attrNameLst>
                                          <p:attrName>ppt_x</p:attrName>
                                        </p:attrNameLst>
                                      </p:cBhvr>
                                      <p:tavLst>
                                        <p:tav tm="0">
                                          <p:val>
                                            <p:strVal val="#ppt_x"/>
                                          </p:val>
                                        </p:tav>
                                        <p:tav tm="100000">
                                          <p:val>
                                            <p:strVal val="#ppt_x"/>
                                          </p:val>
                                        </p:tav>
                                      </p:tavLst>
                                    </p:anim>
                                    <p:anim calcmode="lin" valueType="num">
                                      <p:cBhvr additive="base">
                                        <p:cTn id="13" dur="4000" fill="hold"/>
                                        <p:tgtEl>
                                          <p:spTgt spid="4"/>
                                        </p:tgtEl>
                                        <p:attrNameLst>
                                          <p:attrName>ppt_y</p:attrName>
                                        </p:attrNameLst>
                                      </p:cBhvr>
                                      <p:tavLst>
                                        <p:tav tm="0">
                                          <p:val>
                                            <p:strVal val="1+#ppt_h/2"/>
                                          </p:val>
                                        </p:tav>
                                        <p:tav tm="100000">
                                          <p:val>
                                            <p:strVal val="#ppt_y"/>
                                          </p:val>
                                        </p:tav>
                                      </p:tavLst>
                                    </p:anim>
                                  </p:childTnLst>
                                </p:cTn>
                              </p:par>
                              <p:par>
                                <p:cTn id="14" presetID="2" presetClass="exit" presetSubtype="1" fill="hold" grpId="1" nodeType="withEffect">
                                  <p:stCondLst>
                                    <p:cond delay="4000"/>
                                  </p:stCondLst>
                                  <p:childTnLst>
                                    <p:anim calcmode="lin" valueType="num">
                                      <p:cBhvr additive="base">
                                        <p:cTn id="15" dur="4000"/>
                                        <p:tgtEl>
                                          <p:spTgt spid="4"/>
                                        </p:tgtEl>
                                        <p:attrNameLst>
                                          <p:attrName>ppt_x</p:attrName>
                                        </p:attrNameLst>
                                      </p:cBhvr>
                                      <p:tavLst>
                                        <p:tav tm="0">
                                          <p:val>
                                            <p:strVal val="ppt_x"/>
                                          </p:val>
                                        </p:tav>
                                        <p:tav tm="100000">
                                          <p:val>
                                            <p:strVal val="ppt_x"/>
                                          </p:val>
                                        </p:tav>
                                      </p:tavLst>
                                    </p:anim>
                                    <p:anim calcmode="lin" valueType="num">
                                      <p:cBhvr additive="base">
                                        <p:cTn id="16" dur="4000"/>
                                        <p:tgtEl>
                                          <p:spTgt spid="4"/>
                                        </p:tgtEl>
                                        <p:attrNameLst>
                                          <p:attrName>ppt_y</p:attrName>
                                        </p:attrNameLst>
                                      </p:cBhvr>
                                      <p:tavLst>
                                        <p:tav tm="0">
                                          <p:val>
                                            <p:strVal val="ppt_y"/>
                                          </p:val>
                                        </p:tav>
                                        <p:tav tm="100000">
                                          <p:val>
                                            <p:strVal val="0-ppt_h/2"/>
                                          </p:val>
                                        </p:tav>
                                      </p:tavLst>
                                    </p:anim>
                                    <p:set>
                                      <p:cBhvr>
                                        <p:cTn id="17" dur="1" fill="hold">
                                          <p:stCondLst>
                                            <p:cond delay="3999"/>
                                          </p:stCondLst>
                                        </p:cTn>
                                        <p:tgtEl>
                                          <p:spTgt spid="4"/>
                                        </p:tgtEl>
                                        <p:attrNameLst>
                                          <p:attrName>style.visibility</p:attrName>
                                        </p:attrNameLst>
                                      </p:cBhvr>
                                      <p:to>
                                        <p:strVal val="hidden"/>
                                      </p:to>
                                    </p:set>
                                  </p:childTnLst>
                                </p:cTn>
                              </p:par>
                              <p:par>
                                <p:cTn id="18" presetID="55" presetClass="path" presetSubtype="0" accel="50000" decel="50000" fill="hold" nodeType="withEffect">
                                  <p:stCondLst>
                                    <p:cond delay="3000"/>
                                  </p:stCondLst>
                                  <p:childTnLst>
                                    <p:animMotion origin="layout" path="M -0.01465 -0.21759 C 0.00401 -0.54321 -0.22819 -0.82484 -0.53896 -0.84452 C -0.83616 -0.86902 -1.11426 -0.64988 -1.13314 -0.33391 C -1.15636 -0.04244 -0.96148 0.22955 -0.68295 0.24942 C -0.42763 0.2637 -0.18642 0.08333 -0.16775 -0.18885 C -0.1492 -0.43615 -0.31185 -0.66956 -0.54851 -0.68943 C -0.7666 -0.70351 -0.9706 -0.55324 -0.9847 -0.32465 C -0.99881 -0.12018 -0.86882 0.0787 -0.67394 0.08893 C -0.49718 0.10301 -0.33041 -0.01312 -0.3163 -0.19811 C -0.30729 -0.364 -0.40452 -0.5245 -0.55762 -0.53376 C -0.6926 -0.54321 -0.82704 -0.45582 -0.83616 -0.3152 C -0.84571 -0.19329 -0.77572 -0.07697 -0.66439 -0.06694 C -0.57173 -0.05748 -0.47396 -0.11072 -0.46951 -0.20814 C -0.4604 -0.28626 -0.49718 -0.36863 -0.56717 -0.37809 C -0.62262 -0.37809 -0.6785 -0.35822 -0.6875 -0.30498 C -0.6926 -0.27122 -0.68295 -0.23746 -0.65528 -0.22241 C -0.64117 -0.21759 -0.63216 -0.21759 -0.61806 -0.22241 " pathEditMode="relative" rAng="0" ptsTypes="fffffffffffffffff">
                                      <p:cBhvr>
                                        <p:cTn id="19" dur="6000" fill="hold"/>
                                        <p:tgtEl>
                                          <p:spTgt spid="8"/>
                                        </p:tgtEl>
                                        <p:attrNameLst>
                                          <p:attrName>ppt_x</p:attrName>
                                          <p:attrName>ppt_y</p:attrName>
                                        </p:attrNameLst>
                                      </p:cBhvr>
                                      <p:rCtr x="-56152" y="-8507"/>
                                    </p:animMotion>
                                  </p:childTnLst>
                                </p:cTn>
                              </p:par>
                              <p:par>
                                <p:cTn id="20" presetID="8" presetClass="emph" presetSubtype="0" repeatCount="3000" fill="hold" nodeType="withEffect">
                                  <p:stCondLst>
                                    <p:cond delay="3000"/>
                                  </p:stCondLst>
                                  <p:childTnLst>
                                    <p:animRot by="21600000">
                                      <p:cBhvr>
                                        <p:cTn id="21" dur="2000" fill="hold"/>
                                        <p:tgtEl>
                                          <p:spTgt spid="8"/>
                                        </p:tgtEl>
                                        <p:attrNameLst>
                                          <p:attrName>r</p:attrName>
                                        </p:attrNameLst>
                                      </p:cBhvr>
                                    </p:animRot>
                                  </p:childTnLst>
                                </p:cTn>
                              </p:par>
                              <p:par>
                                <p:cTn id="22" presetID="6" presetClass="emph" presetSubtype="0" fill="hold" nodeType="withEffect">
                                  <p:stCondLst>
                                    <p:cond delay="3000"/>
                                  </p:stCondLst>
                                  <p:childTnLst>
                                    <p:animScale>
                                      <p:cBhvr>
                                        <p:cTn id="23" dur="6000" fill="hold"/>
                                        <p:tgtEl>
                                          <p:spTgt spid="8"/>
                                        </p:tgtEl>
                                      </p:cBhvr>
                                      <p:by x="25000" y="25000"/>
                                    </p:animScale>
                                  </p:childTnLst>
                                </p:cTn>
                              </p:par>
                              <p:par>
                                <p:cTn id="24" presetID="31" presetClass="exit" presetSubtype="0" fill="hold" nodeType="withEffect">
                                  <p:stCondLst>
                                    <p:cond delay="9000"/>
                                  </p:stCondLst>
                                  <p:childTnLst>
                                    <p:anim calcmode="lin" valueType="num">
                                      <p:cBhvr>
                                        <p:cTn id="25" dur="1000"/>
                                        <p:tgtEl>
                                          <p:spTgt spid="8"/>
                                        </p:tgtEl>
                                        <p:attrNameLst>
                                          <p:attrName>ppt_w</p:attrName>
                                        </p:attrNameLst>
                                      </p:cBhvr>
                                      <p:tavLst>
                                        <p:tav tm="0">
                                          <p:val>
                                            <p:strVal val="ppt_w"/>
                                          </p:val>
                                        </p:tav>
                                        <p:tav tm="100000">
                                          <p:val>
                                            <p:fltVal val="0"/>
                                          </p:val>
                                        </p:tav>
                                      </p:tavLst>
                                    </p:anim>
                                    <p:anim calcmode="lin" valueType="num">
                                      <p:cBhvr>
                                        <p:cTn id="26" dur="1000"/>
                                        <p:tgtEl>
                                          <p:spTgt spid="8"/>
                                        </p:tgtEl>
                                        <p:attrNameLst>
                                          <p:attrName>ppt_h</p:attrName>
                                        </p:attrNameLst>
                                      </p:cBhvr>
                                      <p:tavLst>
                                        <p:tav tm="0">
                                          <p:val>
                                            <p:strVal val="ppt_h"/>
                                          </p:val>
                                        </p:tav>
                                        <p:tav tm="100000">
                                          <p:val>
                                            <p:fltVal val="0"/>
                                          </p:val>
                                        </p:tav>
                                      </p:tavLst>
                                    </p:anim>
                                    <p:anim calcmode="lin" valueType="num">
                                      <p:cBhvr>
                                        <p:cTn id="27" dur="1000"/>
                                        <p:tgtEl>
                                          <p:spTgt spid="8"/>
                                        </p:tgtEl>
                                        <p:attrNameLst>
                                          <p:attrName>style.rotation</p:attrName>
                                        </p:attrNameLst>
                                      </p:cBhvr>
                                      <p:tavLst>
                                        <p:tav tm="0">
                                          <p:val>
                                            <p:fltVal val="0"/>
                                          </p:val>
                                        </p:tav>
                                        <p:tav tm="100000">
                                          <p:val>
                                            <p:fltVal val="90"/>
                                          </p:val>
                                        </p:tav>
                                      </p:tavLst>
                                    </p:anim>
                                    <p:animEffect transition="out" filter="fade">
                                      <p:cBhvr>
                                        <p:cTn id="28" dur="1000"/>
                                        <p:tgtEl>
                                          <p:spTgt spid="8"/>
                                        </p:tgtEl>
                                      </p:cBhvr>
                                    </p:animEffect>
                                    <p:set>
                                      <p:cBhvr>
                                        <p:cTn id="29" dur="1" fill="hold">
                                          <p:stCondLst>
                                            <p:cond delay="999"/>
                                          </p:stCondLst>
                                        </p:cTn>
                                        <p:tgtEl>
                                          <p:spTgt spid="8"/>
                                        </p:tgtEl>
                                        <p:attrNameLst>
                                          <p:attrName>style.visibility</p:attrName>
                                        </p:attrNameLst>
                                      </p:cBhvr>
                                      <p:to>
                                        <p:strVal val="hidden"/>
                                      </p:to>
                                    </p:set>
                                  </p:childTnLst>
                                </p:cTn>
                              </p:par>
                              <p:par>
                                <p:cTn id="30" presetID="55" presetClass="path" presetSubtype="0" accel="50000" decel="50000" fill="hold" nodeType="withEffect">
                                  <p:stCondLst>
                                    <p:cond delay="10000"/>
                                  </p:stCondLst>
                                  <p:childTnLst>
                                    <p:animMotion origin="layout" path="M -0.01465 -0.21759 C 0.00401 -0.54321 -0.22819 -0.82484 -0.53896 -0.84452 C -0.83616 -0.86902 -1.11426 -0.64988 -1.13314 -0.33391 C -1.15636 -0.04244 -0.96148 0.22955 -0.68295 0.24942 C -0.42763 0.2637 -0.18642 0.08333 -0.16775 -0.18885 C -0.1492 -0.43615 -0.31185 -0.66956 -0.54851 -0.68943 C -0.7666 -0.70351 -0.9706 -0.55324 -0.9847 -0.32465 C -0.99881 -0.12018 -0.86882 0.0787 -0.67394 0.08893 C -0.49718 0.10301 -0.33041 -0.01312 -0.3163 -0.19811 C -0.30729 -0.364 -0.40452 -0.5245 -0.55762 -0.53376 C -0.6926 -0.54321 -0.82704 -0.45582 -0.83616 -0.3152 C -0.84571 -0.19329 -0.77572 -0.07697 -0.66439 -0.06694 C -0.57173 -0.05748 -0.47396 -0.11072 -0.46951 -0.20814 C -0.4604 -0.28626 -0.49718 -0.36863 -0.56717 -0.37809 C -0.62262 -0.37809 -0.6785 -0.35822 -0.6875 -0.30498 C -0.6926 -0.27122 -0.68295 -0.23746 -0.65528 -0.22241 C -0.64117 -0.21759 -0.63216 -0.21759 -0.61806 -0.22241 " pathEditMode="relative" rAng="0" ptsTypes="fffffffffffffffff">
                                      <p:cBhvr>
                                        <p:cTn id="31" dur="6000" fill="hold"/>
                                        <p:tgtEl>
                                          <p:spTgt spid="10"/>
                                        </p:tgtEl>
                                        <p:attrNameLst>
                                          <p:attrName>ppt_x</p:attrName>
                                          <p:attrName>ppt_y</p:attrName>
                                        </p:attrNameLst>
                                      </p:cBhvr>
                                      <p:rCtr x="-56152" y="-8507"/>
                                    </p:animMotion>
                                  </p:childTnLst>
                                </p:cTn>
                              </p:par>
                              <p:par>
                                <p:cTn id="32" presetID="8" presetClass="emph" presetSubtype="0" repeatCount="3000" fill="hold" nodeType="withEffect">
                                  <p:stCondLst>
                                    <p:cond delay="10000"/>
                                  </p:stCondLst>
                                  <p:childTnLst>
                                    <p:animRot by="21600000">
                                      <p:cBhvr>
                                        <p:cTn id="33" dur="2000" fill="hold"/>
                                        <p:tgtEl>
                                          <p:spTgt spid="10"/>
                                        </p:tgtEl>
                                        <p:attrNameLst>
                                          <p:attrName>r</p:attrName>
                                        </p:attrNameLst>
                                      </p:cBhvr>
                                    </p:animRot>
                                  </p:childTnLst>
                                </p:cTn>
                              </p:par>
                              <p:par>
                                <p:cTn id="34" presetID="6" presetClass="emph" presetSubtype="0" fill="hold" nodeType="withEffect">
                                  <p:stCondLst>
                                    <p:cond delay="10000"/>
                                  </p:stCondLst>
                                  <p:childTnLst>
                                    <p:animScale>
                                      <p:cBhvr>
                                        <p:cTn id="35" dur="6000" fill="hold"/>
                                        <p:tgtEl>
                                          <p:spTgt spid="10"/>
                                        </p:tgtEl>
                                      </p:cBhvr>
                                      <p:by x="25000" y="25000"/>
                                    </p:animScale>
                                  </p:childTnLst>
                                </p:cTn>
                              </p:par>
                              <p:par>
                                <p:cTn id="36" presetID="31" presetClass="exit" presetSubtype="0" fill="hold" nodeType="withEffect">
                                  <p:stCondLst>
                                    <p:cond delay="16000"/>
                                  </p:stCondLst>
                                  <p:childTnLst>
                                    <p:anim calcmode="lin" valueType="num">
                                      <p:cBhvr>
                                        <p:cTn id="37" dur="1000"/>
                                        <p:tgtEl>
                                          <p:spTgt spid="10"/>
                                        </p:tgtEl>
                                        <p:attrNameLst>
                                          <p:attrName>ppt_w</p:attrName>
                                        </p:attrNameLst>
                                      </p:cBhvr>
                                      <p:tavLst>
                                        <p:tav tm="0">
                                          <p:val>
                                            <p:strVal val="ppt_w"/>
                                          </p:val>
                                        </p:tav>
                                        <p:tav tm="100000">
                                          <p:val>
                                            <p:fltVal val="0"/>
                                          </p:val>
                                        </p:tav>
                                      </p:tavLst>
                                    </p:anim>
                                    <p:anim calcmode="lin" valueType="num">
                                      <p:cBhvr>
                                        <p:cTn id="38" dur="1000"/>
                                        <p:tgtEl>
                                          <p:spTgt spid="10"/>
                                        </p:tgtEl>
                                        <p:attrNameLst>
                                          <p:attrName>ppt_h</p:attrName>
                                        </p:attrNameLst>
                                      </p:cBhvr>
                                      <p:tavLst>
                                        <p:tav tm="0">
                                          <p:val>
                                            <p:strVal val="ppt_h"/>
                                          </p:val>
                                        </p:tav>
                                        <p:tav tm="100000">
                                          <p:val>
                                            <p:fltVal val="0"/>
                                          </p:val>
                                        </p:tav>
                                      </p:tavLst>
                                    </p:anim>
                                    <p:anim calcmode="lin" valueType="num">
                                      <p:cBhvr>
                                        <p:cTn id="39" dur="1000"/>
                                        <p:tgtEl>
                                          <p:spTgt spid="10"/>
                                        </p:tgtEl>
                                        <p:attrNameLst>
                                          <p:attrName>style.rotation</p:attrName>
                                        </p:attrNameLst>
                                      </p:cBhvr>
                                      <p:tavLst>
                                        <p:tav tm="0">
                                          <p:val>
                                            <p:fltVal val="0"/>
                                          </p:val>
                                        </p:tav>
                                        <p:tav tm="100000">
                                          <p:val>
                                            <p:fltVal val="90"/>
                                          </p:val>
                                        </p:tav>
                                      </p:tavLst>
                                    </p:anim>
                                    <p:animEffect transition="out" filter="fade">
                                      <p:cBhvr>
                                        <p:cTn id="40" dur="1000"/>
                                        <p:tgtEl>
                                          <p:spTgt spid="10"/>
                                        </p:tgtEl>
                                      </p:cBhvr>
                                    </p:animEffect>
                                    <p:set>
                                      <p:cBhvr>
                                        <p:cTn id="41" dur="1" fill="hold">
                                          <p:stCondLst>
                                            <p:cond delay="999"/>
                                          </p:stCondLst>
                                        </p:cTn>
                                        <p:tgtEl>
                                          <p:spTgt spid="10"/>
                                        </p:tgtEl>
                                        <p:attrNameLst>
                                          <p:attrName>style.visibility</p:attrName>
                                        </p:attrNameLst>
                                      </p:cBhvr>
                                      <p:to>
                                        <p:strVal val="hidden"/>
                                      </p:to>
                                    </p:set>
                                  </p:childTnLst>
                                </p:cTn>
                              </p:par>
                              <p:par>
                                <p:cTn id="42" presetID="55" presetClass="path" presetSubtype="0" accel="50000" decel="50000" fill="hold" nodeType="withEffect">
                                  <p:stCondLst>
                                    <p:cond delay="17000"/>
                                  </p:stCondLst>
                                  <p:childTnLst>
                                    <p:animMotion origin="layout" path="M -0.01465 -0.21759 C 0.00401 -0.54321 -0.22819 -0.82484 -0.53896 -0.84452 C -0.83616 -0.86902 -1.11426 -0.64988 -1.13314 -0.33391 C -1.15636 -0.04244 -0.96148 0.22955 -0.68295 0.24942 C -0.42763 0.2637 -0.18642 0.08333 -0.16775 -0.18885 C -0.1492 -0.43615 -0.31185 -0.66956 -0.54851 -0.68943 C -0.7666 -0.70351 -0.9706 -0.55324 -0.9847 -0.32465 C -0.99881 -0.12018 -0.86882 0.0787 -0.67394 0.08893 C -0.49718 0.10301 -0.33041 -0.01312 -0.3163 -0.19811 C -0.30729 -0.364 -0.40452 -0.5245 -0.55762 -0.53376 C -0.6926 -0.54321 -0.82704 -0.45582 -0.83616 -0.3152 C -0.84571 -0.19329 -0.77572 -0.07697 -0.66439 -0.06694 C -0.57173 -0.05748 -0.47396 -0.11072 -0.46951 -0.20814 C -0.4604 -0.28626 -0.49718 -0.36863 -0.56717 -0.37809 C -0.62262 -0.37809 -0.6785 -0.35822 -0.6875 -0.30498 C -0.6926 -0.27122 -0.68295 -0.23746 -0.65528 -0.22241 C -0.64117 -0.21759 -0.63216 -0.21759 -0.61806 -0.22241 " pathEditMode="relative" rAng="0" ptsTypes="fffffffffffffffff">
                                      <p:cBhvr>
                                        <p:cTn id="43" dur="6000" fill="hold"/>
                                        <p:tgtEl>
                                          <p:spTgt spid="11"/>
                                        </p:tgtEl>
                                        <p:attrNameLst>
                                          <p:attrName>ppt_x</p:attrName>
                                          <p:attrName>ppt_y</p:attrName>
                                        </p:attrNameLst>
                                      </p:cBhvr>
                                      <p:rCtr x="-56152" y="-8507"/>
                                    </p:animMotion>
                                  </p:childTnLst>
                                </p:cTn>
                              </p:par>
                              <p:par>
                                <p:cTn id="44" presetID="8" presetClass="emph" presetSubtype="0" repeatCount="3000" fill="hold" nodeType="withEffect">
                                  <p:stCondLst>
                                    <p:cond delay="17000"/>
                                  </p:stCondLst>
                                  <p:childTnLst>
                                    <p:animRot by="21600000">
                                      <p:cBhvr>
                                        <p:cTn id="45" dur="2000" fill="hold"/>
                                        <p:tgtEl>
                                          <p:spTgt spid="11"/>
                                        </p:tgtEl>
                                        <p:attrNameLst>
                                          <p:attrName>r</p:attrName>
                                        </p:attrNameLst>
                                      </p:cBhvr>
                                    </p:animRot>
                                  </p:childTnLst>
                                </p:cTn>
                              </p:par>
                              <p:par>
                                <p:cTn id="46" presetID="6" presetClass="emph" presetSubtype="0" fill="hold" nodeType="withEffect">
                                  <p:stCondLst>
                                    <p:cond delay="17000"/>
                                  </p:stCondLst>
                                  <p:childTnLst>
                                    <p:animScale>
                                      <p:cBhvr>
                                        <p:cTn id="47" dur="6000" fill="hold"/>
                                        <p:tgtEl>
                                          <p:spTgt spid="11"/>
                                        </p:tgtEl>
                                      </p:cBhvr>
                                      <p:by x="25000" y="25000"/>
                                    </p:animScale>
                                  </p:childTnLst>
                                </p:cTn>
                              </p:par>
                              <p:par>
                                <p:cTn id="48" presetID="31" presetClass="exit" presetSubtype="0" fill="hold" nodeType="withEffect">
                                  <p:stCondLst>
                                    <p:cond delay="23000"/>
                                  </p:stCondLst>
                                  <p:childTnLst>
                                    <p:anim calcmode="lin" valueType="num">
                                      <p:cBhvr>
                                        <p:cTn id="49" dur="1000"/>
                                        <p:tgtEl>
                                          <p:spTgt spid="11"/>
                                        </p:tgtEl>
                                        <p:attrNameLst>
                                          <p:attrName>ppt_w</p:attrName>
                                        </p:attrNameLst>
                                      </p:cBhvr>
                                      <p:tavLst>
                                        <p:tav tm="0">
                                          <p:val>
                                            <p:strVal val="ppt_w"/>
                                          </p:val>
                                        </p:tav>
                                        <p:tav tm="100000">
                                          <p:val>
                                            <p:fltVal val="0"/>
                                          </p:val>
                                        </p:tav>
                                      </p:tavLst>
                                    </p:anim>
                                    <p:anim calcmode="lin" valueType="num">
                                      <p:cBhvr>
                                        <p:cTn id="50" dur="1000"/>
                                        <p:tgtEl>
                                          <p:spTgt spid="11"/>
                                        </p:tgtEl>
                                        <p:attrNameLst>
                                          <p:attrName>ppt_h</p:attrName>
                                        </p:attrNameLst>
                                      </p:cBhvr>
                                      <p:tavLst>
                                        <p:tav tm="0">
                                          <p:val>
                                            <p:strVal val="ppt_h"/>
                                          </p:val>
                                        </p:tav>
                                        <p:tav tm="100000">
                                          <p:val>
                                            <p:fltVal val="0"/>
                                          </p:val>
                                        </p:tav>
                                      </p:tavLst>
                                    </p:anim>
                                    <p:anim calcmode="lin" valueType="num">
                                      <p:cBhvr>
                                        <p:cTn id="51" dur="1000"/>
                                        <p:tgtEl>
                                          <p:spTgt spid="11"/>
                                        </p:tgtEl>
                                        <p:attrNameLst>
                                          <p:attrName>style.rotation</p:attrName>
                                        </p:attrNameLst>
                                      </p:cBhvr>
                                      <p:tavLst>
                                        <p:tav tm="0">
                                          <p:val>
                                            <p:fltVal val="0"/>
                                          </p:val>
                                        </p:tav>
                                        <p:tav tm="100000">
                                          <p:val>
                                            <p:fltVal val="90"/>
                                          </p:val>
                                        </p:tav>
                                      </p:tavLst>
                                    </p:anim>
                                    <p:animEffect transition="out" filter="fade">
                                      <p:cBhvr>
                                        <p:cTn id="52" dur="1000"/>
                                        <p:tgtEl>
                                          <p:spTgt spid="11"/>
                                        </p:tgtEl>
                                      </p:cBhvr>
                                    </p:animEffect>
                                    <p:set>
                                      <p:cBhvr>
                                        <p:cTn id="53" dur="1" fill="hold">
                                          <p:stCondLst>
                                            <p:cond delay="999"/>
                                          </p:stCondLst>
                                        </p:cTn>
                                        <p:tgtEl>
                                          <p:spTgt spid="11"/>
                                        </p:tgtEl>
                                        <p:attrNameLst>
                                          <p:attrName>style.visibility</p:attrName>
                                        </p:attrNameLst>
                                      </p:cBhvr>
                                      <p:to>
                                        <p:strVal val="hidden"/>
                                      </p:to>
                                    </p:set>
                                  </p:childTnLst>
                                </p:cTn>
                              </p:par>
                              <p:par>
                                <p:cTn id="54" presetID="55" presetClass="path" presetSubtype="0" accel="50000" decel="50000" fill="hold" nodeType="withEffect">
                                  <p:stCondLst>
                                    <p:cond delay="24000"/>
                                  </p:stCondLst>
                                  <p:childTnLst>
                                    <p:animMotion origin="layout" path="M -0.01465 -0.21759 C 0.00401 -0.54321 -0.22819 -0.82484 -0.53896 -0.84452 C -0.83616 -0.86902 -1.11426 -0.64988 -1.13314 -0.33391 C -1.15636 -0.04244 -0.96148 0.22955 -0.68295 0.24942 C -0.42763 0.2637 -0.18642 0.08333 -0.16775 -0.18885 C -0.1492 -0.43615 -0.31185 -0.66956 -0.54851 -0.68943 C -0.7666 -0.70351 -0.9706 -0.55324 -0.9847 -0.32465 C -0.99881 -0.12018 -0.86882 0.0787 -0.67394 0.08893 C -0.49718 0.10301 -0.33041 -0.01312 -0.3163 -0.19811 C -0.30729 -0.364 -0.40452 -0.5245 -0.55762 -0.53376 C -0.6926 -0.54321 -0.82704 -0.45582 -0.83616 -0.3152 C -0.84571 -0.19329 -0.77572 -0.07697 -0.66439 -0.06694 C -0.57173 -0.05748 -0.47396 -0.11072 -0.46951 -0.20814 C -0.4604 -0.28626 -0.49718 -0.36863 -0.56717 -0.37809 C -0.62262 -0.37809 -0.6785 -0.35822 -0.6875 -0.30498 C -0.6926 -0.27122 -0.68295 -0.23746 -0.65528 -0.22241 C -0.64117 -0.21759 -0.63216 -0.21759 -0.61806 -0.22241 " pathEditMode="relative" rAng="0" ptsTypes="fffffffffffffffff">
                                      <p:cBhvr>
                                        <p:cTn id="55" dur="6000" fill="hold"/>
                                        <p:tgtEl>
                                          <p:spTgt spid="12"/>
                                        </p:tgtEl>
                                        <p:attrNameLst>
                                          <p:attrName>ppt_x</p:attrName>
                                          <p:attrName>ppt_y</p:attrName>
                                        </p:attrNameLst>
                                      </p:cBhvr>
                                      <p:rCtr x="-56152" y="-8507"/>
                                    </p:animMotion>
                                  </p:childTnLst>
                                </p:cTn>
                              </p:par>
                              <p:par>
                                <p:cTn id="56" presetID="8" presetClass="emph" presetSubtype="0" repeatCount="3000" fill="hold" nodeType="withEffect">
                                  <p:stCondLst>
                                    <p:cond delay="24000"/>
                                  </p:stCondLst>
                                  <p:childTnLst>
                                    <p:animRot by="21600000">
                                      <p:cBhvr>
                                        <p:cTn id="57" dur="2000" fill="hold"/>
                                        <p:tgtEl>
                                          <p:spTgt spid="12"/>
                                        </p:tgtEl>
                                        <p:attrNameLst>
                                          <p:attrName>r</p:attrName>
                                        </p:attrNameLst>
                                      </p:cBhvr>
                                    </p:animRot>
                                  </p:childTnLst>
                                </p:cTn>
                              </p:par>
                              <p:par>
                                <p:cTn id="58" presetID="6" presetClass="emph" presetSubtype="0" fill="hold" nodeType="withEffect">
                                  <p:stCondLst>
                                    <p:cond delay="24000"/>
                                  </p:stCondLst>
                                  <p:childTnLst>
                                    <p:animScale>
                                      <p:cBhvr>
                                        <p:cTn id="59" dur="6000" fill="hold"/>
                                        <p:tgtEl>
                                          <p:spTgt spid="12"/>
                                        </p:tgtEl>
                                      </p:cBhvr>
                                      <p:by x="25000" y="25000"/>
                                    </p:animScale>
                                  </p:childTnLst>
                                </p:cTn>
                              </p:par>
                              <p:par>
                                <p:cTn id="60" presetID="31" presetClass="exit" presetSubtype="0" fill="hold" nodeType="withEffect">
                                  <p:stCondLst>
                                    <p:cond delay="30000"/>
                                  </p:stCondLst>
                                  <p:childTnLst>
                                    <p:anim calcmode="lin" valueType="num">
                                      <p:cBhvr>
                                        <p:cTn id="61" dur="1000"/>
                                        <p:tgtEl>
                                          <p:spTgt spid="12"/>
                                        </p:tgtEl>
                                        <p:attrNameLst>
                                          <p:attrName>ppt_w</p:attrName>
                                        </p:attrNameLst>
                                      </p:cBhvr>
                                      <p:tavLst>
                                        <p:tav tm="0">
                                          <p:val>
                                            <p:strVal val="ppt_w"/>
                                          </p:val>
                                        </p:tav>
                                        <p:tav tm="100000">
                                          <p:val>
                                            <p:fltVal val="0"/>
                                          </p:val>
                                        </p:tav>
                                      </p:tavLst>
                                    </p:anim>
                                    <p:anim calcmode="lin" valueType="num">
                                      <p:cBhvr>
                                        <p:cTn id="62" dur="1000"/>
                                        <p:tgtEl>
                                          <p:spTgt spid="12"/>
                                        </p:tgtEl>
                                        <p:attrNameLst>
                                          <p:attrName>ppt_h</p:attrName>
                                        </p:attrNameLst>
                                      </p:cBhvr>
                                      <p:tavLst>
                                        <p:tav tm="0">
                                          <p:val>
                                            <p:strVal val="ppt_h"/>
                                          </p:val>
                                        </p:tav>
                                        <p:tav tm="100000">
                                          <p:val>
                                            <p:fltVal val="0"/>
                                          </p:val>
                                        </p:tav>
                                      </p:tavLst>
                                    </p:anim>
                                    <p:anim calcmode="lin" valueType="num">
                                      <p:cBhvr>
                                        <p:cTn id="63" dur="1000"/>
                                        <p:tgtEl>
                                          <p:spTgt spid="12"/>
                                        </p:tgtEl>
                                        <p:attrNameLst>
                                          <p:attrName>style.rotation</p:attrName>
                                        </p:attrNameLst>
                                      </p:cBhvr>
                                      <p:tavLst>
                                        <p:tav tm="0">
                                          <p:val>
                                            <p:fltVal val="0"/>
                                          </p:val>
                                        </p:tav>
                                        <p:tav tm="100000">
                                          <p:val>
                                            <p:fltVal val="90"/>
                                          </p:val>
                                        </p:tav>
                                      </p:tavLst>
                                    </p:anim>
                                    <p:animEffect transition="out" filter="fade">
                                      <p:cBhvr>
                                        <p:cTn id="64" dur="1000"/>
                                        <p:tgtEl>
                                          <p:spTgt spid="12"/>
                                        </p:tgtEl>
                                      </p:cBhvr>
                                    </p:animEffect>
                                    <p:set>
                                      <p:cBhvr>
                                        <p:cTn id="65" dur="1" fill="hold">
                                          <p:stCondLst>
                                            <p:cond delay="999"/>
                                          </p:stCondLst>
                                        </p:cTn>
                                        <p:tgtEl>
                                          <p:spTgt spid="12"/>
                                        </p:tgtEl>
                                        <p:attrNameLst>
                                          <p:attrName>style.visibility</p:attrName>
                                        </p:attrNameLst>
                                      </p:cBhvr>
                                      <p:to>
                                        <p:strVal val="hidden"/>
                                      </p:to>
                                    </p:set>
                                  </p:childTnLst>
                                </p:cTn>
                              </p:par>
                              <p:par>
                                <p:cTn id="66" presetID="55" presetClass="path" presetSubtype="0" accel="50000" decel="50000" fill="hold" nodeType="withEffect">
                                  <p:stCondLst>
                                    <p:cond delay="31000"/>
                                  </p:stCondLst>
                                  <p:childTnLst>
                                    <p:animMotion origin="layout" path="M -0.01465 -0.21759 C 0.00401 -0.54321 -0.22819 -0.82484 -0.53896 -0.84452 C -0.83616 -0.86902 -1.11426 -0.64988 -1.13314 -0.33391 C -1.15636 -0.04244 -0.96148 0.22955 -0.68295 0.24942 C -0.42763 0.2637 -0.18642 0.08333 -0.16775 -0.18885 C -0.1492 -0.43615 -0.31185 -0.66956 -0.54851 -0.68943 C -0.7666 -0.70351 -0.9706 -0.55324 -0.9847 -0.32465 C -0.99881 -0.12018 -0.86882 0.0787 -0.67394 0.08893 C -0.49718 0.10301 -0.33041 -0.01312 -0.3163 -0.19811 C -0.30729 -0.364 -0.40452 -0.5245 -0.55762 -0.53376 C -0.6926 -0.54321 -0.82704 -0.45582 -0.83616 -0.3152 C -0.84571 -0.19329 -0.77572 -0.07697 -0.66439 -0.06694 C -0.57173 -0.05748 -0.47396 -0.11072 -0.46951 -0.20814 C -0.4604 -0.28626 -0.49718 -0.36863 -0.56717 -0.37809 C -0.62262 -0.37809 -0.6785 -0.35822 -0.6875 -0.30498 C -0.6926 -0.27122 -0.68295 -0.23746 -0.65528 -0.22241 C -0.64117 -0.21759 -0.63216 -0.21759 -0.61806 -0.22241 " pathEditMode="relative" rAng="0" ptsTypes="fffffffffffffffff">
                                      <p:cBhvr>
                                        <p:cTn id="67" dur="6000" fill="hold"/>
                                        <p:tgtEl>
                                          <p:spTgt spid="7"/>
                                        </p:tgtEl>
                                        <p:attrNameLst>
                                          <p:attrName>ppt_x</p:attrName>
                                          <p:attrName>ppt_y</p:attrName>
                                        </p:attrNameLst>
                                      </p:cBhvr>
                                      <p:rCtr x="-56152" y="-8507"/>
                                    </p:animMotion>
                                  </p:childTnLst>
                                </p:cTn>
                              </p:par>
                              <p:par>
                                <p:cTn id="68" presetID="8" presetClass="emph" presetSubtype="0" repeatCount="3000" fill="hold" nodeType="withEffect">
                                  <p:stCondLst>
                                    <p:cond delay="31000"/>
                                  </p:stCondLst>
                                  <p:childTnLst>
                                    <p:animRot by="21600000">
                                      <p:cBhvr>
                                        <p:cTn id="69" dur="2000" fill="hold"/>
                                        <p:tgtEl>
                                          <p:spTgt spid="7"/>
                                        </p:tgtEl>
                                        <p:attrNameLst>
                                          <p:attrName>r</p:attrName>
                                        </p:attrNameLst>
                                      </p:cBhvr>
                                    </p:animRot>
                                  </p:childTnLst>
                                </p:cTn>
                              </p:par>
                              <p:par>
                                <p:cTn id="70" presetID="6" presetClass="emph" presetSubtype="0" fill="hold" nodeType="withEffect">
                                  <p:stCondLst>
                                    <p:cond delay="31000"/>
                                  </p:stCondLst>
                                  <p:childTnLst>
                                    <p:animScale>
                                      <p:cBhvr>
                                        <p:cTn id="71" dur="6000" fill="hold"/>
                                        <p:tgtEl>
                                          <p:spTgt spid="7"/>
                                        </p:tgtEl>
                                      </p:cBhvr>
                                      <p:by x="25000" y="25000"/>
                                    </p:animScale>
                                  </p:childTnLst>
                                </p:cTn>
                              </p:par>
                              <p:par>
                                <p:cTn id="72" presetID="31" presetClass="exit" presetSubtype="0" fill="hold" nodeType="withEffect">
                                  <p:stCondLst>
                                    <p:cond delay="37000"/>
                                  </p:stCondLst>
                                  <p:childTnLst>
                                    <p:anim calcmode="lin" valueType="num">
                                      <p:cBhvr>
                                        <p:cTn id="73" dur="1000"/>
                                        <p:tgtEl>
                                          <p:spTgt spid="7"/>
                                        </p:tgtEl>
                                        <p:attrNameLst>
                                          <p:attrName>ppt_w</p:attrName>
                                        </p:attrNameLst>
                                      </p:cBhvr>
                                      <p:tavLst>
                                        <p:tav tm="0">
                                          <p:val>
                                            <p:strVal val="ppt_w"/>
                                          </p:val>
                                        </p:tav>
                                        <p:tav tm="100000">
                                          <p:val>
                                            <p:fltVal val="0"/>
                                          </p:val>
                                        </p:tav>
                                      </p:tavLst>
                                    </p:anim>
                                    <p:anim calcmode="lin" valueType="num">
                                      <p:cBhvr>
                                        <p:cTn id="74" dur="1000"/>
                                        <p:tgtEl>
                                          <p:spTgt spid="7"/>
                                        </p:tgtEl>
                                        <p:attrNameLst>
                                          <p:attrName>ppt_h</p:attrName>
                                        </p:attrNameLst>
                                      </p:cBhvr>
                                      <p:tavLst>
                                        <p:tav tm="0">
                                          <p:val>
                                            <p:strVal val="ppt_h"/>
                                          </p:val>
                                        </p:tav>
                                        <p:tav tm="100000">
                                          <p:val>
                                            <p:fltVal val="0"/>
                                          </p:val>
                                        </p:tav>
                                      </p:tavLst>
                                    </p:anim>
                                    <p:anim calcmode="lin" valueType="num">
                                      <p:cBhvr>
                                        <p:cTn id="75" dur="1000"/>
                                        <p:tgtEl>
                                          <p:spTgt spid="7"/>
                                        </p:tgtEl>
                                        <p:attrNameLst>
                                          <p:attrName>style.rotation</p:attrName>
                                        </p:attrNameLst>
                                      </p:cBhvr>
                                      <p:tavLst>
                                        <p:tav tm="0">
                                          <p:val>
                                            <p:fltVal val="0"/>
                                          </p:val>
                                        </p:tav>
                                        <p:tav tm="100000">
                                          <p:val>
                                            <p:fltVal val="90"/>
                                          </p:val>
                                        </p:tav>
                                      </p:tavLst>
                                    </p:anim>
                                    <p:animEffect transition="out" filter="fade">
                                      <p:cBhvr>
                                        <p:cTn id="76" dur="1000"/>
                                        <p:tgtEl>
                                          <p:spTgt spid="7"/>
                                        </p:tgtEl>
                                      </p:cBhvr>
                                    </p:animEffect>
                                    <p:set>
                                      <p:cBhvr>
                                        <p:cTn id="77" dur="1" fill="hold">
                                          <p:stCondLst>
                                            <p:cond delay="999"/>
                                          </p:stCondLst>
                                        </p:cTn>
                                        <p:tgtEl>
                                          <p:spTgt spid="7"/>
                                        </p:tgtEl>
                                        <p:attrNameLst>
                                          <p:attrName>style.visibility</p:attrName>
                                        </p:attrNameLst>
                                      </p:cBhvr>
                                      <p:to>
                                        <p:strVal val="hidden"/>
                                      </p:to>
                                    </p:set>
                                  </p:childTnLst>
                                </p:cTn>
                              </p:par>
                              <p:par>
                                <p:cTn id="78" presetID="55" presetClass="path" presetSubtype="0" accel="50000" decel="50000" fill="hold" nodeType="withEffect">
                                  <p:stCondLst>
                                    <p:cond delay="38000"/>
                                  </p:stCondLst>
                                  <p:childTnLst>
                                    <p:animMotion origin="layout" path="M -0.01465 -0.21759 C 0.00401 -0.54321 -0.22819 -0.82484 -0.53896 -0.84452 C -0.83616 -0.86902 -1.11426 -0.64988 -1.13314 -0.33391 C -1.15636 -0.04244 -0.96148 0.22955 -0.68295 0.24942 C -0.42763 0.2637 -0.18642 0.08333 -0.16775 -0.18885 C -0.1492 -0.43615 -0.31185 -0.66956 -0.54851 -0.68943 C -0.7666 -0.70351 -0.9706 -0.55324 -0.9847 -0.32465 C -0.99881 -0.12018 -0.86882 0.0787 -0.67394 0.08893 C -0.49718 0.10301 -0.33041 -0.01312 -0.3163 -0.19811 C -0.30729 -0.364 -0.40452 -0.5245 -0.55762 -0.53376 C -0.6926 -0.54321 -0.82704 -0.45582 -0.83616 -0.3152 C -0.84571 -0.19329 -0.77572 -0.07697 -0.66439 -0.06694 C -0.57173 -0.05748 -0.47396 -0.11072 -0.46951 -0.20814 C -0.4604 -0.28626 -0.49718 -0.36863 -0.56717 -0.37809 C -0.62262 -0.37809 -0.6785 -0.35822 -0.6875 -0.30498 C -0.6926 -0.27122 -0.68295 -0.23746 -0.65528 -0.22241 C -0.64117 -0.21759 -0.63216 -0.21759 -0.61806 -0.22241 " pathEditMode="relative" rAng="0" ptsTypes="fffffffffffffffff">
                                      <p:cBhvr>
                                        <p:cTn id="79" dur="6000" fill="hold"/>
                                        <p:tgtEl>
                                          <p:spTgt spid="9"/>
                                        </p:tgtEl>
                                        <p:attrNameLst>
                                          <p:attrName>ppt_x</p:attrName>
                                          <p:attrName>ppt_y</p:attrName>
                                        </p:attrNameLst>
                                      </p:cBhvr>
                                      <p:rCtr x="-56152" y="-8507"/>
                                    </p:animMotion>
                                  </p:childTnLst>
                                </p:cTn>
                              </p:par>
                              <p:par>
                                <p:cTn id="80" presetID="8" presetClass="emph" presetSubtype="0" repeatCount="3000" fill="hold" nodeType="withEffect">
                                  <p:stCondLst>
                                    <p:cond delay="38000"/>
                                  </p:stCondLst>
                                  <p:childTnLst>
                                    <p:animRot by="21600000">
                                      <p:cBhvr>
                                        <p:cTn id="81" dur="2000" fill="hold"/>
                                        <p:tgtEl>
                                          <p:spTgt spid="9"/>
                                        </p:tgtEl>
                                        <p:attrNameLst>
                                          <p:attrName>r</p:attrName>
                                        </p:attrNameLst>
                                      </p:cBhvr>
                                    </p:animRot>
                                  </p:childTnLst>
                                </p:cTn>
                              </p:par>
                              <p:par>
                                <p:cTn id="82" presetID="6" presetClass="emph" presetSubtype="0" fill="hold" nodeType="withEffect">
                                  <p:stCondLst>
                                    <p:cond delay="38000"/>
                                  </p:stCondLst>
                                  <p:childTnLst>
                                    <p:animScale>
                                      <p:cBhvr>
                                        <p:cTn id="83" dur="6000" fill="hold"/>
                                        <p:tgtEl>
                                          <p:spTgt spid="9"/>
                                        </p:tgtEl>
                                      </p:cBhvr>
                                      <p:by x="25000" y="25000"/>
                                    </p:animScale>
                                  </p:childTnLst>
                                </p:cTn>
                              </p:par>
                              <p:par>
                                <p:cTn id="84" presetID="31" presetClass="exit" presetSubtype="0" fill="hold" nodeType="withEffect">
                                  <p:stCondLst>
                                    <p:cond delay="44000"/>
                                  </p:stCondLst>
                                  <p:childTnLst>
                                    <p:anim calcmode="lin" valueType="num">
                                      <p:cBhvr>
                                        <p:cTn id="85" dur="1000"/>
                                        <p:tgtEl>
                                          <p:spTgt spid="9"/>
                                        </p:tgtEl>
                                        <p:attrNameLst>
                                          <p:attrName>ppt_w</p:attrName>
                                        </p:attrNameLst>
                                      </p:cBhvr>
                                      <p:tavLst>
                                        <p:tav tm="0">
                                          <p:val>
                                            <p:strVal val="ppt_w"/>
                                          </p:val>
                                        </p:tav>
                                        <p:tav tm="100000">
                                          <p:val>
                                            <p:fltVal val="0"/>
                                          </p:val>
                                        </p:tav>
                                      </p:tavLst>
                                    </p:anim>
                                    <p:anim calcmode="lin" valueType="num">
                                      <p:cBhvr>
                                        <p:cTn id="86" dur="1000"/>
                                        <p:tgtEl>
                                          <p:spTgt spid="9"/>
                                        </p:tgtEl>
                                        <p:attrNameLst>
                                          <p:attrName>ppt_h</p:attrName>
                                        </p:attrNameLst>
                                      </p:cBhvr>
                                      <p:tavLst>
                                        <p:tav tm="0">
                                          <p:val>
                                            <p:strVal val="ppt_h"/>
                                          </p:val>
                                        </p:tav>
                                        <p:tav tm="100000">
                                          <p:val>
                                            <p:fltVal val="0"/>
                                          </p:val>
                                        </p:tav>
                                      </p:tavLst>
                                    </p:anim>
                                    <p:anim calcmode="lin" valueType="num">
                                      <p:cBhvr>
                                        <p:cTn id="87" dur="1000"/>
                                        <p:tgtEl>
                                          <p:spTgt spid="9"/>
                                        </p:tgtEl>
                                        <p:attrNameLst>
                                          <p:attrName>style.rotation</p:attrName>
                                        </p:attrNameLst>
                                      </p:cBhvr>
                                      <p:tavLst>
                                        <p:tav tm="0">
                                          <p:val>
                                            <p:fltVal val="0"/>
                                          </p:val>
                                        </p:tav>
                                        <p:tav tm="100000">
                                          <p:val>
                                            <p:fltVal val="90"/>
                                          </p:val>
                                        </p:tav>
                                      </p:tavLst>
                                    </p:anim>
                                    <p:animEffect transition="out" filter="fade">
                                      <p:cBhvr>
                                        <p:cTn id="88" dur="1000"/>
                                        <p:tgtEl>
                                          <p:spTgt spid="9"/>
                                        </p:tgtEl>
                                      </p:cBhvr>
                                    </p:animEffect>
                                    <p:set>
                                      <p:cBhvr>
                                        <p:cTn id="89" dur="1" fill="hold">
                                          <p:stCondLst>
                                            <p:cond delay="999"/>
                                          </p:stCondLst>
                                        </p:cTn>
                                        <p:tgtEl>
                                          <p:spTgt spid="9"/>
                                        </p:tgtEl>
                                        <p:attrNameLst>
                                          <p:attrName>style.visibility</p:attrName>
                                        </p:attrNameLst>
                                      </p:cBhvr>
                                      <p:to>
                                        <p:strVal val="hidden"/>
                                      </p:to>
                                    </p:set>
                                  </p:childTnLst>
                                </p:cTn>
                              </p:par>
                              <p:par>
                                <p:cTn id="90" presetID="55" presetClass="path" presetSubtype="0" accel="50000" decel="50000" fill="hold" nodeType="withEffect">
                                  <p:stCondLst>
                                    <p:cond delay="45000"/>
                                  </p:stCondLst>
                                  <p:childTnLst>
                                    <p:animMotion origin="layout" path="M -0.01541 -0.21759 C 0.00391 -0.54321 -0.23437 -0.82484 -0.55327 -0.84452 C -0.85829 -0.86902 -1.14312 -0.64988 -1.16232 -0.33391 C -1.18652 -0.04244 -0.98687 0.22955 -0.70106 0.24923 C -0.43913 0.2637 -0.19162 0.08334 -0.17242 -0.18885 C -0.15343 -0.43615 -0.3202 -0.66956 -0.56315 -0.68943 C -0.787 -0.70351 -0.99609 -0.55324 -1.01063 -0.32465 C -1.02506 -0.12018 -0.8916 0.07871 -0.69173 0.08893 C -0.51041 0.10301 -0.33941 -0.01311 -0.32476 -0.19811 C -0.31564 -0.364 -0.41547 -0.5245 -0.57237 -0.53376 C -0.71094 -0.54321 -0.84885 -0.45582 -0.85829 -0.3152 C -0.86795 -0.19328 -0.79622 -0.07697 -0.68207 -0.06693 C -0.58702 -0.05748 -0.48665 -0.11092 -0.48199 -0.20814 C -0.47255 -0.28646 -0.51041 -0.36863 -0.58225 -0.37808 C -0.63921 -0.37808 -0.6964 -0.35822 -0.70573 -0.30497 C -0.71094 -0.27141 -0.70106 -0.23746 -0.67263 -0.22261 C -0.6582 -0.21759 -0.64887 -0.21759 -0.63444 -0.22261 " pathEditMode="relative" rAng="0" ptsTypes="fffffffffffffffff">
                                      <p:cBhvr>
                                        <p:cTn id="91" dur="6000" fill="hold"/>
                                        <p:tgtEl>
                                          <p:spTgt spid="6"/>
                                        </p:tgtEl>
                                        <p:attrNameLst>
                                          <p:attrName>ppt_x</p:attrName>
                                          <p:attrName>ppt_y</p:attrName>
                                        </p:attrNameLst>
                                      </p:cBhvr>
                                      <p:rCtr x="-57585" y="-8507"/>
                                    </p:animMotion>
                                  </p:childTnLst>
                                </p:cTn>
                              </p:par>
                              <p:par>
                                <p:cTn id="92" presetID="8" presetClass="emph" presetSubtype="0" repeatCount="3000" fill="hold" nodeType="withEffect">
                                  <p:stCondLst>
                                    <p:cond delay="45000"/>
                                  </p:stCondLst>
                                  <p:childTnLst>
                                    <p:animRot by="21600000">
                                      <p:cBhvr>
                                        <p:cTn id="93" dur="2000" fill="hold"/>
                                        <p:tgtEl>
                                          <p:spTgt spid="6"/>
                                        </p:tgtEl>
                                        <p:attrNameLst>
                                          <p:attrName>r</p:attrName>
                                        </p:attrNameLst>
                                      </p:cBhvr>
                                    </p:animRot>
                                  </p:childTnLst>
                                </p:cTn>
                              </p:par>
                              <p:par>
                                <p:cTn id="94" presetID="6" presetClass="emph" presetSubtype="0" fill="hold" nodeType="withEffect">
                                  <p:stCondLst>
                                    <p:cond delay="45000"/>
                                  </p:stCondLst>
                                  <p:childTnLst>
                                    <p:animScale>
                                      <p:cBhvr>
                                        <p:cTn id="95" dur="6000" fill="hold"/>
                                        <p:tgtEl>
                                          <p:spTgt spid="6"/>
                                        </p:tgtEl>
                                      </p:cBhvr>
                                      <p:by x="25000" y="25000"/>
                                    </p:animScale>
                                  </p:childTnLst>
                                </p:cTn>
                              </p:par>
                              <p:par>
                                <p:cTn id="96" presetID="31" presetClass="exit" presetSubtype="0" fill="hold" nodeType="withEffect">
                                  <p:stCondLst>
                                    <p:cond delay="51000"/>
                                  </p:stCondLst>
                                  <p:childTnLst>
                                    <p:anim calcmode="lin" valueType="num">
                                      <p:cBhvr>
                                        <p:cTn id="97" dur="1000"/>
                                        <p:tgtEl>
                                          <p:spTgt spid="6"/>
                                        </p:tgtEl>
                                        <p:attrNameLst>
                                          <p:attrName>ppt_w</p:attrName>
                                        </p:attrNameLst>
                                      </p:cBhvr>
                                      <p:tavLst>
                                        <p:tav tm="0">
                                          <p:val>
                                            <p:strVal val="ppt_w"/>
                                          </p:val>
                                        </p:tav>
                                        <p:tav tm="100000">
                                          <p:val>
                                            <p:fltVal val="0"/>
                                          </p:val>
                                        </p:tav>
                                      </p:tavLst>
                                    </p:anim>
                                    <p:anim calcmode="lin" valueType="num">
                                      <p:cBhvr>
                                        <p:cTn id="98" dur="1000"/>
                                        <p:tgtEl>
                                          <p:spTgt spid="6"/>
                                        </p:tgtEl>
                                        <p:attrNameLst>
                                          <p:attrName>ppt_h</p:attrName>
                                        </p:attrNameLst>
                                      </p:cBhvr>
                                      <p:tavLst>
                                        <p:tav tm="0">
                                          <p:val>
                                            <p:strVal val="ppt_h"/>
                                          </p:val>
                                        </p:tav>
                                        <p:tav tm="100000">
                                          <p:val>
                                            <p:fltVal val="0"/>
                                          </p:val>
                                        </p:tav>
                                      </p:tavLst>
                                    </p:anim>
                                    <p:anim calcmode="lin" valueType="num">
                                      <p:cBhvr>
                                        <p:cTn id="99" dur="1000"/>
                                        <p:tgtEl>
                                          <p:spTgt spid="6"/>
                                        </p:tgtEl>
                                        <p:attrNameLst>
                                          <p:attrName>style.rotation</p:attrName>
                                        </p:attrNameLst>
                                      </p:cBhvr>
                                      <p:tavLst>
                                        <p:tav tm="0">
                                          <p:val>
                                            <p:fltVal val="0"/>
                                          </p:val>
                                        </p:tav>
                                        <p:tav tm="100000">
                                          <p:val>
                                            <p:fltVal val="90"/>
                                          </p:val>
                                        </p:tav>
                                      </p:tavLst>
                                    </p:anim>
                                    <p:animEffect transition="out" filter="fade">
                                      <p:cBhvr>
                                        <p:cTn id="100" dur="1000"/>
                                        <p:tgtEl>
                                          <p:spTgt spid="6"/>
                                        </p:tgtEl>
                                      </p:cBhvr>
                                    </p:animEffect>
                                    <p:set>
                                      <p:cBhvr>
                                        <p:cTn id="101" dur="1" fill="hold">
                                          <p:stCondLst>
                                            <p:cond delay="999"/>
                                          </p:stCondLst>
                                        </p:cTn>
                                        <p:tgtEl>
                                          <p:spTgt spid="6"/>
                                        </p:tgtEl>
                                        <p:attrNameLst>
                                          <p:attrName>style.visibility</p:attrName>
                                        </p:attrNameLst>
                                      </p:cBhvr>
                                      <p:to>
                                        <p:strVal val="hidden"/>
                                      </p:to>
                                    </p:set>
                                  </p:childTnLst>
                                </p:cTn>
                              </p:par>
                              <p:par>
                                <p:cTn id="102" presetID="2" presetClass="entr" presetSubtype="4" fill="hold" grpId="0" nodeType="withEffect">
                                  <p:stCondLst>
                                    <p:cond delay="4000"/>
                                  </p:stCondLst>
                                  <p:childTnLst>
                                    <p:set>
                                      <p:cBhvr>
                                        <p:cTn id="103" dur="1" fill="hold">
                                          <p:stCondLst>
                                            <p:cond delay="0"/>
                                          </p:stCondLst>
                                        </p:cTn>
                                        <p:tgtEl>
                                          <p:spTgt spid="14"/>
                                        </p:tgtEl>
                                        <p:attrNameLst>
                                          <p:attrName>style.visibility</p:attrName>
                                        </p:attrNameLst>
                                      </p:cBhvr>
                                      <p:to>
                                        <p:strVal val="visible"/>
                                      </p:to>
                                    </p:set>
                                    <p:anim calcmode="lin" valueType="num">
                                      <p:cBhvr additive="base">
                                        <p:cTn id="104" dur="4000" fill="hold"/>
                                        <p:tgtEl>
                                          <p:spTgt spid="14"/>
                                        </p:tgtEl>
                                        <p:attrNameLst>
                                          <p:attrName>ppt_x</p:attrName>
                                        </p:attrNameLst>
                                      </p:cBhvr>
                                      <p:tavLst>
                                        <p:tav tm="0">
                                          <p:val>
                                            <p:strVal val="#ppt_x"/>
                                          </p:val>
                                        </p:tav>
                                        <p:tav tm="100000">
                                          <p:val>
                                            <p:strVal val="#ppt_x"/>
                                          </p:val>
                                        </p:tav>
                                      </p:tavLst>
                                    </p:anim>
                                    <p:anim calcmode="lin" valueType="num">
                                      <p:cBhvr additive="base">
                                        <p:cTn id="105" dur="4000" fill="hold"/>
                                        <p:tgtEl>
                                          <p:spTgt spid="14"/>
                                        </p:tgtEl>
                                        <p:attrNameLst>
                                          <p:attrName>ppt_y</p:attrName>
                                        </p:attrNameLst>
                                      </p:cBhvr>
                                      <p:tavLst>
                                        <p:tav tm="0">
                                          <p:val>
                                            <p:strVal val="1+#ppt_h/2"/>
                                          </p:val>
                                        </p:tav>
                                        <p:tav tm="100000">
                                          <p:val>
                                            <p:strVal val="#ppt_y"/>
                                          </p:val>
                                        </p:tav>
                                      </p:tavLst>
                                    </p:anim>
                                  </p:childTnLst>
                                </p:cTn>
                              </p:par>
                              <p:par>
                                <p:cTn id="106" presetID="2" presetClass="exit" presetSubtype="1" fill="hold" grpId="1" nodeType="withEffect">
                                  <p:stCondLst>
                                    <p:cond delay="8000"/>
                                  </p:stCondLst>
                                  <p:childTnLst>
                                    <p:anim calcmode="lin" valueType="num">
                                      <p:cBhvr additive="base">
                                        <p:cTn id="107" dur="4000"/>
                                        <p:tgtEl>
                                          <p:spTgt spid="14"/>
                                        </p:tgtEl>
                                        <p:attrNameLst>
                                          <p:attrName>ppt_x</p:attrName>
                                        </p:attrNameLst>
                                      </p:cBhvr>
                                      <p:tavLst>
                                        <p:tav tm="0">
                                          <p:val>
                                            <p:strVal val="ppt_x"/>
                                          </p:val>
                                        </p:tav>
                                        <p:tav tm="100000">
                                          <p:val>
                                            <p:strVal val="ppt_x"/>
                                          </p:val>
                                        </p:tav>
                                      </p:tavLst>
                                    </p:anim>
                                    <p:anim calcmode="lin" valueType="num">
                                      <p:cBhvr additive="base">
                                        <p:cTn id="108" dur="4000"/>
                                        <p:tgtEl>
                                          <p:spTgt spid="14"/>
                                        </p:tgtEl>
                                        <p:attrNameLst>
                                          <p:attrName>ppt_y</p:attrName>
                                        </p:attrNameLst>
                                      </p:cBhvr>
                                      <p:tavLst>
                                        <p:tav tm="0">
                                          <p:val>
                                            <p:strVal val="ppt_y"/>
                                          </p:val>
                                        </p:tav>
                                        <p:tav tm="100000">
                                          <p:val>
                                            <p:strVal val="0-ppt_h/2"/>
                                          </p:val>
                                        </p:tav>
                                      </p:tavLst>
                                    </p:anim>
                                    <p:set>
                                      <p:cBhvr>
                                        <p:cTn id="109" dur="1" fill="hold">
                                          <p:stCondLst>
                                            <p:cond delay="3999"/>
                                          </p:stCondLst>
                                        </p:cTn>
                                        <p:tgtEl>
                                          <p:spTgt spid="14"/>
                                        </p:tgtEl>
                                        <p:attrNameLst>
                                          <p:attrName>style.visibility</p:attrName>
                                        </p:attrNameLst>
                                      </p:cBhvr>
                                      <p:to>
                                        <p:strVal val="hidden"/>
                                      </p:to>
                                    </p:set>
                                  </p:childTnLst>
                                </p:cTn>
                              </p:par>
                              <p:par>
                                <p:cTn id="110" presetID="2" presetClass="entr" presetSubtype="4" fill="hold" grpId="0" nodeType="withEffect">
                                  <p:stCondLst>
                                    <p:cond delay="8000"/>
                                  </p:stCondLst>
                                  <p:childTnLst>
                                    <p:set>
                                      <p:cBhvr>
                                        <p:cTn id="111" dur="1" fill="hold">
                                          <p:stCondLst>
                                            <p:cond delay="0"/>
                                          </p:stCondLst>
                                        </p:cTn>
                                        <p:tgtEl>
                                          <p:spTgt spid="15"/>
                                        </p:tgtEl>
                                        <p:attrNameLst>
                                          <p:attrName>style.visibility</p:attrName>
                                        </p:attrNameLst>
                                      </p:cBhvr>
                                      <p:to>
                                        <p:strVal val="visible"/>
                                      </p:to>
                                    </p:set>
                                    <p:anim calcmode="lin" valueType="num">
                                      <p:cBhvr additive="base">
                                        <p:cTn id="112" dur="4000" fill="hold"/>
                                        <p:tgtEl>
                                          <p:spTgt spid="15"/>
                                        </p:tgtEl>
                                        <p:attrNameLst>
                                          <p:attrName>ppt_x</p:attrName>
                                        </p:attrNameLst>
                                      </p:cBhvr>
                                      <p:tavLst>
                                        <p:tav tm="0">
                                          <p:val>
                                            <p:strVal val="#ppt_x"/>
                                          </p:val>
                                        </p:tav>
                                        <p:tav tm="100000">
                                          <p:val>
                                            <p:strVal val="#ppt_x"/>
                                          </p:val>
                                        </p:tav>
                                      </p:tavLst>
                                    </p:anim>
                                    <p:anim calcmode="lin" valueType="num">
                                      <p:cBhvr additive="base">
                                        <p:cTn id="113" dur="4000" fill="hold"/>
                                        <p:tgtEl>
                                          <p:spTgt spid="15"/>
                                        </p:tgtEl>
                                        <p:attrNameLst>
                                          <p:attrName>ppt_y</p:attrName>
                                        </p:attrNameLst>
                                      </p:cBhvr>
                                      <p:tavLst>
                                        <p:tav tm="0">
                                          <p:val>
                                            <p:strVal val="1+#ppt_h/2"/>
                                          </p:val>
                                        </p:tav>
                                        <p:tav tm="100000">
                                          <p:val>
                                            <p:strVal val="#ppt_y"/>
                                          </p:val>
                                        </p:tav>
                                      </p:tavLst>
                                    </p:anim>
                                  </p:childTnLst>
                                </p:cTn>
                              </p:par>
                              <p:par>
                                <p:cTn id="114" presetID="2" presetClass="exit" presetSubtype="1" fill="hold" grpId="1" nodeType="withEffect">
                                  <p:stCondLst>
                                    <p:cond delay="12000"/>
                                  </p:stCondLst>
                                  <p:childTnLst>
                                    <p:anim calcmode="lin" valueType="num">
                                      <p:cBhvr additive="base">
                                        <p:cTn id="115" dur="4000"/>
                                        <p:tgtEl>
                                          <p:spTgt spid="15"/>
                                        </p:tgtEl>
                                        <p:attrNameLst>
                                          <p:attrName>ppt_x</p:attrName>
                                        </p:attrNameLst>
                                      </p:cBhvr>
                                      <p:tavLst>
                                        <p:tav tm="0">
                                          <p:val>
                                            <p:strVal val="ppt_x"/>
                                          </p:val>
                                        </p:tav>
                                        <p:tav tm="100000">
                                          <p:val>
                                            <p:strVal val="ppt_x"/>
                                          </p:val>
                                        </p:tav>
                                      </p:tavLst>
                                    </p:anim>
                                    <p:anim calcmode="lin" valueType="num">
                                      <p:cBhvr additive="base">
                                        <p:cTn id="116" dur="4000"/>
                                        <p:tgtEl>
                                          <p:spTgt spid="15"/>
                                        </p:tgtEl>
                                        <p:attrNameLst>
                                          <p:attrName>ppt_y</p:attrName>
                                        </p:attrNameLst>
                                      </p:cBhvr>
                                      <p:tavLst>
                                        <p:tav tm="0">
                                          <p:val>
                                            <p:strVal val="ppt_y"/>
                                          </p:val>
                                        </p:tav>
                                        <p:tav tm="100000">
                                          <p:val>
                                            <p:strVal val="0-ppt_h/2"/>
                                          </p:val>
                                        </p:tav>
                                      </p:tavLst>
                                    </p:anim>
                                    <p:set>
                                      <p:cBhvr>
                                        <p:cTn id="117" dur="1" fill="hold">
                                          <p:stCondLst>
                                            <p:cond delay="3999"/>
                                          </p:stCondLst>
                                        </p:cTn>
                                        <p:tgtEl>
                                          <p:spTgt spid="15"/>
                                        </p:tgtEl>
                                        <p:attrNameLst>
                                          <p:attrName>style.visibility</p:attrName>
                                        </p:attrNameLst>
                                      </p:cBhvr>
                                      <p:to>
                                        <p:strVal val="hidden"/>
                                      </p:to>
                                    </p:set>
                                  </p:childTnLst>
                                </p:cTn>
                              </p:par>
                              <p:par>
                                <p:cTn id="118" presetID="2" presetClass="entr" presetSubtype="4" fill="hold" grpId="0" nodeType="withEffect">
                                  <p:stCondLst>
                                    <p:cond delay="12000"/>
                                  </p:stCondLst>
                                  <p:childTnLst>
                                    <p:set>
                                      <p:cBhvr>
                                        <p:cTn id="119" dur="1" fill="hold">
                                          <p:stCondLst>
                                            <p:cond delay="0"/>
                                          </p:stCondLst>
                                        </p:cTn>
                                        <p:tgtEl>
                                          <p:spTgt spid="17"/>
                                        </p:tgtEl>
                                        <p:attrNameLst>
                                          <p:attrName>style.visibility</p:attrName>
                                        </p:attrNameLst>
                                      </p:cBhvr>
                                      <p:to>
                                        <p:strVal val="visible"/>
                                      </p:to>
                                    </p:set>
                                    <p:anim calcmode="lin" valueType="num">
                                      <p:cBhvr additive="base">
                                        <p:cTn id="120" dur="4000" fill="hold"/>
                                        <p:tgtEl>
                                          <p:spTgt spid="17"/>
                                        </p:tgtEl>
                                        <p:attrNameLst>
                                          <p:attrName>ppt_x</p:attrName>
                                        </p:attrNameLst>
                                      </p:cBhvr>
                                      <p:tavLst>
                                        <p:tav tm="0">
                                          <p:val>
                                            <p:strVal val="#ppt_x"/>
                                          </p:val>
                                        </p:tav>
                                        <p:tav tm="100000">
                                          <p:val>
                                            <p:strVal val="#ppt_x"/>
                                          </p:val>
                                        </p:tav>
                                      </p:tavLst>
                                    </p:anim>
                                    <p:anim calcmode="lin" valueType="num">
                                      <p:cBhvr additive="base">
                                        <p:cTn id="121" dur="4000" fill="hold"/>
                                        <p:tgtEl>
                                          <p:spTgt spid="17"/>
                                        </p:tgtEl>
                                        <p:attrNameLst>
                                          <p:attrName>ppt_y</p:attrName>
                                        </p:attrNameLst>
                                      </p:cBhvr>
                                      <p:tavLst>
                                        <p:tav tm="0">
                                          <p:val>
                                            <p:strVal val="1+#ppt_h/2"/>
                                          </p:val>
                                        </p:tav>
                                        <p:tav tm="100000">
                                          <p:val>
                                            <p:strVal val="#ppt_y"/>
                                          </p:val>
                                        </p:tav>
                                      </p:tavLst>
                                    </p:anim>
                                  </p:childTnLst>
                                </p:cTn>
                              </p:par>
                              <p:par>
                                <p:cTn id="122" presetID="2" presetClass="exit" presetSubtype="1" fill="hold" grpId="1" nodeType="withEffect">
                                  <p:stCondLst>
                                    <p:cond delay="16000"/>
                                  </p:stCondLst>
                                  <p:childTnLst>
                                    <p:anim calcmode="lin" valueType="num">
                                      <p:cBhvr additive="base">
                                        <p:cTn id="123" dur="4000"/>
                                        <p:tgtEl>
                                          <p:spTgt spid="17"/>
                                        </p:tgtEl>
                                        <p:attrNameLst>
                                          <p:attrName>ppt_x</p:attrName>
                                        </p:attrNameLst>
                                      </p:cBhvr>
                                      <p:tavLst>
                                        <p:tav tm="0">
                                          <p:val>
                                            <p:strVal val="ppt_x"/>
                                          </p:val>
                                        </p:tav>
                                        <p:tav tm="100000">
                                          <p:val>
                                            <p:strVal val="ppt_x"/>
                                          </p:val>
                                        </p:tav>
                                      </p:tavLst>
                                    </p:anim>
                                    <p:anim calcmode="lin" valueType="num">
                                      <p:cBhvr additive="base">
                                        <p:cTn id="124" dur="4000"/>
                                        <p:tgtEl>
                                          <p:spTgt spid="17"/>
                                        </p:tgtEl>
                                        <p:attrNameLst>
                                          <p:attrName>ppt_y</p:attrName>
                                        </p:attrNameLst>
                                      </p:cBhvr>
                                      <p:tavLst>
                                        <p:tav tm="0">
                                          <p:val>
                                            <p:strVal val="ppt_y"/>
                                          </p:val>
                                        </p:tav>
                                        <p:tav tm="100000">
                                          <p:val>
                                            <p:strVal val="0-ppt_h/2"/>
                                          </p:val>
                                        </p:tav>
                                      </p:tavLst>
                                    </p:anim>
                                    <p:set>
                                      <p:cBhvr>
                                        <p:cTn id="125" dur="1" fill="hold">
                                          <p:stCondLst>
                                            <p:cond delay="3999"/>
                                          </p:stCondLst>
                                        </p:cTn>
                                        <p:tgtEl>
                                          <p:spTgt spid="17"/>
                                        </p:tgtEl>
                                        <p:attrNameLst>
                                          <p:attrName>style.visibility</p:attrName>
                                        </p:attrNameLst>
                                      </p:cBhvr>
                                      <p:to>
                                        <p:strVal val="hidden"/>
                                      </p:to>
                                    </p:set>
                                  </p:childTnLst>
                                </p:cTn>
                              </p:par>
                              <p:par>
                                <p:cTn id="126" presetID="2" presetClass="entr" presetSubtype="4" fill="hold" grpId="0" nodeType="withEffect">
                                  <p:stCondLst>
                                    <p:cond delay="16000"/>
                                  </p:stCondLst>
                                  <p:childTnLst>
                                    <p:set>
                                      <p:cBhvr>
                                        <p:cTn id="127" dur="1" fill="hold">
                                          <p:stCondLst>
                                            <p:cond delay="0"/>
                                          </p:stCondLst>
                                        </p:cTn>
                                        <p:tgtEl>
                                          <p:spTgt spid="18"/>
                                        </p:tgtEl>
                                        <p:attrNameLst>
                                          <p:attrName>style.visibility</p:attrName>
                                        </p:attrNameLst>
                                      </p:cBhvr>
                                      <p:to>
                                        <p:strVal val="visible"/>
                                      </p:to>
                                    </p:set>
                                    <p:anim calcmode="lin" valueType="num">
                                      <p:cBhvr additive="base">
                                        <p:cTn id="128" dur="4000" fill="hold"/>
                                        <p:tgtEl>
                                          <p:spTgt spid="18"/>
                                        </p:tgtEl>
                                        <p:attrNameLst>
                                          <p:attrName>ppt_x</p:attrName>
                                        </p:attrNameLst>
                                      </p:cBhvr>
                                      <p:tavLst>
                                        <p:tav tm="0">
                                          <p:val>
                                            <p:strVal val="#ppt_x"/>
                                          </p:val>
                                        </p:tav>
                                        <p:tav tm="100000">
                                          <p:val>
                                            <p:strVal val="#ppt_x"/>
                                          </p:val>
                                        </p:tav>
                                      </p:tavLst>
                                    </p:anim>
                                    <p:anim calcmode="lin" valueType="num">
                                      <p:cBhvr additive="base">
                                        <p:cTn id="129" dur="4000" fill="hold"/>
                                        <p:tgtEl>
                                          <p:spTgt spid="18"/>
                                        </p:tgtEl>
                                        <p:attrNameLst>
                                          <p:attrName>ppt_y</p:attrName>
                                        </p:attrNameLst>
                                      </p:cBhvr>
                                      <p:tavLst>
                                        <p:tav tm="0">
                                          <p:val>
                                            <p:strVal val="1+#ppt_h/2"/>
                                          </p:val>
                                        </p:tav>
                                        <p:tav tm="100000">
                                          <p:val>
                                            <p:strVal val="#ppt_y"/>
                                          </p:val>
                                        </p:tav>
                                      </p:tavLst>
                                    </p:anim>
                                  </p:childTnLst>
                                </p:cTn>
                              </p:par>
                              <p:par>
                                <p:cTn id="130" presetID="2" presetClass="exit" presetSubtype="1" fill="hold" grpId="1" nodeType="withEffect">
                                  <p:stCondLst>
                                    <p:cond delay="20000"/>
                                  </p:stCondLst>
                                  <p:childTnLst>
                                    <p:anim calcmode="lin" valueType="num">
                                      <p:cBhvr additive="base">
                                        <p:cTn id="131" dur="4000"/>
                                        <p:tgtEl>
                                          <p:spTgt spid="18"/>
                                        </p:tgtEl>
                                        <p:attrNameLst>
                                          <p:attrName>ppt_x</p:attrName>
                                        </p:attrNameLst>
                                      </p:cBhvr>
                                      <p:tavLst>
                                        <p:tav tm="0">
                                          <p:val>
                                            <p:strVal val="ppt_x"/>
                                          </p:val>
                                        </p:tav>
                                        <p:tav tm="100000">
                                          <p:val>
                                            <p:strVal val="ppt_x"/>
                                          </p:val>
                                        </p:tav>
                                      </p:tavLst>
                                    </p:anim>
                                    <p:anim calcmode="lin" valueType="num">
                                      <p:cBhvr additive="base">
                                        <p:cTn id="132" dur="4000"/>
                                        <p:tgtEl>
                                          <p:spTgt spid="18"/>
                                        </p:tgtEl>
                                        <p:attrNameLst>
                                          <p:attrName>ppt_y</p:attrName>
                                        </p:attrNameLst>
                                      </p:cBhvr>
                                      <p:tavLst>
                                        <p:tav tm="0">
                                          <p:val>
                                            <p:strVal val="ppt_y"/>
                                          </p:val>
                                        </p:tav>
                                        <p:tav tm="100000">
                                          <p:val>
                                            <p:strVal val="0-ppt_h/2"/>
                                          </p:val>
                                        </p:tav>
                                      </p:tavLst>
                                    </p:anim>
                                    <p:set>
                                      <p:cBhvr>
                                        <p:cTn id="133" dur="1" fill="hold">
                                          <p:stCondLst>
                                            <p:cond delay="3999"/>
                                          </p:stCondLst>
                                        </p:cTn>
                                        <p:tgtEl>
                                          <p:spTgt spid="18"/>
                                        </p:tgtEl>
                                        <p:attrNameLst>
                                          <p:attrName>style.visibility</p:attrName>
                                        </p:attrNameLst>
                                      </p:cBhvr>
                                      <p:to>
                                        <p:strVal val="hidden"/>
                                      </p:to>
                                    </p:set>
                                  </p:childTnLst>
                                </p:cTn>
                              </p:par>
                              <p:par>
                                <p:cTn id="134" presetID="2" presetClass="entr" presetSubtype="4" fill="hold" grpId="0" nodeType="withEffect">
                                  <p:stCondLst>
                                    <p:cond delay="20000"/>
                                  </p:stCondLst>
                                  <p:childTnLst>
                                    <p:set>
                                      <p:cBhvr>
                                        <p:cTn id="135" dur="1" fill="hold">
                                          <p:stCondLst>
                                            <p:cond delay="0"/>
                                          </p:stCondLst>
                                        </p:cTn>
                                        <p:tgtEl>
                                          <p:spTgt spid="19"/>
                                        </p:tgtEl>
                                        <p:attrNameLst>
                                          <p:attrName>style.visibility</p:attrName>
                                        </p:attrNameLst>
                                      </p:cBhvr>
                                      <p:to>
                                        <p:strVal val="visible"/>
                                      </p:to>
                                    </p:set>
                                    <p:anim calcmode="lin" valueType="num">
                                      <p:cBhvr additive="base">
                                        <p:cTn id="136" dur="4000" fill="hold"/>
                                        <p:tgtEl>
                                          <p:spTgt spid="19"/>
                                        </p:tgtEl>
                                        <p:attrNameLst>
                                          <p:attrName>ppt_x</p:attrName>
                                        </p:attrNameLst>
                                      </p:cBhvr>
                                      <p:tavLst>
                                        <p:tav tm="0">
                                          <p:val>
                                            <p:strVal val="#ppt_x"/>
                                          </p:val>
                                        </p:tav>
                                        <p:tav tm="100000">
                                          <p:val>
                                            <p:strVal val="#ppt_x"/>
                                          </p:val>
                                        </p:tav>
                                      </p:tavLst>
                                    </p:anim>
                                    <p:anim calcmode="lin" valueType="num">
                                      <p:cBhvr additive="base">
                                        <p:cTn id="137" dur="4000" fill="hold"/>
                                        <p:tgtEl>
                                          <p:spTgt spid="19"/>
                                        </p:tgtEl>
                                        <p:attrNameLst>
                                          <p:attrName>ppt_y</p:attrName>
                                        </p:attrNameLst>
                                      </p:cBhvr>
                                      <p:tavLst>
                                        <p:tav tm="0">
                                          <p:val>
                                            <p:strVal val="1+#ppt_h/2"/>
                                          </p:val>
                                        </p:tav>
                                        <p:tav tm="100000">
                                          <p:val>
                                            <p:strVal val="#ppt_y"/>
                                          </p:val>
                                        </p:tav>
                                      </p:tavLst>
                                    </p:anim>
                                  </p:childTnLst>
                                </p:cTn>
                              </p:par>
                              <p:par>
                                <p:cTn id="138" presetID="2" presetClass="exit" presetSubtype="1" fill="hold" grpId="1" nodeType="withEffect">
                                  <p:stCondLst>
                                    <p:cond delay="24000"/>
                                  </p:stCondLst>
                                  <p:childTnLst>
                                    <p:anim calcmode="lin" valueType="num">
                                      <p:cBhvr additive="base">
                                        <p:cTn id="139" dur="4000"/>
                                        <p:tgtEl>
                                          <p:spTgt spid="19"/>
                                        </p:tgtEl>
                                        <p:attrNameLst>
                                          <p:attrName>ppt_x</p:attrName>
                                        </p:attrNameLst>
                                      </p:cBhvr>
                                      <p:tavLst>
                                        <p:tav tm="0">
                                          <p:val>
                                            <p:strVal val="ppt_x"/>
                                          </p:val>
                                        </p:tav>
                                        <p:tav tm="100000">
                                          <p:val>
                                            <p:strVal val="ppt_x"/>
                                          </p:val>
                                        </p:tav>
                                      </p:tavLst>
                                    </p:anim>
                                    <p:anim calcmode="lin" valueType="num">
                                      <p:cBhvr additive="base">
                                        <p:cTn id="140" dur="4000"/>
                                        <p:tgtEl>
                                          <p:spTgt spid="19"/>
                                        </p:tgtEl>
                                        <p:attrNameLst>
                                          <p:attrName>ppt_y</p:attrName>
                                        </p:attrNameLst>
                                      </p:cBhvr>
                                      <p:tavLst>
                                        <p:tav tm="0">
                                          <p:val>
                                            <p:strVal val="ppt_y"/>
                                          </p:val>
                                        </p:tav>
                                        <p:tav tm="100000">
                                          <p:val>
                                            <p:strVal val="0-ppt_h/2"/>
                                          </p:val>
                                        </p:tav>
                                      </p:tavLst>
                                    </p:anim>
                                    <p:set>
                                      <p:cBhvr>
                                        <p:cTn id="141" dur="1" fill="hold">
                                          <p:stCondLst>
                                            <p:cond delay="3999"/>
                                          </p:stCondLst>
                                        </p:cTn>
                                        <p:tgtEl>
                                          <p:spTgt spid="19"/>
                                        </p:tgtEl>
                                        <p:attrNameLst>
                                          <p:attrName>style.visibility</p:attrName>
                                        </p:attrNameLst>
                                      </p:cBhvr>
                                      <p:to>
                                        <p:strVal val="hidden"/>
                                      </p:to>
                                    </p:set>
                                  </p:childTnLst>
                                </p:cTn>
                              </p:par>
                              <p:par>
                                <p:cTn id="142" presetID="2" presetClass="entr" presetSubtype="4" fill="hold" grpId="0" nodeType="withEffect">
                                  <p:stCondLst>
                                    <p:cond delay="24000"/>
                                  </p:stCondLst>
                                  <p:childTnLst>
                                    <p:set>
                                      <p:cBhvr>
                                        <p:cTn id="143" dur="1" fill="hold">
                                          <p:stCondLst>
                                            <p:cond delay="0"/>
                                          </p:stCondLst>
                                        </p:cTn>
                                        <p:tgtEl>
                                          <p:spTgt spid="20"/>
                                        </p:tgtEl>
                                        <p:attrNameLst>
                                          <p:attrName>style.visibility</p:attrName>
                                        </p:attrNameLst>
                                      </p:cBhvr>
                                      <p:to>
                                        <p:strVal val="visible"/>
                                      </p:to>
                                    </p:set>
                                    <p:anim calcmode="lin" valueType="num">
                                      <p:cBhvr additive="base">
                                        <p:cTn id="144" dur="4000" fill="hold"/>
                                        <p:tgtEl>
                                          <p:spTgt spid="20"/>
                                        </p:tgtEl>
                                        <p:attrNameLst>
                                          <p:attrName>ppt_x</p:attrName>
                                        </p:attrNameLst>
                                      </p:cBhvr>
                                      <p:tavLst>
                                        <p:tav tm="0">
                                          <p:val>
                                            <p:strVal val="#ppt_x"/>
                                          </p:val>
                                        </p:tav>
                                        <p:tav tm="100000">
                                          <p:val>
                                            <p:strVal val="#ppt_x"/>
                                          </p:val>
                                        </p:tav>
                                      </p:tavLst>
                                    </p:anim>
                                    <p:anim calcmode="lin" valueType="num">
                                      <p:cBhvr additive="base">
                                        <p:cTn id="145" dur="4000" fill="hold"/>
                                        <p:tgtEl>
                                          <p:spTgt spid="20"/>
                                        </p:tgtEl>
                                        <p:attrNameLst>
                                          <p:attrName>ppt_y</p:attrName>
                                        </p:attrNameLst>
                                      </p:cBhvr>
                                      <p:tavLst>
                                        <p:tav tm="0">
                                          <p:val>
                                            <p:strVal val="1+#ppt_h/2"/>
                                          </p:val>
                                        </p:tav>
                                        <p:tav tm="100000">
                                          <p:val>
                                            <p:strVal val="#ppt_y"/>
                                          </p:val>
                                        </p:tav>
                                      </p:tavLst>
                                    </p:anim>
                                  </p:childTnLst>
                                </p:cTn>
                              </p:par>
                              <p:par>
                                <p:cTn id="146" presetID="2" presetClass="exit" presetSubtype="1" fill="hold" grpId="1" nodeType="withEffect">
                                  <p:stCondLst>
                                    <p:cond delay="28000"/>
                                  </p:stCondLst>
                                  <p:childTnLst>
                                    <p:anim calcmode="lin" valueType="num">
                                      <p:cBhvr additive="base">
                                        <p:cTn id="147" dur="4000"/>
                                        <p:tgtEl>
                                          <p:spTgt spid="20"/>
                                        </p:tgtEl>
                                        <p:attrNameLst>
                                          <p:attrName>ppt_x</p:attrName>
                                        </p:attrNameLst>
                                      </p:cBhvr>
                                      <p:tavLst>
                                        <p:tav tm="0">
                                          <p:val>
                                            <p:strVal val="ppt_x"/>
                                          </p:val>
                                        </p:tav>
                                        <p:tav tm="100000">
                                          <p:val>
                                            <p:strVal val="ppt_x"/>
                                          </p:val>
                                        </p:tav>
                                      </p:tavLst>
                                    </p:anim>
                                    <p:anim calcmode="lin" valueType="num">
                                      <p:cBhvr additive="base">
                                        <p:cTn id="148" dur="4000"/>
                                        <p:tgtEl>
                                          <p:spTgt spid="20"/>
                                        </p:tgtEl>
                                        <p:attrNameLst>
                                          <p:attrName>ppt_y</p:attrName>
                                        </p:attrNameLst>
                                      </p:cBhvr>
                                      <p:tavLst>
                                        <p:tav tm="0">
                                          <p:val>
                                            <p:strVal val="ppt_y"/>
                                          </p:val>
                                        </p:tav>
                                        <p:tav tm="100000">
                                          <p:val>
                                            <p:strVal val="0-ppt_h/2"/>
                                          </p:val>
                                        </p:tav>
                                      </p:tavLst>
                                    </p:anim>
                                    <p:set>
                                      <p:cBhvr>
                                        <p:cTn id="149" dur="1" fill="hold">
                                          <p:stCondLst>
                                            <p:cond delay="3999"/>
                                          </p:stCondLst>
                                        </p:cTn>
                                        <p:tgtEl>
                                          <p:spTgt spid="20"/>
                                        </p:tgtEl>
                                        <p:attrNameLst>
                                          <p:attrName>style.visibility</p:attrName>
                                        </p:attrNameLst>
                                      </p:cBhvr>
                                      <p:to>
                                        <p:strVal val="hidden"/>
                                      </p:to>
                                    </p:set>
                                  </p:childTnLst>
                                </p:cTn>
                              </p:par>
                              <p:par>
                                <p:cTn id="150" presetID="2" presetClass="entr" presetSubtype="4" fill="hold" grpId="0" nodeType="withEffect">
                                  <p:stCondLst>
                                    <p:cond delay="28000"/>
                                  </p:stCondLst>
                                  <p:childTnLst>
                                    <p:set>
                                      <p:cBhvr>
                                        <p:cTn id="151" dur="1" fill="hold">
                                          <p:stCondLst>
                                            <p:cond delay="0"/>
                                          </p:stCondLst>
                                        </p:cTn>
                                        <p:tgtEl>
                                          <p:spTgt spid="21"/>
                                        </p:tgtEl>
                                        <p:attrNameLst>
                                          <p:attrName>style.visibility</p:attrName>
                                        </p:attrNameLst>
                                      </p:cBhvr>
                                      <p:to>
                                        <p:strVal val="visible"/>
                                      </p:to>
                                    </p:set>
                                    <p:anim calcmode="lin" valueType="num">
                                      <p:cBhvr additive="base">
                                        <p:cTn id="152" dur="4000" fill="hold"/>
                                        <p:tgtEl>
                                          <p:spTgt spid="21"/>
                                        </p:tgtEl>
                                        <p:attrNameLst>
                                          <p:attrName>ppt_x</p:attrName>
                                        </p:attrNameLst>
                                      </p:cBhvr>
                                      <p:tavLst>
                                        <p:tav tm="0">
                                          <p:val>
                                            <p:strVal val="#ppt_x"/>
                                          </p:val>
                                        </p:tav>
                                        <p:tav tm="100000">
                                          <p:val>
                                            <p:strVal val="#ppt_x"/>
                                          </p:val>
                                        </p:tav>
                                      </p:tavLst>
                                    </p:anim>
                                    <p:anim calcmode="lin" valueType="num">
                                      <p:cBhvr additive="base">
                                        <p:cTn id="153" dur="4000" fill="hold"/>
                                        <p:tgtEl>
                                          <p:spTgt spid="21"/>
                                        </p:tgtEl>
                                        <p:attrNameLst>
                                          <p:attrName>ppt_y</p:attrName>
                                        </p:attrNameLst>
                                      </p:cBhvr>
                                      <p:tavLst>
                                        <p:tav tm="0">
                                          <p:val>
                                            <p:strVal val="1+#ppt_h/2"/>
                                          </p:val>
                                        </p:tav>
                                        <p:tav tm="100000">
                                          <p:val>
                                            <p:strVal val="#ppt_y"/>
                                          </p:val>
                                        </p:tav>
                                      </p:tavLst>
                                    </p:anim>
                                  </p:childTnLst>
                                </p:cTn>
                              </p:par>
                              <p:par>
                                <p:cTn id="154" presetID="2" presetClass="exit" presetSubtype="1" fill="hold" grpId="1" nodeType="withEffect">
                                  <p:stCondLst>
                                    <p:cond delay="32000"/>
                                  </p:stCondLst>
                                  <p:childTnLst>
                                    <p:anim calcmode="lin" valueType="num">
                                      <p:cBhvr additive="base">
                                        <p:cTn id="155" dur="4000"/>
                                        <p:tgtEl>
                                          <p:spTgt spid="21"/>
                                        </p:tgtEl>
                                        <p:attrNameLst>
                                          <p:attrName>ppt_x</p:attrName>
                                        </p:attrNameLst>
                                      </p:cBhvr>
                                      <p:tavLst>
                                        <p:tav tm="0">
                                          <p:val>
                                            <p:strVal val="ppt_x"/>
                                          </p:val>
                                        </p:tav>
                                        <p:tav tm="100000">
                                          <p:val>
                                            <p:strVal val="ppt_x"/>
                                          </p:val>
                                        </p:tav>
                                      </p:tavLst>
                                    </p:anim>
                                    <p:anim calcmode="lin" valueType="num">
                                      <p:cBhvr additive="base">
                                        <p:cTn id="156" dur="4000"/>
                                        <p:tgtEl>
                                          <p:spTgt spid="21"/>
                                        </p:tgtEl>
                                        <p:attrNameLst>
                                          <p:attrName>ppt_y</p:attrName>
                                        </p:attrNameLst>
                                      </p:cBhvr>
                                      <p:tavLst>
                                        <p:tav tm="0">
                                          <p:val>
                                            <p:strVal val="ppt_y"/>
                                          </p:val>
                                        </p:tav>
                                        <p:tav tm="100000">
                                          <p:val>
                                            <p:strVal val="0-ppt_h/2"/>
                                          </p:val>
                                        </p:tav>
                                      </p:tavLst>
                                    </p:anim>
                                    <p:set>
                                      <p:cBhvr>
                                        <p:cTn id="157" dur="1" fill="hold">
                                          <p:stCondLst>
                                            <p:cond delay="3999"/>
                                          </p:stCondLst>
                                        </p:cTn>
                                        <p:tgtEl>
                                          <p:spTgt spid="21"/>
                                        </p:tgtEl>
                                        <p:attrNameLst>
                                          <p:attrName>style.visibility</p:attrName>
                                        </p:attrNameLst>
                                      </p:cBhvr>
                                      <p:to>
                                        <p:strVal val="hidden"/>
                                      </p:to>
                                    </p:set>
                                  </p:childTnLst>
                                </p:cTn>
                              </p:par>
                              <p:par>
                                <p:cTn id="158" presetID="2" presetClass="entr" presetSubtype="4" fill="hold" grpId="0" nodeType="withEffect">
                                  <p:stCondLst>
                                    <p:cond delay="32000"/>
                                  </p:stCondLst>
                                  <p:childTnLst>
                                    <p:set>
                                      <p:cBhvr>
                                        <p:cTn id="159" dur="1" fill="hold">
                                          <p:stCondLst>
                                            <p:cond delay="0"/>
                                          </p:stCondLst>
                                        </p:cTn>
                                        <p:tgtEl>
                                          <p:spTgt spid="22"/>
                                        </p:tgtEl>
                                        <p:attrNameLst>
                                          <p:attrName>style.visibility</p:attrName>
                                        </p:attrNameLst>
                                      </p:cBhvr>
                                      <p:to>
                                        <p:strVal val="visible"/>
                                      </p:to>
                                    </p:set>
                                    <p:anim calcmode="lin" valueType="num">
                                      <p:cBhvr additive="base">
                                        <p:cTn id="160" dur="4000" fill="hold"/>
                                        <p:tgtEl>
                                          <p:spTgt spid="22"/>
                                        </p:tgtEl>
                                        <p:attrNameLst>
                                          <p:attrName>ppt_x</p:attrName>
                                        </p:attrNameLst>
                                      </p:cBhvr>
                                      <p:tavLst>
                                        <p:tav tm="0">
                                          <p:val>
                                            <p:strVal val="#ppt_x"/>
                                          </p:val>
                                        </p:tav>
                                        <p:tav tm="100000">
                                          <p:val>
                                            <p:strVal val="#ppt_x"/>
                                          </p:val>
                                        </p:tav>
                                      </p:tavLst>
                                    </p:anim>
                                    <p:anim calcmode="lin" valueType="num">
                                      <p:cBhvr additive="base">
                                        <p:cTn id="161" dur="4000" fill="hold"/>
                                        <p:tgtEl>
                                          <p:spTgt spid="22"/>
                                        </p:tgtEl>
                                        <p:attrNameLst>
                                          <p:attrName>ppt_y</p:attrName>
                                        </p:attrNameLst>
                                      </p:cBhvr>
                                      <p:tavLst>
                                        <p:tav tm="0">
                                          <p:val>
                                            <p:strVal val="1+#ppt_h/2"/>
                                          </p:val>
                                        </p:tav>
                                        <p:tav tm="100000">
                                          <p:val>
                                            <p:strVal val="#ppt_y"/>
                                          </p:val>
                                        </p:tav>
                                      </p:tavLst>
                                    </p:anim>
                                  </p:childTnLst>
                                </p:cTn>
                              </p:par>
                              <p:par>
                                <p:cTn id="162" presetID="2" presetClass="exit" presetSubtype="1" fill="hold" grpId="1" nodeType="withEffect">
                                  <p:stCondLst>
                                    <p:cond delay="36000"/>
                                  </p:stCondLst>
                                  <p:childTnLst>
                                    <p:anim calcmode="lin" valueType="num">
                                      <p:cBhvr additive="base">
                                        <p:cTn id="163" dur="4000"/>
                                        <p:tgtEl>
                                          <p:spTgt spid="22"/>
                                        </p:tgtEl>
                                        <p:attrNameLst>
                                          <p:attrName>ppt_x</p:attrName>
                                        </p:attrNameLst>
                                      </p:cBhvr>
                                      <p:tavLst>
                                        <p:tav tm="0">
                                          <p:val>
                                            <p:strVal val="ppt_x"/>
                                          </p:val>
                                        </p:tav>
                                        <p:tav tm="100000">
                                          <p:val>
                                            <p:strVal val="ppt_x"/>
                                          </p:val>
                                        </p:tav>
                                      </p:tavLst>
                                    </p:anim>
                                    <p:anim calcmode="lin" valueType="num">
                                      <p:cBhvr additive="base">
                                        <p:cTn id="164" dur="4000"/>
                                        <p:tgtEl>
                                          <p:spTgt spid="22"/>
                                        </p:tgtEl>
                                        <p:attrNameLst>
                                          <p:attrName>ppt_y</p:attrName>
                                        </p:attrNameLst>
                                      </p:cBhvr>
                                      <p:tavLst>
                                        <p:tav tm="0">
                                          <p:val>
                                            <p:strVal val="ppt_y"/>
                                          </p:val>
                                        </p:tav>
                                        <p:tav tm="100000">
                                          <p:val>
                                            <p:strVal val="0-ppt_h/2"/>
                                          </p:val>
                                        </p:tav>
                                      </p:tavLst>
                                    </p:anim>
                                    <p:set>
                                      <p:cBhvr>
                                        <p:cTn id="165" dur="1" fill="hold">
                                          <p:stCondLst>
                                            <p:cond delay="3999"/>
                                          </p:stCondLst>
                                        </p:cTn>
                                        <p:tgtEl>
                                          <p:spTgt spid="22"/>
                                        </p:tgtEl>
                                        <p:attrNameLst>
                                          <p:attrName>style.visibility</p:attrName>
                                        </p:attrNameLst>
                                      </p:cBhvr>
                                      <p:to>
                                        <p:strVal val="hidden"/>
                                      </p:to>
                                    </p:set>
                                  </p:childTnLst>
                                </p:cTn>
                              </p:par>
                              <p:par>
                                <p:cTn id="166" presetID="2" presetClass="entr" presetSubtype="4" fill="hold" grpId="0" nodeType="withEffect">
                                  <p:stCondLst>
                                    <p:cond delay="36000"/>
                                  </p:stCondLst>
                                  <p:childTnLst>
                                    <p:set>
                                      <p:cBhvr>
                                        <p:cTn id="167" dur="1" fill="hold">
                                          <p:stCondLst>
                                            <p:cond delay="0"/>
                                          </p:stCondLst>
                                        </p:cTn>
                                        <p:tgtEl>
                                          <p:spTgt spid="23"/>
                                        </p:tgtEl>
                                        <p:attrNameLst>
                                          <p:attrName>style.visibility</p:attrName>
                                        </p:attrNameLst>
                                      </p:cBhvr>
                                      <p:to>
                                        <p:strVal val="visible"/>
                                      </p:to>
                                    </p:set>
                                    <p:anim calcmode="lin" valueType="num">
                                      <p:cBhvr additive="base">
                                        <p:cTn id="168" dur="4000" fill="hold"/>
                                        <p:tgtEl>
                                          <p:spTgt spid="23"/>
                                        </p:tgtEl>
                                        <p:attrNameLst>
                                          <p:attrName>ppt_x</p:attrName>
                                        </p:attrNameLst>
                                      </p:cBhvr>
                                      <p:tavLst>
                                        <p:tav tm="0">
                                          <p:val>
                                            <p:strVal val="#ppt_x"/>
                                          </p:val>
                                        </p:tav>
                                        <p:tav tm="100000">
                                          <p:val>
                                            <p:strVal val="#ppt_x"/>
                                          </p:val>
                                        </p:tav>
                                      </p:tavLst>
                                    </p:anim>
                                    <p:anim calcmode="lin" valueType="num">
                                      <p:cBhvr additive="base">
                                        <p:cTn id="169" dur="4000" fill="hold"/>
                                        <p:tgtEl>
                                          <p:spTgt spid="23"/>
                                        </p:tgtEl>
                                        <p:attrNameLst>
                                          <p:attrName>ppt_y</p:attrName>
                                        </p:attrNameLst>
                                      </p:cBhvr>
                                      <p:tavLst>
                                        <p:tav tm="0">
                                          <p:val>
                                            <p:strVal val="1+#ppt_h/2"/>
                                          </p:val>
                                        </p:tav>
                                        <p:tav tm="100000">
                                          <p:val>
                                            <p:strVal val="#ppt_y"/>
                                          </p:val>
                                        </p:tav>
                                      </p:tavLst>
                                    </p:anim>
                                  </p:childTnLst>
                                </p:cTn>
                              </p:par>
                              <p:par>
                                <p:cTn id="170" presetID="2" presetClass="exit" presetSubtype="1" fill="hold" grpId="1" nodeType="withEffect">
                                  <p:stCondLst>
                                    <p:cond delay="40000"/>
                                  </p:stCondLst>
                                  <p:childTnLst>
                                    <p:anim calcmode="lin" valueType="num">
                                      <p:cBhvr additive="base">
                                        <p:cTn id="171" dur="4000"/>
                                        <p:tgtEl>
                                          <p:spTgt spid="23"/>
                                        </p:tgtEl>
                                        <p:attrNameLst>
                                          <p:attrName>ppt_x</p:attrName>
                                        </p:attrNameLst>
                                      </p:cBhvr>
                                      <p:tavLst>
                                        <p:tav tm="0">
                                          <p:val>
                                            <p:strVal val="ppt_x"/>
                                          </p:val>
                                        </p:tav>
                                        <p:tav tm="100000">
                                          <p:val>
                                            <p:strVal val="ppt_x"/>
                                          </p:val>
                                        </p:tav>
                                      </p:tavLst>
                                    </p:anim>
                                    <p:anim calcmode="lin" valueType="num">
                                      <p:cBhvr additive="base">
                                        <p:cTn id="172" dur="4000"/>
                                        <p:tgtEl>
                                          <p:spTgt spid="23"/>
                                        </p:tgtEl>
                                        <p:attrNameLst>
                                          <p:attrName>ppt_y</p:attrName>
                                        </p:attrNameLst>
                                      </p:cBhvr>
                                      <p:tavLst>
                                        <p:tav tm="0">
                                          <p:val>
                                            <p:strVal val="ppt_y"/>
                                          </p:val>
                                        </p:tav>
                                        <p:tav tm="100000">
                                          <p:val>
                                            <p:strVal val="0-ppt_h/2"/>
                                          </p:val>
                                        </p:tav>
                                      </p:tavLst>
                                    </p:anim>
                                    <p:set>
                                      <p:cBhvr>
                                        <p:cTn id="173" dur="1" fill="hold">
                                          <p:stCondLst>
                                            <p:cond delay="3999"/>
                                          </p:stCondLst>
                                        </p:cTn>
                                        <p:tgtEl>
                                          <p:spTgt spid="23"/>
                                        </p:tgtEl>
                                        <p:attrNameLst>
                                          <p:attrName>style.visibility</p:attrName>
                                        </p:attrNameLst>
                                      </p:cBhvr>
                                      <p:to>
                                        <p:strVal val="hidden"/>
                                      </p:to>
                                    </p:set>
                                  </p:childTnLst>
                                </p:cTn>
                              </p:par>
                              <p:par>
                                <p:cTn id="174" presetID="2" presetClass="entr" presetSubtype="1" fill="hold" nodeType="withEffect">
                                  <p:stCondLst>
                                    <p:cond delay="46000"/>
                                  </p:stCondLst>
                                  <p:childTnLst>
                                    <p:set>
                                      <p:cBhvr>
                                        <p:cTn id="175" dur="1" fill="hold">
                                          <p:stCondLst>
                                            <p:cond delay="0"/>
                                          </p:stCondLst>
                                        </p:cTn>
                                        <p:tgtEl>
                                          <p:spTgt spid="32"/>
                                        </p:tgtEl>
                                        <p:attrNameLst>
                                          <p:attrName>style.visibility</p:attrName>
                                        </p:attrNameLst>
                                      </p:cBhvr>
                                      <p:to>
                                        <p:strVal val="visible"/>
                                      </p:to>
                                    </p:set>
                                    <p:anim calcmode="lin" valueType="num">
                                      <p:cBhvr additive="base">
                                        <p:cTn id="176" dur="250" fill="hold"/>
                                        <p:tgtEl>
                                          <p:spTgt spid="32"/>
                                        </p:tgtEl>
                                        <p:attrNameLst>
                                          <p:attrName>ppt_x</p:attrName>
                                        </p:attrNameLst>
                                      </p:cBhvr>
                                      <p:tavLst>
                                        <p:tav tm="0">
                                          <p:val>
                                            <p:strVal val="#ppt_x"/>
                                          </p:val>
                                        </p:tav>
                                        <p:tav tm="100000">
                                          <p:val>
                                            <p:strVal val="#ppt_x"/>
                                          </p:val>
                                        </p:tav>
                                      </p:tavLst>
                                    </p:anim>
                                    <p:anim calcmode="lin" valueType="num">
                                      <p:cBhvr additive="base">
                                        <p:cTn id="177" dur="250" fill="hold"/>
                                        <p:tgtEl>
                                          <p:spTgt spid="32"/>
                                        </p:tgtEl>
                                        <p:attrNameLst>
                                          <p:attrName>ppt_y</p:attrName>
                                        </p:attrNameLst>
                                      </p:cBhvr>
                                      <p:tavLst>
                                        <p:tav tm="0">
                                          <p:val>
                                            <p:strVal val="0-#ppt_h/2"/>
                                          </p:val>
                                        </p:tav>
                                        <p:tav tm="100000">
                                          <p:val>
                                            <p:strVal val="#ppt_y"/>
                                          </p:val>
                                        </p:tav>
                                      </p:tavLst>
                                    </p:anim>
                                  </p:childTnLst>
                                </p:cTn>
                              </p:par>
                              <p:par>
                                <p:cTn id="178" presetID="2" presetClass="entr" presetSubtype="1" fill="hold" grpId="0" nodeType="withEffect">
                                  <p:stCondLst>
                                    <p:cond delay="46000"/>
                                  </p:stCondLst>
                                  <p:childTnLst>
                                    <p:set>
                                      <p:cBhvr>
                                        <p:cTn id="179" dur="1" fill="hold">
                                          <p:stCondLst>
                                            <p:cond delay="0"/>
                                          </p:stCondLst>
                                        </p:cTn>
                                        <p:tgtEl>
                                          <p:spTgt spid="29"/>
                                        </p:tgtEl>
                                        <p:attrNameLst>
                                          <p:attrName>style.visibility</p:attrName>
                                        </p:attrNameLst>
                                      </p:cBhvr>
                                      <p:to>
                                        <p:strVal val="visible"/>
                                      </p:to>
                                    </p:set>
                                    <p:anim calcmode="lin" valueType="num">
                                      <p:cBhvr additive="base">
                                        <p:cTn id="180" dur="250" fill="hold"/>
                                        <p:tgtEl>
                                          <p:spTgt spid="29"/>
                                        </p:tgtEl>
                                        <p:attrNameLst>
                                          <p:attrName>ppt_x</p:attrName>
                                        </p:attrNameLst>
                                      </p:cBhvr>
                                      <p:tavLst>
                                        <p:tav tm="0">
                                          <p:val>
                                            <p:strVal val="#ppt_x"/>
                                          </p:val>
                                        </p:tav>
                                        <p:tav tm="100000">
                                          <p:val>
                                            <p:strVal val="#ppt_x"/>
                                          </p:val>
                                        </p:tav>
                                      </p:tavLst>
                                    </p:anim>
                                    <p:anim calcmode="lin" valueType="num">
                                      <p:cBhvr additive="base">
                                        <p:cTn id="181" dur="250" fill="hold"/>
                                        <p:tgtEl>
                                          <p:spTgt spid="29"/>
                                        </p:tgtEl>
                                        <p:attrNameLst>
                                          <p:attrName>ppt_y</p:attrName>
                                        </p:attrNameLst>
                                      </p:cBhvr>
                                      <p:tavLst>
                                        <p:tav tm="0">
                                          <p:val>
                                            <p:strVal val="0-#ppt_h/2"/>
                                          </p:val>
                                        </p:tav>
                                        <p:tav tm="100000">
                                          <p:val>
                                            <p:strVal val="#ppt_y"/>
                                          </p:val>
                                        </p:tav>
                                      </p:tavLst>
                                    </p:anim>
                                  </p:childTnLst>
                                </p:cTn>
                              </p:par>
                              <p:par>
                                <p:cTn id="182" presetID="32" presetClass="emph" presetSubtype="0" fill="hold" grpId="1" nodeType="withEffect">
                                  <p:stCondLst>
                                    <p:cond delay="46000"/>
                                  </p:stCondLst>
                                  <p:childTnLst>
                                    <p:animRot by="120000">
                                      <p:cBhvr>
                                        <p:cTn id="183" dur="50" fill="hold">
                                          <p:stCondLst>
                                            <p:cond delay="0"/>
                                          </p:stCondLst>
                                        </p:cTn>
                                        <p:tgtEl>
                                          <p:spTgt spid="29"/>
                                        </p:tgtEl>
                                        <p:attrNameLst>
                                          <p:attrName>r</p:attrName>
                                        </p:attrNameLst>
                                      </p:cBhvr>
                                    </p:animRot>
                                    <p:animRot by="-240000">
                                      <p:cBhvr>
                                        <p:cTn id="184" dur="100" fill="hold">
                                          <p:stCondLst>
                                            <p:cond delay="100"/>
                                          </p:stCondLst>
                                        </p:cTn>
                                        <p:tgtEl>
                                          <p:spTgt spid="29"/>
                                        </p:tgtEl>
                                        <p:attrNameLst>
                                          <p:attrName>r</p:attrName>
                                        </p:attrNameLst>
                                      </p:cBhvr>
                                    </p:animRot>
                                    <p:animRot by="240000">
                                      <p:cBhvr>
                                        <p:cTn id="185" dur="100" fill="hold">
                                          <p:stCondLst>
                                            <p:cond delay="200"/>
                                          </p:stCondLst>
                                        </p:cTn>
                                        <p:tgtEl>
                                          <p:spTgt spid="29"/>
                                        </p:tgtEl>
                                        <p:attrNameLst>
                                          <p:attrName>r</p:attrName>
                                        </p:attrNameLst>
                                      </p:cBhvr>
                                    </p:animRot>
                                    <p:animRot by="-240000">
                                      <p:cBhvr>
                                        <p:cTn id="186" dur="100" fill="hold">
                                          <p:stCondLst>
                                            <p:cond delay="300"/>
                                          </p:stCondLst>
                                        </p:cTn>
                                        <p:tgtEl>
                                          <p:spTgt spid="29"/>
                                        </p:tgtEl>
                                        <p:attrNameLst>
                                          <p:attrName>r</p:attrName>
                                        </p:attrNameLst>
                                      </p:cBhvr>
                                    </p:animRot>
                                    <p:animRot by="120000">
                                      <p:cBhvr>
                                        <p:cTn id="187" dur="100" fill="hold">
                                          <p:stCondLst>
                                            <p:cond delay="400"/>
                                          </p:stCondLst>
                                        </p:cTn>
                                        <p:tgtEl>
                                          <p:spTgt spid="29"/>
                                        </p:tgtEl>
                                        <p:attrNameLst>
                                          <p:attrName>r</p:attrName>
                                        </p:attrNameLst>
                                      </p:cBhvr>
                                    </p:animRot>
                                  </p:childTnLst>
                                </p:cTn>
                              </p:par>
                              <p:par>
                                <p:cTn id="188" presetID="32" presetClass="emph" presetSubtype="0" fill="hold" nodeType="withEffect">
                                  <p:stCondLst>
                                    <p:cond delay="46000"/>
                                  </p:stCondLst>
                                  <p:childTnLst>
                                    <p:animRot by="120000">
                                      <p:cBhvr>
                                        <p:cTn id="189" dur="50" fill="hold">
                                          <p:stCondLst>
                                            <p:cond delay="0"/>
                                          </p:stCondLst>
                                        </p:cTn>
                                        <p:tgtEl>
                                          <p:spTgt spid="32"/>
                                        </p:tgtEl>
                                        <p:attrNameLst>
                                          <p:attrName>r</p:attrName>
                                        </p:attrNameLst>
                                      </p:cBhvr>
                                    </p:animRot>
                                    <p:animRot by="-240000">
                                      <p:cBhvr>
                                        <p:cTn id="190" dur="100" fill="hold">
                                          <p:stCondLst>
                                            <p:cond delay="100"/>
                                          </p:stCondLst>
                                        </p:cTn>
                                        <p:tgtEl>
                                          <p:spTgt spid="32"/>
                                        </p:tgtEl>
                                        <p:attrNameLst>
                                          <p:attrName>r</p:attrName>
                                        </p:attrNameLst>
                                      </p:cBhvr>
                                    </p:animRot>
                                    <p:animRot by="240000">
                                      <p:cBhvr>
                                        <p:cTn id="191" dur="100" fill="hold">
                                          <p:stCondLst>
                                            <p:cond delay="200"/>
                                          </p:stCondLst>
                                        </p:cTn>
                                        <p:tgtEl>
                                          <p:spTgt spid="32"/>
                                        </p:tgtEl>
                                        <p:attrNameLst>
                                          <p:attrName>r</p:attrName>
                                        </p:attrNameLst>
                                      </p:cBhvr>
                                    </p:animRot>
                                    <p:animRot by="-240000">
                                      <p:cBhvr>
                                        <p:cTn id="192" dur="100" fill="hold">
                                          <p:stCondLst>
                                            <p:cond delay="300"/>
                                          </p:stCondLst>
                                        </p:cTn>
                                        <p:tgtEl>
                                          <p:spTgt spid="32"/>
                                        </p:tgtEl>
                                        <p:attrNameLst>
                                          <p:attrName>r</p:attrName>
                                        </p:attrNameLst>
                                      </p:cBhvr>
                                    </p:animRot>
                                    <p:animRot by="120000">
                                      <p:cBhvr>
                                        <p:cTn id="193" dur="100" fill="hold">
                                          <p:stCondLst>
                                            <p:cond delay="400"/>
                                          </p:stCondLst>
                                        </p:cTn>
                                        <p:tgtEl>
                                          <p:spTgt spid="32"/>
                                        </p:tgtEl>
                                        <p:attrNameLst>
                                          <p:attrName>r</p:attrName>
                                        </p:attrNameLst>
                                      </p:cBhvr>
                                    </p:animRot>
                                  </p:childTnLst>
                                </p:cTn>
                              </p:par>
                              <p:par>
                                <p:cTn id="194" presetID="2" presetClass="entr" presetSubtype="1" fill="hold" nodeType="withEffect">
                                  <p:stCondLst>
                                    <p:cond delay="46500"/>
                                  </p:stCondLst>
                                  <p:childTnLst>
                                    <p:set>
                                      <p:cBhvr>
                                        <p:cTn id="195" dur="1" fill="hold">
                                          <p:stCondLst>
                                            <p:cond delay="0"/>
                                          </p:stCondLst>
                                        </p:cTn>
                                        <p:tgtEl>
                                          <p:spTgt spid="30"/>
                                        </p:tgtEl>
                                        <p:attrNameLst>
                                          <p:attrName>style.visibility</p:attrName>
                                        </p:attrNameLst>
                                      </p:cBhvr>
                                      <p:to>
                                        <p:strVal val="visible"/>
                                      </p:to>
                                    </p:set>
                                    <p:anim calcmode="lin" valueType="num">
                                      <p:cBhvr additive="base">
                                        <p:cTn id="196" dur="250" fill="hold"/>
                                        <p:tgtEl>
                                          <p:spTgt spid="30"/>
                                        </p:tgtEl>
                                        <p:attrNameLst>
                                          <p:attrName>ppt_x</p:attrName>
                                        </p:attrNameLst>
                                      </p:cBhvr>
                                      <p:tavLst>
                                        <p:tav tm="0">
                                          <p:val>
                                            <p:strVal val="#ppt_x"/>
                                          </p:val>
                                        </p:tav>
                                        <p:tav tm="100000">
                                          <p:val>
                                            <p:strVal val="#ppt_x"/>
                                          </p:val>
                                        </p:tav>
                                      </p:tavLst>
                                    </p:anim>
                                    <p:anim calcmode="lin" valueType="num">
                                      <p:cBhvr additive="base">
                                        <p:cTn id="197" dur="250" fill="hold"/>
                                        <p:tgtEl>
                                          <p:spTgt spid="30"/>
                                        </p:tgtEl>
                                        <p:attrNameLst>
                                          <p:attrName>ppt_y</p:attrName>
                                        </p:attrNameLst>
                                      </p:cBhvr>
                                      <p:tavLst>
                                        <p:tav tm="0">
                                          <p:val>
                                            <p:strVal val="0-#ppt_h/2"/>
                                          </p:val>
                                        </p:tav>
                                        <p:tav tm="100000">
                                          <p:val>
                                            <p:strVal val="#ppt_y"/>
                                          </p:val>
                                        </p:tav>
                                      </p:tavLst>
                                    </p:anim>
                                  </p:childTnLst>
                                </p:cTn>
                              </p:par>
                              <p:par>
                                <p:cTn id="198" presetID="32" presetClass="emph" presetSubtype="0" fill="hold" nodeType="withEffect">
                                  <p:stCondLst>
                                    <p:cond delay="46500"/>
                                  </p:stCondLst>
                                  <p:childTnLst>
                                    <p:animRot by="120000">
                                      <p:cBhvr>
                                        <p:cTn id="199" dur="50" fill="hold">
                                          <p:stCondLst>
                                            <p:cond delay="0"/>
                                          </p:stCondLst>
                                        </p:cTn>
                                        <p:tgtEl>
                                          <p:spTgt spid="30"/>
                                        </p:tgtEl>
                                        <p:attrNameLst>
                                          <p:attrName>r</p:attrName>
                                        </p:attrNameLst>
                                      </p:cBhvr>
                                    </p:animRot>
                                    <p:animRot by="-240000">
                                      <p:cBhvr>
                                        <p:cTn id="200" dur="100" fill="hold">
                                          <p:stCondLst>
                                            <p:cond delay="100"/>
                                          </p:stCondLst>
                                        </p:cTn>
                                        <p:tgtEl>
                                          <p:spTgt spid="30"/>
                                        </p:tgtEl>
                                        <p:attrNameLst>
                                          <p:attrName>r</p:attrName>
                                        </p:attrNameLst>
                                      </p:cBhvr>
                                    </p:animRot>
                                    <p:animRot by="240000">
                                      <p:cBhvr>
                                        <p:cTn id="201" dur="100" fill="hold">
                                          <p:stCondLst>
                                            <p:cond delay="200"/>
                                          </p:stCondLst>
                                        </p:cTn>
                                        <p:tgtEl>
                                          <p:spTgt spid="30"/>
                                        </p:tgtEl>
                                        <p:attrNameLst>
                                          <p:attrName>r</p:attrName>
                                        </p:attrNameLst>
                                      </p:cBhvr>
                                    </p:animRot>
                                    <p:animRot by="-240000">
                                      <p:cBhvr>
                                        <p:cTn id="202" dur="100" fill="hold">
                                          <p:stCondLst>
                                            <p:cond delay="300"/>
                                          </p:stCondLst>
                                        </p:cTn>
                                        <p:tgtEl>
                                          <p:spTgt spid="30"/>
                                        </p:tgtEl>
                                        <p:attrNameLst>
                                          <p:attrName>r</p:attrName>
                                        </p:attrNameLst>
                                      </p:cBhvr>
                                    </p:animRot>
                                    <p:animRot by="120000">
                                      <p:cBhvr>
                                        <p:cTn id="203" dur="100" fill="hold">
                                          <p:stCondLst>
                                            <p:cond delay="400"/>
                                          </p:stCondLst>
                                        </p:cTn>
                                        <p:tgtEl>
                                          <p:spTgt spid="30"/>
                                        </p:tgtEl>
                                        <p:attrNameLst>
                                          <p:attrName>r</p:attrName>
                                        </p:attrNameLst>
                                      </p:cBhvr>
                                    </p:animRot>
                                  </p:childTnLst>
                                </p:cTn>
                              </p:par>
                              <p:par>
                                <p:cTn id="204" presetID="2" presetClass="entr" presetSubtype="1" fill="hold" nodeType="withEffect">
                                  <p:stCondLst>
                                    <p:cond delay="46750"/>
                                  </p:stCondLst>
                                  <p:childTnLst>
                                    <p:set>
                                      <p:cBhvr>
                                        <p:cTn id="205" dur="1" fill="hold">
                                          <p:stCondLst>
                                            <p:cond delay="0"/>
                                          </p:stCondLst>
                                        </p:cTn>
                                        <p:tgtEl>
                                          <p:spTgt spid="33"/>
                                        </p:tgtEl>
                                        <p:attrNameLst>
                                          <p:attrName>style.visibility</p:attrName>
                                        </p:attrNameLst>
                                      </p:cBhvr>
                                      <p:to>
                                        <p:strVal val="visible"/>
                                      </p:to>
                                    </p:set>
                                    <p:anim calcmode="lin" valueType="num">
                                      <p:cBhvr additive="base">
                                        <p:cTn id="206" dur="250" fill="hold"/>
                                        <p:tgtEl>
                                          <p:spTgt spid="33"/>
                                        </p:tgtEl>
                                        <p:attrNameLst>
                                          <p:attrName>ppt_x</p:attrName>
                                        </p:attrNameLst>
                                      </p:cBhvr>
                                      <p:tavLst>
                                        <p:tav tm="0">
                                          <p:val>
                                            <p:strVal val="#ppt_x"/>
                                          </p:val>
                                        </p:tav>
                                        <p:tav tm="100000">
                                          <p:val>
                                            <p:strVal val="#ppt_x"/>
                                          </p:val>
                                        </p:tav>
                                      </p:tavLst>
                                    </p:anim>
                                    <p:anim calcmode="lin" valueType="num">
                                      <p:cBhvr additive="base">
                                        <p:cTn id="207" dur="250" fill="hold"/>
                                        <p:tgtEl>
                                          <p:spTgt spid="33"/>
                                        </p:tgtEl>
                                        <p:attrNameLst>
                                          <p:attrName>ppt_y</p:attrName>
                                        </p:attrNameLst>
                                      </p:cBhvr>
                                      <p:tavLst>
                                        <p:tav tm="0">
                                          <p:val>
                                            <p:strVal val="0-#ppt_h/2"/>
                                          </p:val>
                                        </p:tav>
                                        <p:tav tm="100000">
                                          <p:val>
                                            <p:strVal val="#ppt_y"/>
                                          </p:val>
                                        </p:tav>
                                      </p:tavLst>
                                    </p:anim>
                                  </p:childTnLst>
                                </p:cTn>
                              </p:par>
                              <p:par>
                                <p:cTn id="208" presetID="32" presetClass="emph" presetSubtype="0" fill="hold" nodeType="withEffect">
                                  <p:stCondLst>
                                    <p:cond delay="46750"/>
                                  </p:stCondLst>
                                  <p:childTnLst>
                                    <p:animRot by="120000">
                                      <p:cBhvr>
                                        <p:cTn id="209" dur="50" fill="hold">
                                          <p:stCondLst>
                                            <p:cond delay="0"/>
                                          </p:stCondLst>
                                        </p:cTn>
                                        <p:tgtEl>
                                          <p:spTgt spid="33"/>
                                        </p:tgtEl>
                                        <p:attrNameLst>
                                          <p:attrName>r</p:attrName>
                                        </p:attrNameLst>
                                      </p:cBhvr>
                                    </p:animRot>
                                    <p:animRot by="-240000">
                                      <p:cBhvr>
                                        <p:cTn id="210" dur="100" fill="hold">
                                          <p:stCondLst>
                                            <p:cond delay="100"/>
                                          </p:stCondLst>
                                        </p:cTn>
                                        <p:tgtEl>
                                          <p:spTgt spid="33"/>
                                        </p:tgtEl>
                                        <p:attrNameLst>
                                          <p:attrName>r</p:attrName>
                                        </p:attrNameLst>
                                      </p:cBhvr>
                                    </p:animRot>
                                    <p:animRot by="240000">
                                      <p:cBhvr>
                                        <p:cTn id="211" dur="100" fill="hold">
                                          <p:stCondLst>
                                            <p:cond delay="200"/>
                                          </p:stCondLst>
                                        </p:cTn>
                                        <p:tgtEl>
                                          <p:spTgt spid="33"/>
                                        </p:tgtEl>
                                        <p:attrNameLst>
                                          <p:attrName>r</p:attrName>
                                        </p:attrNameLst>
                                      </p:cBhvr>
                                    </p:animRot>
                                    <p:animRot by="-240000">
                                      <p:cBhvr>
                                        <p:cTn id="212" dur="100" fill="hold">
                                          <p:stCondLst>
                                            <p:cond delay="300"/>
                                          </p:stCondLst>
                                        </p:cTn>
                                        <p:tgtEl>
                                          <p:spTgt spid="33"/>
                                        </p:tgtEl>
                                        <p:attrNameLst>
                                          <p:attrName>r</p:attrName>
                                        </p:attrNameLst>
                                      </p:cBhvr>
                                    </p:animRot>
                                    <p:animRot by="120000">
                                      <p:cBhvr>
                                        <p:cTn id="213" dur="100" fill="hold">
                                          <p:stCondLst>
                                            <p:cond delay="400"/>
                                          </p:stCondLst>
                                        </p:cTn>
                                        <p:tgtEl>
                                          <p:spTgt spid="33"/>
                                        </p:tgtEl>
                                        <p:attrNameLst>
                                          <p:attrName>r</p:attrName>
                                        </p:attrNameLst>
                                      </p:cBhvr>
                                    </p:animRot>
                                  </p:childTnLst>
                                </p:cTn>
                              </p:par>
                              <p:par>
                                <p:cTn id="214" presetID="53" presetClass="entr" presetSubtype="16" fill="hold" nodeType="withEffect">
                                  <p:stCondLst>
                                    <p:cond delay="47000"/>
                                  </p:stCondLst>
                                  <p:childTnLst>
                                    <p:set>
                                      <p:cBhvr>
                                        <p:cTn id="215" dur="1" fill="hold">
                                          <p:stCondLst>
                                            <p:cond delay="0"/>
                                          </p:stCondLst>
                                        </p:cTn>
                                        <p:tgtEl>
                                          <p:spTgt spid="31"/>
                                        </p:tgtEl>
                                        <p:attrNameLst>
                                          <p:attrName>style.visibility</p:attrName>
                                        </p:attrNameLst>
                                      </p:cBhvr>
                                      <p:to>
                                        <p:strVal val="visible"/>
                                      </p:to>
                                    </p:set>
                                    <p:anim calcmode="lin" valueType="num">
                                      <p:cBhvr>
                                        <p:cTn id="216" dur="500" fill="hold"/>
                                        <p:tgtEl>
                                          <p:spTgt spid="31"/>
                                        </p:tgtEl>
                                        <p:attrNameLst>
                                          <p:attrName>ppt_w</p:attrName>
                                        </p:attrNameLst>
                                      </p:cBhvr>
                                      <p:tavLst>
                                        <p:tav tm="0">
                                          <p:val>
                                            <p:fltVal val="0"/>
                                          </p:val>
                                        </p:tav>
                                        <p:tav tm="100000">
                                          <p:val>
                                            <p:strVal val="#ppt_w"/>
                                          </p:val>
                                        </p:tav>
                                      </p:tavLst>
                                    </p:anim>
                                    <p:anim calcmode="lin" valueType="num">
                                      <p:cBhvr>
                                        <p:cTn id="217" dur="500" fill="hold"/>
                                        <p:tgtEl>
                                          <p:spTgt spid="31"/>
                                        </p:tgtEl>
                                        <p:attrNameLst>
                                          <p:attrName>ppt_h</p:attrName>
                                        </p:attrNameLst>
                                      </p:cBhvr>
                                      <p:tavLst>
                                        <p:tav tm="0">
                                          <p:val>
                                            <p:fltVal val="0"/>
                                          </p:val>
                                        </p:tav>
                                        <p:tav tm="100000">
                                          <p:val>
                                            <p:strVal val="#ppt_h"/>
                                          </p:val>
                                        </p:tav>
                                      </p:tavLst>
                                    </p:anim>
                                    <p:animEffect transition="in" filter="fade">
                                      <p:cBhvr>
                                        <p:cTn id="218" dur="500"/>
                                        <p:tgtEl>
                                          <p:spTgt spid="31"/>
                                        </p:tgtEl>
                                      </p:cBhvr>
                                    </p:animEffect>
                                  </p:childTnLst>
                                </p:cTn>
                              </p:par>
                              <p:par>
                                <p:cTn id="219" presetID="1" presetClass="mediacall" presetSubtype="0" fill="hold" nodeType="withEffect">
                                  <p:stCondLst>
                                    <p:cond delay="49000"/>
                                  </p:stCondLst>
                                  <p:childTnLst>
                                    <p:cmd type="call" cmd="playFrom(0.0)">
                                      <p:cBhvr>
                                        <p:cTn id="220" dur="1968" fill="hold"/>
                                        <p:tgtEl>
                                          <p:spTgt spid="3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3030">
                <p:cTn id="221" fill="hold" display="0">
                  <p:stCondLst>
                    <p:cond delay="indefinite"/>
                  </p:stCondLst>
                  <p:endCondLst>
                    <p:cond evt="onStopAudio" delay="0">
                      <p:tgtEl>
                        <p:sldTgt/>
                      </p:tgtEl>
                    </p:cond>
                  </p:endCondLst>
                </p:cTn>
                <p:tgtEl>
                  <p:spTgt spid="34"/>
                </p:tgtEl>
              </p:cMediaNode>
            </p:audio>
            <p:audio>
              <p:cMediaNode vol="6061">
                <p:cTn id="222" fill="hold" display="0">
                  <p:stCondLst>
                    <p:cond delay="indefinite"/>
                  </p:stCondLst>
                  <p:endCondLst>
                    <p:cond evt="onStopAudio" delay="0">
                      <p:tgtEl>
                        <p:sldTgt/>
                      </p:tgtEl>
                    </p:cond>
                  </p:endCondLst>
                </p:cTn>
                <p:tgtEl>
                  <p:spTgt spid="35"/>
                </p:tgtEl>
              </p:cMediaNode>
            </p:audio>
          </p:childTnLst>
        </p:cTn>
      </p:par>
    </p:tnLst>
    <p:bldLst>
      <p:bldP spid="13" grpId="0" animBg="1"/>
      <p:bldP spid="4" grpId="0"/>
      <p:bldP spid="4" grpId="1"/>
      <p:bldP spid="14" grpId="0"/>
      <p:bldP spid="14" grpId="1"/>
      <p:bldP spid="15" grpId="0"/>
      <p:bldP spid="15"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9" grpId="0" animBg="1"/>
      <p:bldP spid="29" grpId="1"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85228" y="3923380"/>
            <a:ext cx="2118006" cy="1645920"/>
          </a:xfrm>
          <a:prstGeom prst="rect">
            <a:avLst/>
          </a:prstGeom>
          <a:ln>
            <a:solidFill>
              <a:schemeClr val="bg1"/>
            </a:solidFill>
          </a:ln>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89544" y="2275529"/>
            <a:ext cx="2109375" cy="1645920"/>
          </a:xfrm>
          <a:prstGeom prst="rect">
            <a:avLst/>
          </a:prstGeom>
          <a:ln>
            <a:solidFill>
              <a:schemeClr val="bg1"/>
            </a:solidFill>
          </a:ln>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203523" y="5586471"/>
            <a:ext cx="2081417" cy="1645920"/>
          </a:xfrm>
          <a:prstGeom prst="rect">
            <a:avLst/>
          </a:prstGeom>
          <a:ln>
            <a:solidFill>
              <a:schemeClr val="bg1"/>
            </a:solidFill>
          </a:ln>
        </p:spPr>
      </p:pic>
      <p:sp>
        <p:nvSpPr>
          <p:cNvPr id="5" name="TextBox 4"/>
          <p:cNvSpPr txBox="1"/>
          <p:nvPr/>
        </p:nvSpPr>
        <p:spPr>
          <a:xfrm>
            <a:off x="77117" y="61144"/>
            <a:ext cx="14465147" cy="2118529"/>
          </a:xfrm>
          <a:prstGeom prst="rect">
            <a:avLst/>
          </a:prstGeom>
          <a:noFill/>
        </p:spPr>
        <p:txBody>
          <a:bodyPr wrap="square" rtlCol="0">
            <a:spAutoFit/>
          </a:bodyPr>
          <a:lstStyle/>
          <a:p>
            <a:pPr>
              <a:lnSpc>
                <a:spcPts val="2800"/>
              </a:lnSpc>
            </a:pPr>
            <a:r>
              <a:rPr lang="en-US" b="1" dirty="0" smtClean="0">
                <a:solidFill>
                  <a:srgbClr val="00B0F0"/>
                </a:solidFill>
                <a:latin typeface="Quicksand Light" pitchFamily="2" charset="0"/>
              </a:rPr>
              <a:t>Playing the Game:</a:t>
            </a:r>
          </a:p>
          <a:p>
            <a:pPr>
              <a:lnSpc>
                <a:spcPts val="2800"/>
              </a:lnSpc>
            </a:pPr>
            <a:r>
              <a:rPr lang="en-US" b="1" dirty="0" smtClean="0">
                <a:solidFill>
                  <a:srgbClr val="00B0F0"/>
                </a:solidFill>
                <a:latin typeface="Quicksand Light" pitchFamily="2" charset="0"/>
              </a:rPr>
              <a:t>15-20 minutes</a:t>
            </a:r>
          </a:p>
          <a:p>
            <a:pPr>
              <a:lnSpc>
                <a:spcPts val="2800"/>
              </a:lnSpc>
              <a:spcBef>
                <a:spcPts val="1800"/>
              </a:spcBef>
            </a:pPr>
            <a:r>
              <a:rPr lang="en-US" dirty="0" smtClean="0">
                <a:solidFill>
                  <a:schemeClr val="bg1"/>
                </a:solidFill>
                <a:latin typeface="Quicksand Light" pitchFamily="2" charset="0"/>
              </a:rPr>
              <a:t>This game plays like the classic ‘____ Attack’ games, where teams of students </a:t>
            </a:r>
            <a:r>
              <a:rPr lang="en-US" dirty="0" smtClean="0">
                <a:solidFill>
                  <a:srgbClr val="00B0F0"/>
                </a:solidFill>
                <a:latin typeface="Quicksand Light" pitchFamily="2" charset="0"/>
              </a:rPr>
              <a:t>choose a space</a:t>
            </a:r>
            <a:r>
              <a:rPr lang="en-US" dirty="0" smtClean="0">
                <a:solidFill>
                  <a:schemeClr val="bg1"/>
                </a:solidFill>
                <a:latin typeface="Quicksand Light" pitchFamily="2" charset="0"/>
              </a:rPr>
              <a:t> and hope that space isn’t ‘hit’.  The teams that </a:t>
            </a:r>
            <a:r>
              <a:rPr lang="en-US" dirty="0" smtClean="0">
                <a:solidFill>
                  <a:srgbClr val="00B0F0"/>
                </a:solidFill>
                <a:latin typeface="Quicksand Light" pitchFamily="2" charset="0"/>
              </a:rPr>
              <a:t>aren’t caught</a:t>
            </a:r>
            <a:r>
              <a:rPr lang="en-US" dirty="0" smtClean="0">
                <a:solidFill>
                  <a:schemeClr val="bg1"/>
                </a:solidFill>
                <a:latin typeface="Quicksand Light" pitchFamily="2" charset="0"/>
              </a:rPr>
              <a:t> by Old Man Turtle </a:t>
            </a:r>
            <a:r>
              <a:rPr lang="en-US" dirty="0" smtClean="0">
                <a:solidFill>
                  <a:srgbClr val="00B0F0"/>
                </a:solidFill>
                <a:latin typeface="Quicksand Light" pitchFamily="2" charset="0"/>
              </a:rPr>
              <a:t>get a point</a:t>
            </a:r>
            <a:r>
              <a:rPr lang="en-US" dirty="0" smtClean="0">
                <a:solidFill>
                  <a:schemeClr val="bg1"/>
                </a:solidFill>
                <a:latin typeface="Quicksand Light" pitchFamily="2" charset="0"/>
              </a:rPr>
              <a:t>, while the spotlight and ‘golden axe’ (guitar) give </a:t>
            </a:r>
            <a:r>
              <a:rPr lang="en-US" dirty="0" smtClean="0">
                <a:solidFill>
                  <a:srgbClr val="00B0F0"/>
                </a:solidFill>
                <a:latin typeface="Quicksand Light" pitchFamily="2" charset="0"/>
              </a:rPr>
              <a:t>extra points</a:t>
            </a:r>
            <a:r>
              <a:rPr lang="en-US" dirty="0" smtClean="0">
                <a:solidFill>
                  <a:schemeClr val="bg1"/>
                </a:solidFill>
                <a:latin typeface="Quicksand Light" pitchFamily="2" charset="0"/>
              </a:rPr>
              <a:t> (+1 and +2, respectively).</a:t>
            </a:r>
          </a:p>
        </p:txBody>
      </p:sp>
      <p:sp>
        <p:nvSpPr>
          <p:cNvPr id="6" name="TextBox 5"/>
          <p:cNvSpPr txBox="1"/>
          <p:nvPr/>
        </p:nvSpPr>
        <p:spPr>
          <a:xfrm>
            <a:off x="77116" y="2343544"/>
            <a:ext cx="12129573" cy="1528624"/>
          </a:xfrm>
          <a:prstGeom prst="rect">
            <a:avLst/>
          </a:prstGeom>
          <a:noFill/>
        </p:spPr>
        <p:txBody>
          <a:bodyPr wrap="square" rtlCol="0">
            <a:spAutoFit/>
          </a:bodyPr>
          <a:lstStyle/>
          <a:p>
            <a:pPr>
              <a:lnSpc>
                <a:spcPts val="2800"/>
              </a:lnSpc>
              <a:spcBef>
                <a:spcPts val="1800"/>
              </a:spcBef>
            </a:pPr>
            <a:r>
              <a:rPr lang="en-US" dirty="0" smtClean="0">
                <a:solidFill>
                  <a:schemeClr val="bg1"/>
                </a:solidFill>
                <a:latin typeface="Quicksand Light" pitchFamily="2" charset="0"/>
              </a:rPr>
              <a:t>To </a:t>
            </a:r>
            <a:r>
              <a:rPr lang="en-US" dirty="0" smtClean="0">
                <a:solidFill>
                  <a:srgbClr val="00B0F0"/>
                </a:solidFill>
                <a:latin typeface="Quicksand Light" pitchFamily="2" charset="0"/>
              </a:rPr>
              <a:t>choose a space</a:t>
            </a:r>
            <a:r>
              <a:rPr lang="en-US" dirty="0" smtClean="0">
                <a:solidFill>
                  <a:schemeClr val="bg1"/>
                </a:solidFill>
                <a:latin typeface="Quicksand Light" pitchFamily="2" charset="0"/>
              </a:rPr>
              <a:t>, the teams must </a:t>
            </a:r>
            <a:r>
              <a:rPr lang="en-US" dirty="0" smtClean="0">
                <a:solidFill>
                  <a:srgbClr val="00B0F0"/>
                </a:solidFill>
                <a:latin typeface="Quicksand Light" pitchFamily="2" charset="0"/>
              </a:rPr>
              <a:t>read / write a word or sentence</a:t>
            </a:r>
            <a:r>
              <a:rPr lang="en-US" dirty="0" smtClean="0">
                <a:solidFill>
                  <a:schemeClr val="bg1"/>
                </a:solidFill>
                <a:latin typeface="Quicksand Light" pitchFamily="2" charset="0"/>
              </a:rPr>
              <a:t> in the color-coded text box that corresponds to the instrument / gear they want their character to </a:t>
            </a:r>
            <a:r>
              <a:rPr lang="en-US" dirty="0" smtClean="0">
                <a:solidFill>
                  <a:srgbClr val="00B0F0"/>
                </a:solidFill>
                <a:latin typeface="Quicksand Light" pitchFamily="2" charset="0"/>
              </a:rPr>
              <a:t>hide behind</a:t>
            </a:r>
            <a:r>
              <a:rPr lang="en-US" dirty="0" smtClean="0">
                <a:solidFill>
                  <a:schemeClr val="bg1"/>
                </a:solidFill>
                <a:latin typeface="Quicksand Light" pitchFamily="2" charset="0"/>
              </a:rPr>
              <a:t>.  The teacher can click on the corresponding </a:t>
            </a:r>
            <a:r>
              <a:rPr lang="en-US" dirty="0" smtClean="0">
                <a:solidFill>
                  <a:srgbClr val="00B0F0"/>
                </a:solidFill>
                <a:latin typeface="Quicksand Light" pitchFamily="2" charset="0"/>
              </a:rPr>
              <a:t>icon</a:t>
            </a:r>
            <a:r>
              <a:rPr lang="en-US" dirty="0" smtClean="0">
                <a:solidFill>
                  <a:schemeClr val="bg1"/>
                </a:solidFill>
                <a:latin typeface="Quicksand Light" pitchFamily="2" charset="0"/>
              </a:rPr>
              <a:t> beneath that team’s character to hide the character there.</a:t>
            </a:r>
          </a:p>
        </p:txBody>
      </p:sp>
      <p:sp>
        <p:nvSpPr>
          <p:cNvPr id="7" name="TextBox 6"/>
          <p:cNvSpPr txBox="1"/>
          <p:nvPr/>
        </p:nvSpPr>
        <p:spPr>
          <a:xfrm>
            <a:off x="77115" y="4015620"/>
            <a:ext cx="12129573" cy="1528624"/>
          </a:xfrm>
          <a:prstGeom prst="rect">
            <a:avLst/>
          </a:prstGeom>
          <a:noFill/>
        </p:spPr>
        <p:txBody>
          <a:bodyPr wrap="square" rtlCol="0">
            <a:spAutoFit/>
          </a:bodyPr>
          <a:lstStyle/>
          <a:p>
            <a:pPr>
              <a:lnSpc>
                <a:spcPts val="2800"/>
              </a:lnSpc>
              <a:spcBef>
                <a:spcPts val="1800"/>
              </a:spcBef>
            </a:pPr>
            <a:r>
              <a:rPr lang="en-US" dirty="0" smtClean="0">
                <a:solidFill>
                  <a:schemeClr val="bg1"/>
                </a:solidFill>
                <a:latin typeface="Quicksand Light" pitchFamily="2" charset="0"/>
              </a:rPr>
              <a:t>Once all the teams’ characters have been hidden (if you make any mistakes, you can just click a different icon to send a character to a different space), click the hovering </a:t>
            </a:r>
            <a:r>
              <a:rPr lang="en-US" dirty="0" smtClean="0">
                <a:solidFill>
                  <a:srgbClr val="00B0F0"/>
                </a:solidFill>
                <a:latin typeface="Quicksand Light" pitchFamily="2" charset="0"/>
              </a:rPr>
              <a:t>‘Ready?’ button</a:t>
            </a:r>
            <a:r>
              <a:rPr lang="en-US" dirty="0" smtClean="0">
                <a:solidFill>
                  <a:schemeClr val="bg1"/>
                </a:solidFill>
                <a:latin typeface="Quicksand Light" pitchFamily="2" charset="0"/>
              </a:rPr>
              <a:t> (in front of the black amplifier at the right of the screen) to bring out ‘Old Man Turtle’ and show </a:t>
            </a:r>
            <a:r>
              <a:rPr lang="en-US" dirty="0" smtClean="0">
                <a:solidFill>
                  <a:srgbClr val="00B0F0"/>
                </a:solidFill>
                <a:latin typeface="Quicksand Light" pitchFamily="2" charset="0"/>
              </a:rPr>
              <a:t>who gets points</a:t>
            </a:r>
            <a:r>
              <a:rPr lang="en-US" dirty="0" smtClean="0">
                <a:solidFill>
                  <a:schemeClr val="bg1"/>
                </a:solidFill>
                <a:latin typeface="Quicksand Light" pitchFamily="2" charset="0"/>
              </a:rPr>
              <a:t>.</a:t>
            </a:r>
          </a:p>
        </p:txBody>
      </p:sp>
      <p:sp>
        <p:nvSpPr>
          <p:cNvPr id="8" name="TextBox 7"/>
          <p:cNvSpPr txBox="1"/>
          <p:nvPr/>
        </p:nvSpPr>
        <p:spPr>
          <a:xfrm>
            <a:off x="70210" y="5692630"/>
            <a:ext cx="12129573" cy="2477601"/>
          </a:xfrm>
          <a:prstGeom prst="rect">
            <a:avLst/>
          </a:prstGeom>
          <a:noFill/>
        </p:spPr>
        <p:txBody>
          <a:bodyPr wrap="square" rtlCol="0">
            <a:spAutoFit/>
          </a:bodyPr>
          <a:lstStyle/>
          <a:p>
            <a:pPr>
              <a:lnSpc>
                <a:spcPts val="2800"/>
              </a:lnSpc>
              <a:spcBef>
                <a:spcPts val="1800"/>
              </a:spcBef>
            </a:pPr>
            <a:r>
              <a:rPr lang="en-US" dirty="0" smtClean="0">
                <a:solidFill>
                  <a:schemeClr val="bg1"/>
                </a:solidFill>
                <a:latin typeface="Quicksand Light" pitchFamily="2" charset="0"/>
              </a:rPr>
              <a:t>As an ‘ease-of-use’ feature, I’ve added </a:t>
            </a:r>
            <a:r>
              <a:rPr lang="en-US" dirty="0" smtClean="0">
                <a:solidFill>
                  <a:srgbClr val="00B0F0"/>
                </a:solidFill>
                <a:latin typeface="Quicksand Light" pitchFamily="2" charset="0"/>
              </a:rPr>
              <a:t>team numbers</a:t>
            </a:r>
            <a:r>
              <a:rPr lang="en-US" dirty="0" smtClean="0">
                <a:solidFill>
                  <a:schemeClr val="bg1"/>
                </a:solidFill>
                <a:latin typeface="Quicksand Light" pitchFamily="2" charset="0"/>
              </a:rPr>
              <a:t> beneath the text boxes so that it’s easy to see which teams got a point / bonuses without having to look for the hidden animals (and try to remember which team put them there</a:t>
            </a:r>
            <a:r>
              <a:rPr lang="en-US" dirty="0" smtClean="0">
                <a:solidFill>
                  <a:schemeClr val="bg1"/>
                </a:solidFill>
                <a:latin typeface="Quicksand Light" pitchFamily="2" charset="0"/>
              </a:rPr>
              <a:t>).</a:t>
            </a:r>
          </a:p>
          <a:p>
            <a:pPr>
              <a:lnSpc>
                <a:spcPts val="2800"/>
              </a:lnSpc>
              <a:spcBef>
                <a:spcPts val="1800"/>
              </a:spcBef>
            </a:pPr>
            <a:r>
              <a:rPr lang="en-US" dirty="0" smtClean="0">
                <a:solidFill>
                  <a:srgbClr val="00B0F0"/>
                </a:solidFill>
                <a:latin typeface="Quicksand Light" pitchFamily="2" charset="0"/>
              </a:rPr>
              <a:t>*There are 6 extra hidden slides at the end with alternate reward animations that can be shown (right-click slide preview to the left and uncheck ‘hide slide’) to provide additional use with the same groups of students.*</a:t>
            </a:r>
            <a:endParaRPr lang="en-US" dirty="0">
              <a:solidFill>
                <a:srgbClr val="00B0F0"/>
              </a:solidFill>
              <a:latin typeface="Quicksand Light" pitchFamily="2" charset="0"/>
            </a:endParaRPr>
          </a:p>
        </p:txBody>
      </p:sp>
    </p:spTree>
    <p:extLst>
      <p:ext uri="{BB962C8B-B14F-4D97-AF65-F5344CB8AC3E}">
        <p14:creationId xmlns:p14="http://schemas.microsoft.com/office/powerpoint/2010/main" val="1778278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5" name="TextBox 4"/>
          <p:cNvSpPr txBox="1"/>
          <p:nvPr/>
        </p:nvSpPr>
        <p:spPr>
          <a:xfrm>
            <a:off x="1" y="2912725"/>
            <a:ext cx="14630400" cy="5391219"/>
          </a:xfrm>
          <a:prstGeom prst="rect">
            <a:avLst/>
          </a:prstGeom>
          <a:noFill/>
        </p:spPr>
        <p:txBody>
          <a:bodyPr wrap="square" rtlCol="0">
            <a:spAutoFit/>
          </a:bodyPr>
          <a:lstStyle/>
          <a:p>
            <a:pPr>
              <a:spcAft>
                <a:spcPts val="1800"/>
              </a:spcAft>
            </a:pPr>
            <a:r>
              <a:rPr lang="en-US" b="1" dirty="0" smtClean="0">
                <a:solidFill>
                  <a:srgbClr val="00B0F0"/>
                </a:solidFill>
                <a:latin typeface="Quicksand Light" pitchFamily="2" charset="0"/>
              </a:rPr>
              <a:t>Credits:   Game designed by Adam Groff</a:t>
            </a:r>
          </a:p>
          <a:p>
            <a:pPr>
              <a:lnSpc>
                <a:spcPts val="2600"/>
              </a:lnSpc>
            </a:pPr>
            <a:r>
              <a:rPr lang="en-US" spc="-150" dirty="0" smtClean="0">
                <a:solidFill>
                  <a:srgbClr val="00B0F0"/>
                </a:solidFill>
                <a:latin typeface="Quicksand Light" pitchFamily="2" charset="0"/>
              </a:rPr>
              <a:t>Images</a:t>
            </a:r>
            <a:r>
              <a:rPr lang="en-US" spc="-150" dirty="0" smtClean="0">
                <a:solidFill>
                  <a:schemeClr val="bg1"/>
                </a:solidFill>
                <a:latin typeface="Quicksand Light" pitchFamily="2" charset="0"/>
              </a:rPr>
              <a:t>:    All images from </a:t>
            </a:r>
            <a:r>
              <a:rPr lang="en-US" spc="-150" dirty="0" err="1" smtClean="0">
                <a:solidFill>
                  <a:srgbClr val="00B0F0"/>
                </a:solidFill>
                <a:latin typeface="Quicksand Light" pitchFamily="2" charset="0"/>
              </a:rPr>
              <a:t>Freepik</a:t>
            </a:r>
            <a:r>
              <a:rPr lang="en-US" spc="-150" dirty="0" smtClean="0">
                <a:solidFill>
                  <a:srgbClr val="00B0F0"/>
                </a:solidFill>
                <a:latin typeface="Quicksand Light" pitchFamily="2" charset="0"/>
              </a:rPr>
              <a:t> / </a:t>
            </a:r>
            <a:r>
              <a:rPr lang="en-US" spc="-150" dirty="0" err="1" smtClean="0">
                <a:solidFill>
                  <a:srgbClr val="00B0F0"/>
                </a:solidFill>
                <a:latin typeface="Quicksand Light" pitchFamily="2" charset="0"/>
              </a:rPr>
              <a:t>Flaticon</a:t>
            </a:r>
            <a:r>
              <a:rPr lang="en-US" spc="-150" dirty="0" smtClean="0">
                <a:solidFill>
                  <a:schemeClr val="bg1"/>
                </a:solidFill>
                <a:latin typeface="Quicksand Light" pitchFamily="2" charset="0"/>
              </a:rPr>
              <a:t> (</a:t>
            </a:r>
            <a:r>
              <a:rPr lang="en-US" spc="-150" dirty="0" err="1" smtClean="0">
                <a:solidFill>
                  <a:schemeClr val="bg1"/>
                </a:solidFill>
                <a:latin typeface="Quicksand Light" pitchFamily="2" charset="0"/>
              </a:rPr>
              <a:t>Freepik</a:t>
            </a:r>
            <a:r>
              <a:rPr lang="en-US" spc="-150" dirty="0" smtClean="0">
                <a:solidFill>
                  <a:schemeClr val="bg1"/>
                </a:solidFill>
                <a:latin typeface="Quicksand Light" pitchFamily="2" charset="0"/>
              </a:rPr>
              <a:t> premium license); Instrument Icons- </a:t>
            </a:r>
            <a:r>
              <a:rPr lang="en-US" spc="-150" dirty="0" err="1" smtClean="0">
                <a:solidFill>
                  <a:srgbClr val="00B0F0"/>
                </a:solidFill>
                <a:latin typeface="Quicksand Light" pitchFamily="2" charset="0"/>
              </a:rPr>
              <a:t>Flaticon</a:t>
            </a:r>
            <a:endParaRPr lang="en-US" spc="-150" dirty="0" smtClean="0">
              <a:solidFill>
                <a:srgbClr val="00B0F0"/>
              </a:solidFill>
              <a:latin typeface="Quicksand Light" pitchFamily="2" charset="0"/>
            </a:endParaRPr>
          </a:p>
          <a:p>
            <a:pPr>
              <a:lnSpc>
                <a:spcPts val="2600"/>
              </a:lnSpc>
            </a:pPr>
            <a:r>
              <a:rPr lang="en-US" spc="-150" dirty="0">
                <a:solidFill>
                  <a:schemeClr val="bg1"/>
                </a:solidFill>
                <a:latin typeface="Quicksand Light" pitchFamily="2" charset="0"/>
              </a:rPr>
              <a:t>	</a:t>
            </a:r>
            <a:r>
              <a:rPr lang="en-US" spc="-150" dirty="0" smtClean="0">
                <a:solidFill>
                  <a:schemeClr val="bg1"/>
                </a:solidFill>
                <a:latin typeface="Quicksand Light" pitchFamily="2" charset="0"/>
              </a:rPr>
              <a:t>Main </a:t>
            </a:r>
            <a:r>
              <a:rPr lang="en-US" spc="-150" dirty="0">
                <a:solidFill>
                  <a:schemeClr val="bg1"/>
                </a:solidFill>
                <a:latin typeface="Quicksand Light" pitchFamily="2" charset="0"/>
              </a:rPr>
              <a:t>background- </a:t>
            </a:r>
            <a:r>
              <a:rPr lang="en-US" spc="-150" dirty="0" smtClean="0">
                <a:solidFill>
                  <a:srgbClr val="00B0F0"/>
                </a:solidFill>
                <a:latin typeface="Quicksand Light" pitchFamily="2" charset="0"/>
              </a:rPr>
              <a:t>bemphoto31</a:t>
            </a:r>
            <a:r>
              <a:rPr lang="en-US" spc="-150" dirty="0" smtClean="0">
                <a:solidFill>
                  <a:schemeClr val="bg1"/>
                </a:solidFill>
                <a:latin typeface="Quicksand Light" pitchFamily="2" charset="0"/>
              </a:rPr>
              <a:t>; Star background- </a:t>
            </a:r>
            <a:r>
              <a:rPr lang="en-US" spc="-150" dirty="0" err="1" smtClean="0">
                <a:solidFill>
                  <a:srgbClr val="00B0F0"/>
                </a:solidFill>
                <a:latin typeface="Quicksand Light" pitchFamily="2" charset="0"/>
              </a:rPr>
              <a:t>pikisuperstar</a:t>
            </a:r>
            <a:r>
              <a:rPr lang="en-US" spc="-150" dirty="0" smtClean="0">
                <a:solidFill>
                  <a:schemeClr val="bg1"/>
                </a:solidFill>
                <a:latin typeface="Quicksand Light" pitchFamily="2" charset="0"/>
              </a:rPr>
              <a:t>; Band logo- </a:t>
            </a:r>
            <a:r>
              <a:rPr lang="en-US" spc="-150" dirty="0" err="1" smtClean="0">
                <a:solidFill>
                  <a:srgbClr val="00B0F0"/>
                </a:solidFill>
                <a:latin typeface="Quicksand Light" pitchFamily="2" charset="0"/>
              </a:rPr>
              <a:t>Ilham</a:t>
            </a:r>
            <a:r>
              <a:rPr lang="en-US" spc="-150" dirty="0" smtClean="0">
                <a:solidFill>
                  <a:srgbClr val="00B0F0"/>
                </a:solidFill>
                <a:latin typeface="Quicksand Light" pitchFamily="2" charset="0"/>
              </a:rPr>
              <a:t> </a:t>
            </a:r>
            <a:r>
              <a:rPr lang="en-US" spc="-150" dirty="0" err="1" smtClean="0">
                <a:solidFill>
                  <a:srgbClr val="00B0F0"/>
                </a:solidFill>
                <a:latin typeface="Quicksand Light" pitchFamily="2" charset="0"/>
              </a:rPr>
              <a:t>Fathony</a:t>
            </a:r>
            <a:r>
              <a:rPr lang="en-US" spc="-150" dirty="0" smtClean="0">
                <a:solidFill>
                  <a:schemeClr val="bg1"/>
                </a:solidFill>
                <a:latin typeface="Quicksand Light" pitchFamily="2" charset="0"/>
              </a:rPr>
              <a:t>; </a:t>
            </a:r>
          </a:p>
          <a:p>
            <a:pPr>
              <a:lnSpc>
                <a:spcPts val="2600"/>
              </a:lnSpc>
            </a:pPr>
            <a:r>
              <a:rPr lang="en-US" spc="-150" dirty="0">
                <a:solidFill>
                  <a:schemeClr val="bg1"/>
                </a:solidFill>
                <a:latin typeface="Quicksand Light" pitchFamily="2" charset="0"/>
              </a:rPr>
              <a:t>	</a:t>
            </a:r>
            <a:r>
              <a:rPr lang="en-US" spc="-150" dirty="0" smtClean="0">
                <a:solidFill>
                  <a:schemeClr val="bg1"/>
                </a:solidFill>
                <a:latin typeface="Quicksand Light" pitchFamily="2" charset="0"/>
              </a:rPr>
              <a:t>Garage door- </a:t>
            </a:r>
            <a:r>
              <a:rPr lang="en-US" spc="-150" dirty="0" err="1" smtClean="0">
                <a:solidFill>
                  <a:srgbClr val="00B0F0"/>
                </a:solidFill>
                <a:latin typeface="Quicksand Light" pitchFamily="2" charset="0"/>
              </a:rPr>
              <a:t>vectorpocket</a:t>
            </a:r>
            <a:r>
              <a:rPr lang="en-US" spc="-150" dirty="0" smtClean="0">
                <a:solidFill>
                  <a:schemeClr val="bg1"/>
                </a:solidFill>
                <a:latin typeface="Quicksand Light" pitchFamily="2" charset="0"/>
              </a:rPr>
              <a:t>; Drums, Mic, Stands- </a:t>
            </a:r>
            <a:r>
              <a:rPr lang="en-US" spc="-150" dirty="0" err="1" smtClean="0">
                <a:solidFill>
                  <a:srgbClr val="00B0F0"/>
                </a:solidFill>
                <a:latin typeface="Quicksand Light" pitchFamily="2" charset="0"/>
              </a:rPr>
              <a:t>grmarc</a:t>
            </a:r>
            <a:r>
              <a:rPr lang="en-US" spc="-150" dirty="0" smtClean="0">
                <a:solidFill>
                  <a:schemeClr val="bg1"/>
                </a:solidFill>
                <a:latin typeface="Quicksand Light" pitchFamily="2" charset="0"/>
              </a:rPr>
              <a:t>; Keyboard- </a:t>
            </a:r>
            <a:r>
              <a:rPr lang="en-US" spc="-150" dirty="0" err="1" smtClean="0">
                <a:solidFill>
                  <a:srgbClr val="00B0F0"/>
                </a:solidFill>
                <a:latin typeface="Quicksand Light" pitchFamily="2" charset="0"/>
              </a:rPr>
              <a:t>rastudio</a:t>
            </a:r>
            <a:r>
              <a:rPr lang="en-US" spc="-150" dirty="0" smtClean="0">
                <a:solidFill>
                  <a:schemeClr val="bg1"/>
                </a:solidFill>
                <a:latin typeface="Quicksand Light" pitchFamily="2" charset="0"/>
              </a:rPr>
              <a:t>; Amps / Speakers </a:t>
            </a:r>
          </a:p>
          <a:p>
            <a:pPr>
              <a:lnSpc>
                <a:spcPts val="2600"/>
              </a:lnSpc>
            </a:pPr>
            <a:r>
              <a:rPr lang="en-US" spc="-150" dirty="0">
                <a:solidFill>
                  <a:schemeClr val="bg1"/>
                </a:solidFill>
                <a:latin typeface="Quicksand Light" pitchFamily="2" charset="0"/>
              </a:rPr>
              <a:t>	</a:t>
            </a:r>
            <a:r>
              <a:rPr lang="en-US" spc="-150" dirty="0" smtClean="0">
                <a:solidFill>
                  <a:schemeClr val="bg1"/>
                </a:solidFill>
                <a:latin typeface="Quicksand Light" pitchFamily="2" charset="0"/>
              </a:rPr>
              <a:t>(guitars / keyboard)- </a:t>
            </a:r>
            <a:r>
              <a:rPr lang="en-US" spc="-150" dirty="0" err="1" smtClean="0">
                <a:solidFill>
                  <a:srgbClr val="00B0F0"/>
                </a:solidFill>
                <a:latin typeface="Quicksand Light" pitchFamily="2" charset="0"/>
              </a:rPr>
              <a:t>Freepik</a:t>
            </a:r>
            <a:r>
              <a:rPr lang="en-US" spc="-150" dirty="0" smtClean="0">
                <a:solidFill>
                  <a:schemeClr val="bg1"/>
                </a:solidFill>
                <a:latin typeface="Quicksand Light" pitchFamily="2" charset="0"/>
              </a:rPr>
              <a:t>; Amp / Speaker (mic), Red Guitar- </a:t>
            </a:r>
            <a:r>
              <a:rPr lang="en-US" spc="-150" dirty="0" err="1" smtClean="0">
                <a:solidFill>
                  <a:srgbClr val="00B0F0"/>
                </a:solidFill>
                <a:latin typeface="Quicksand Light" pitchFamily="2" charset="0"/>
              </a:rPr>
              <a:t>macrovector</a:t>
            </a:r>
            <a:r>
              <a:rPr lang="en-US" spc="-150" dirty="0" smtClean="0">
                <a:solidFill>
                  <a:schemeClr val="bg1"/>
                </a:solidFill>
                <a:latin typeface="Quicksand Light" pitchFamily="2" charset="0"/>
              </a:rPr>
              <a:t>; Lead, Rhythm, Bass </a:t>
            </a:r>
          </a:p>
          <a:p>
            <a:pPr>
              <a:lnSpc>
                <a:spcPts val="2600"/>
              </a:lnSpc>
            </a:pPr>
            <a:r>
              <a:rPr lang="en-US" spc="-150" dirty="0">
                <a:solidFill>
                  <a:schemeClr val="bg1"/>
                </a:solidFill>
                <a:latin typeface="Quicksand Light" pitchFamily="2" charset="0"/>
              </a:rPr>
              <a:t>	</a:t>
            </a:r>
            <a:r>
              <a:rPr lang="en-US" spc="-150" dirty="0" smtClean="0">
                <a:solidFill>
                  <a:schemeClr val="bg1"/>
                </a:solidFill>
                <a:latin typeface="Quicksand Light" pitchFamily="2" charset="0"/>
              </a:rPr>
              <a:t>Guitars- </a:t>
            </a:r>
            <a:r>
              <a:rPr lang="en-US" spc="-150" dirty="0" err="1" smtClean="0">
                <a:solidFill>
                  <a:srgbClr val="00B0F0"/>
                </a:solidFill>
                <a:latin typeface="Quicksand Light" pitchFamily="2" charset="0"/>
              </a:rPr>
              <a:t>pch.vector</a:t>
            </a:r>
            <a:r>
              <a:rPr lang="en-US" spc="-150" dirty="0" smtClean="0">
                <a:solidFill>
                  <a:schemeClr val="bg1"/>
                </a:solidFill>
                <a:latin typeface="Quicksand Light" pitchFamily="2" charset="0"/>
              </a:rPr>
              <a:t>; Golden Axe- </a:t>
            </a:r>
            <a:r>
              <a:rPr lang="en-US" spc="-150" dirty="0" smtClean="0">
                <a:solidFill>
                  <a:srgbClr val="00B0F0"/>
                </a:solidFill>
                <a:latin typeface="Quicksand Light" pitchFamily="2" charset="0"/>
              </a:rPr>
              <a:t>user13961472</a:t>
            </a:r>
            <a:r>
              <a:rPr lang="en-US" spc="-150" dirty="0" smtClean="0">
                <a:solidFill>
                  <a:schemeClr val="bg1"/>
                </a:solidFill>
                <a:latin typeface="Quicksand Light" pitchFamily="2" charset="0"/>
              </a:rPr>
              <a:t>; Drumsticks, Tiger- </a:t>
            </a:r>
            <a:r>
              <a:rPr lang="en-US" spc="-150" dirty="0" err="1" smtClean="0">
                <a:solidFill>
                  <a:srgbClr val="00B0F0"/>
                </a:solidFill>
                <a:latin typeface="Quicksand Light" pitchFamily="2" charset="0"/>
              </a:rPr>
              <a:t>vudiart</a:t>
            </a:r>
            <a:r>
              <a:rPr lang="en-US" spc="-150" dirty="0" smtClean="0">
                <a:solidFill>
                  <a:schemeClr val="bg1"/>
                </a:solidFill>
                <a:latin typeface="Quicksand Light" pitchFamily="2" charset="0"/>
              </a:rPr>
              <a:t>; Cat- </a:t>
            </a:r>
            <a:r>
              <a:rPr lang="en-US" spc="-150" dirty="0" err="1" smtClean="0">
                <a:solidFill>
                  <a:srgbClr val="00B0F0"/>
                </a:solidFill>
                <a:latin typeface="Quicksand Light" pitchFamily="2" charset="0"/>
              </a:rPr>
              <a:t>tinuviek</a:t>
            </a:r>
            <a:r>
              <a:rPr lang="en-US" spc="-150" dirty="0" smtClean="0">
                <a:solidFill>
                  <a:schemeClr val="bg1"/>
                </a:solidFill>
                <a:latin typeface="Quicksand Light" pitchFamily="2" charset="0"/>
              </a:rPr>
              <a:t>; Dog, </a:t>
            </a:r>
          </a:p>
          <a:p>
            <a:pPr>
              <a:lnSpc>
                <a:spcPts val="2600"/>
              </a:lnSpc>
            </a:pPr>
            <a:r>
              <a:rPr lang="en-US" spc="-150" dirty="0">
                <a:solidFill>
                  <a:schemeClr val="bg1"/>
                </a:solidFill>
                <a:latin typeface="Quicksand Light" pitchFamily="2" charset="0"/>
              </a:rPr>
              <a:t>	</a:t>
            </a:r>
            <a:r>
              <a:rPr lang="en-US" spc="-200" dirty="0" smtClean="0">
                <a:solidFill>
                  <a:schemeClr val="bg1"/>
                </a:solidFill>
                <a:latin typeface="Quicksand Light" pitchFamily="2" charset="0"/>
              </a:rPr>
              <a:t>Unicorn-</a:t>
            </a:r>
            <a:r>
              <a:rPr lang="en-US" spc="-200" dirty="0" smtClean="0">
                <a:solidFill>
                  <a:srgbClr val="00B0F0"/>
                </a:solidFill>
                <a:latin typeface="Quicksand Light" pitchFamily="2" charset="0"/>
              </a:rPr>
              <a:t> </a:t>
            </a:r>
            <a:r>
              <a:rPr lang="en-US" spc="-200" dirty="0" err="1" smtClean="0">
                <a:solidFill>
                  <a:srgbClr val="00B0F0"/>
                </a:solidFill>
                <a:latin typeface="Quicksand Light" pitchFamily="2" charset="0"/>
              </a:rPr>
              <a:t>topvector</a:t>
            </a:r>
            <a:r>
              <a:rPr lang="en-US" spc="-200" dirty="0" smtClean="0">
                <a:solidFill>
                  <a:schemeClr val="bg1"/>
                </a:solidFill>
                <a:latin typeface="Quicksand Light" pitchFamily="2" charset="0"/>
              </a:rPr>
              <a:t>; Mouse- </a:t>
            </a:r>
            <a:r>
              <a:rPr lang="en-US" spc="-200" dirty="0" err="1" smtClean="0">
                <a:solidFill>
                  <a:srgbClr val="00B0F0"/>
                </a:solidFill>
                <a:latin typeface="Quicksand Light" pitchFamily="2" charset="0"/>
              </a:rPr>
              <a:t>VectorMassStudio</a:t>
            </a:r>
            <a:r>
              <a:rPr lang="en-US" spc="-200" dirty="0" smtClean="0">
                <a:solidFill>
                  <a:schemeClr val="bg1"/>
                </a:solidFill>
                <a:latin typeface="Quicksand Light" pitchFamily="2" charset="0"/>
              </a:rPr>
              <a:t>; Pig- </a:t>
            </a:r>
            <a:r>
              <a:rPr lang="en-US" spc="-200" dirty="0" err="1" smtClean="0">
                <a:solidFill>
                  <a:srgbClr val="00B0F0"/>
                </a:solidFill>
                <a:latin typeface="Quicksand Light" pitchFamily="2" charset="0"/>
              </a:rPr>
              <a:t>geekclick</a:t>
            </a:r>
            <a:r>
              <a:rPr lang="en-US" spc="-200" dirty="0" smtClean="0">
                <a:solidFill>
                  <a:schemeClr val="bg1"/>
                </a:solidFill>
                <a:latin typeface="Quicksand Light" pitchFamily="2" charset="0"/>
              </a:rPr>
              <a:t>; Turtle- </a:t>
            </a:r>
            <a:r>
              <a:rPr lang="en-US" spc="-200" dirty="0" err="1" smtClean="0">
                <a:solidFill>
                  <a:srgbClr val="00B0F0"/>
                </a:solidFill>
                <a:latin typeface="Quicksand Light" pitchFamily="2" charset="0"/>
              </a:rPr>
              <a:t>prettyvectors</a:t>
            </a:r>
            <a:r>
              <a:rPr lang="en-US" spc="-200" dirty="0" smtClean="0">
                <a:solidFill>
                  <a:srgbClr val="00B0F0"/>
                </a:solidFill>
                <a:latin typeface="Quicksand Light" pitchFamily="2" charset="0"/>
              </a:rPr>
              <a:t>; </a:t>
            </a:r>
            <a:r>
              <a:rPr lang="en-US" spc="-200" dirty="0" smtClean="0">
                <a:solidFill>
                  <a:schemeClr val="bg1"/>
                </a:solidFill>
                <a:latin typeface="Quicksand Light" pitchFamily="2" charset="0"/>
              </a:rPr>
              <a:t>Spotlight-</a:t>
            </a:r>
            <a:r>
              <a:rPr lang="en-US" spc="-200" dirty="0" smtClean="0">
                <a:solidFill>
                  <a:srgbClr val="00B0F0"/>
                </a:solidFill>
                <a:latin typeface="Quicksand Light" pitchFamily="2" charset="0"/>
              </a:rPr>
              <a:t> </a:t>
            </a:r>
            <a:r>
              <a:rPr lang="en-US" spc="-200" dirty="0" err="1" smtClean="0">
                <a:solidFill>
                  <a:srgbClr val="00B0F0"/>
                </a:solidFill>
                <a:latin typeface="Quicksand Light" pitchFamily="2" charset="0"/>
              </a:rPr>
              <a:t>designsolve</a:t>
            </a:r>
            <a:endParaRPr lang="en-US" spc="-200" dirty="0" smtClean="0">
              <a:solidFill>
                <a:srgbClr val="00B0F0"/>
              </a:solidFill>
              <a:latin typeface="Quicksand Light" pitchFamily="2" charset="0"/>
            </a:endParaRPr>
          </a:p>
          <a:p>
            <a:pPr>
              <a:lnSpc>
                <a:spcPts val="2600"/>
              </a:lnSpc>
            </a:pPr>
            <a:r>
              <a:rPr lang="en-US" spc="-150" dirty="0" smtClean="0">
                <a:solidFill>
                  <a:srgbClr val="00B0F0"/>
                </a:solidFill>
                <a:latin typeface="Quicksand Light" pitchFamily="2" charset="0"/>
              </a:rPr>
              <a:t>Audio</a:t>
            </a:r>
            <a:r>
              <a:rPr lang="en-US" spc="-150" dirty="0" smtClean="0">
                <a:solidFill>
                  <a:schemeClr val="bg1"/>
                </a:solidFill>
                <a:latin typeface="Quicksand Light" pitchFamily="2" charset="0"/>
              </a:rPr>
              <a:t>:       Crash sound mixed from sounds by- </a:t>
            </a:r>
            <a:r>
              <a:rPr lang="en-US" spc="-150" dirty="0" err="1" smtClean="0">
                <a:solidFill>
                  <a:srgbClr val="00B0F0"/>
                </a:solidFill>
                <a:latin typeface="Quicksand Light" pitchFamily="2" charset="0"/>
              </a:rPr>
              <a:t>foleyhaven</a:t>
            </a:r>
            <a:r>
              <a:rPr lang="en-US" spc="-150" dirty="0" smtClean="0">
                <a:solidFill>
                  <a:schemeClr val="bg1"/>
                </a:solidFill>
                <a:latin typeface="Quicksand Light" pitchFamily="2" charset="0"/>
              </a:rPr>
              <a:t>, </a:t>
            </a:r>
            <a:r>
              <a:rPr lang="en-US" spc="-150" dirty="0" err="1" smtClean="0">
                <a:solidFill>
                  <a:srgbClr val="00B0F0"/>
                </a:solidFill>
                <a:latin typeface="Quicksand Light" pitchFamily="2" charset="0"/>
              </a:rPr>
              <a:t>soundsnapfx</a:t>
            </a:r>
            <a:r>
              <a:rPr lang="en-US" spc="-150" dirty="0" smtClean="0">
                <a:solidFill>
                  <a:schemeClr val="bg1"/>
                </a:solidFill>
                <a:latin typeface="Quicksand Light" pitchFamily="2" charset="0"/>
              </a:rPr>
              <a:t>, </a:t>
            </a:r>
            <a:r>
              <a:rPr lang="en-US" spc="-150" dirty="0" err="1" smtClean="0">
                <a:solidFill>
                  <a:srgbClr val="00B0F0"/>
                </a:solidFill>
                <a:latin typeface="Quicksand Light" pitchFamily="2" charset="0"/>
              </a:rPr>
              <a:t>dwoboyle</a:t>
            </a:r>
            <a:r>
              <a:rPr lang="en-US" spc="-150" dirty="0">
                <a:solidFill>
                  <a:schemeClr val="bg1"/>
                </a:solidFill>
                <a:latin typeface="Quicksand Light" pitchFamily="2" charset="0"/>
              </a:rPr>
              <a:t>, </a:t>
            </a:r>
            <a:r>
              <a:rPr lang="en-US" spc="-150" dirty="0" err="1" smtClean="0">
                <a:solidFill>
                  <a:srgbClr val="00B0F0"/>
                </a:solidFill>
                <a:latin typeface="Quicksand Light" pitchFamily="2" charset="0"/>
              </a:rPr>
              <a:t>inspectorj</a:t>
            </a:r>
            <a:r>
              <a:rPr lang="en-US" spc="-150" dirty="0" smtClean="0">
                <a:solidFill>
                  <a:schemeClr val="bg1"/>
                </a:solidFill>
                <a:latin typeface="Quicksand Light" pitchFamily="2" charset="0"/>
              </a:rPr>
              <a:t>, and </a:t>
            </a:r>
          </a:p>
          <a:p>
            <a:pPr>
              <a:lnSpc>
                <a:spcPts val="2600"/>
              </a:lnSpc>
            </a:pPr>
            <a:r>
              <a:rPr lang="en-US" spc="-150" dirty="0">
                <a:solidFill>
                  <a:schemeClr val="bg1"/>
                </a:solidFill>
                <a:latin typeface="Quicksand Light" pitchFamily="2" charset="0"/>
              </a:rPr>
              <a:t>	</a:t>
            </a:r>
            <a:r>
              <a:rPr lang="en-US" spc="-150" dirty="0" err="1" smtClean="0">
                <a:solidFill>
                  <a:srgbClr val="00B0F0"/>
                </a:solidFill>
                <a:latin typeface="Quicksand Light" pitchFamily="2" charset="0"/>
              </a:rPr>
              <a:t>ruvhjnvdkvndjine</a:t>
            </a:r>
            <a:r>
              <a:rPr lang="en-US" spc="-150" dirty="0" smtClean="0">
                <a:solidFill>
                  <a:srgbClr val="00B0F0"/>
                </a:solidFill>
                <a:latin typeface="Quicksand Light" pitchFamily="2" charset="0"/>
              </a:rPr>
              <a:t> </a:t>
            </a:r>
            <a:r>
              <a:rPr lang="en-US" spc="-150" dirty="0" smtClean="0">
                <a:solidFill>
                  <a:schemeClr val="bg1"/>
                </a:solidFill>
                <a:latin typeface="Quicksand Light" pitchFamily="2" charset="0"/>
              </a:rPr>
              <a:t>(CCBY4.0 - Attribution); </a:t>
            </a:r>
            <a:r>
              <a:rPr lang="en-US" spc="-200" dirty="0" smtClean="0">
                <a:solidFill>
                  <a:schemeClr val="bg1"/>
                </a:solidFill>
                <a:latin typeface="Quicksand Light" pitchFamily="2" charset="0"/>
              </a:rPr>
              <a:t>All other sounds are under Creative Commons license (CC0); 	</a:t>
            </a:r>
            <a:r>
              <a:rPr lang="en-US" spc="-150" dirty="0" smtClean="0">
                <a:solidFill>
                  <a:schemeClr val="bg1"/>
                </a:solidFill>
                <a:latin typeface="Quicksand Light" pitchFamily="2" charset="0"/>
              </a:rPr>
              <a:t>Title / Credits Song- ‘80’s Metal’ by </a:t>
            </a:r>
            <a:r>
              <a:rPr lang="en-US" spc="-150" dirty="0" smtClean="0">
                <a:solidFill>
                  <a:srgbClr val="00B0F0"/>
                </a:solidFill>
                <a:latin typeface="Quicksand Light" pitchFamily="2" charset="0"/>
              </a:rPr>
              <a:t>Floridian Thrasher</a:t>
            </a:r>
            <a:r>
              <a:rPr lang="en-US" spc="-150" dirty="0" smtClean="0">
                <a:solidFill>
                  <a:schemeClr val="bg1"/>
                </a:solidFill>
                <a:latin typeface="Quicksand Light" pitchFamily="2" charset="0"/>
              </a:rPr>
              <a:t>; Synth- </a:t>
            </a:r>
            <a:r>
              <a:rPr lang="en-US" spc="-150" dirty="0" err="1" smtClean="0">
                <a:solidFill>
                  <a:srgbClr val="00B0F0"/>
                </a:solidFill>
                <a:latin typeface="Quicksand Light" pitchFamily="2" charset="0"/>
              </a:rPr>
              <a:t>deadrobotmusic</a:t>
            </a:r>
            <a:r>
              <a:rPr lang="en-US" spc="-150" dirty="0" smtClean="0">
                <a:solidFill>
                  <a:schemeClr val="bg1"/>
                </a:solidFill>
                <a:latin typeface="Quicksand Light" pitchFamily="2" charset="0"/>
              </a:rPr>
              <a:t>; Bass- </a:t>
            </a:r>
            <a:r>
              <a:rPr lang="en-US" spc="-150" dirty="0" err="1" smtClean="0">
                <a:solidFill>
                  <a:srgbClr val="00B0F0"/>
                </a:solidFill>
                <a:latin typeface="Quicksand Light" pitchFamily="2" charset="0"/>
              </a:rPr>
              <a:t>vrezerino</a:t>
            </a:r>
            <a:r>
              <a:rPr lang="en-US" spc="-150" dirty="0" smtClean="0">
                <a:solidFill>
                  <a:schemeClr val="bg1"/>
                </a:solidFill>
                <a:latin typeface="Quicksand Light" pitchFamily="2" charset="0"/>
              </a:rPr>
              <a:t>; 	Guitar Tapping- </a:t>
            </a:r>
            <a:r>
              <a:rPr lang="en-US" spc="-150" dirty="0" err="1" smtClean="0">
                <a:solidFill>
                  <a:srgbClr val="00B0F0"/>
                </a:solidFill>
                <a:latin typeface="Quicksand Light" pitchFamily="2" charset="0"/>
              </a:rPr>
              <a:t>davidkyoku</a:t>
            </a:r>
            <a:r>
              <a:rPr lang="en-US" spc="-150" dirty="0" smtClean="0">
                <a:solidFill>
                  <a:schemeClr val="bg1"/>
                </a:solidFill>
                <a:latin typeface="Quicksand Light" pitchFamily="2" charset="0"/>
              </a:rPr>
              <a:t>; Heavy Guitar- </a:t>
            </a:r>
            <a:r>
              <a:rPr lang="en-US" spc="-150" dirty="0" err="1" smtClean="0">
                <a:solidFill>
                  <a:srgbClr val="00B0F0"/>
                </a:solidFill>
                <a:latin typeface="Quicksand Light" pitchFamily="2" charset="0"/>
              </a:rPr>
              <a:t>luizguilherme</a:t>
            </a:r>
            <a:r>
              <a:rPr lang="en-US" spc="-150" dirty="0" smtClean="0">
                <a:solidFill>
                  <a:srgbClr val="00B0F0"/>
                </a:solidFill>
                <a:latin typeface="Quicksand Light" pitchFamily="2" charset="0"/>
              </a:rPr>
              <a:t>-a</a:t>
            </a:r>
            <a:r>
              <a:rPr lang="en-US" spc="-150" dirty="0" smtClean="0">
                <a:solidFill>
                  <a:schemeClr val="bg1"/>
                </a:solidFill>
                <a:latin typeface="Quicksand Light" pitchFamily="2" charset="0"/>
              </a:rPr>
              <a:t>; Drums- </a:t>
            </a:r>
            <a:r>
              <a:rPr lang="en-US" spc="-150" dirty="0" err="1" smtClean="0">
                <a:solidFill>
                  <a:srgbClr val="00B0F0"/>
                </a:solidFill>
                <a:latin typeface="Quicksand Light" pitchFamily="2" charset="0"/>
              </a:rPr>
              <a:t>vincent-sermonne</a:t>
            </a:r>
            <a:r>
              <a:rPr lang="en-US" spc="-150" dirty="0" smtClean="0">
                <a:solidFill>
                  <a:schemeClr val="bg1"/>
                </a:solidFill>
                <a:latin typeface="Quicksand Light" pitchFamily="2" charset="0"/>
              </a:rPr>
              <a:t>; Angel and 	Arpeggio from sounds by- </a:t>
            </a:r>
            <a:r>
              <a:rPr lang="en-US" spc="-150" dirty="0" smtClean="0">
                <a:solidFill>
                  <a:srgbClr val="00B0F0"/>
                </a:solidFill>
                <a:latin typeface="Quicksand Light" pitchFamily="2" charset="0"/>
              </a:rPr>
              <a:t>marknkris1996</a:t>
            </a:r>
            <a:r>
              <a:rPr lang="en-US" spc="-150" dirty="0" smtClean="0">
                <a:solidFill>
                  <a:schemeClr val="bg1"/>
                </a:solidFill>
                <a:latin typeface="Quicksand Light" pitchFamily="2" charset="0"/>
              </a:rPr>
              <a:t> and </a:t>
            </a:r>
            <a:r>
              <a:rPr lang="en-US" spc="-150" dirty="0" err="1" smtClean="0">
                <a:solidFill>
                  <a:srgbClr val="00B0F0"/>
                </a:solidFill>
                <a:latin typeface="Quicksand Light" pitchFamily="2" charset="0"/>
              </a:rPr>
              <a:t>afgbeveridge</a:t>
            </a:r>
            <a:r>
              <a:rPr lang="en-US" spc="-150" dirty="0" smtClean="0">
                <a:solidFill>
                  <a:schemeClr val="bg1"/>
                </a:solidFill>
                <a:latin typeface="Quicksand Light" pitchFamily="2" charset="0"/>
              </a:rPr>
              <a:t>; Yell- </a:t>
            </a:r>
            <a:r>
              <a:rPr lang="en-US" spc="-150" dirty="0" smtClean="0">
                <a:solidFill>
                  <a:srgbClr val="00B0F0"/>
                </a:solidFill>
                <a:latin typeface="Quicksand Light" pitchFamily="2" charset="0"/>
              </a:rPr>
              <a:t>mordecai666</a:t>
            </a:r>
            <a:r>
              <a:rPr lang="en-US" spc="-150" dirty="0" smtClean="0">
                <a:solidFill>
                  <a:schemeClr val="bg1"/>
                </a:solidFill>
                <a:latin typeface="Quicksand Light" pitchFamily="2" charset="0"/>
              </a:rPr>
              <a:t>; Mic Check from 	sounds by- </a:t>
            </a:r>
            <a:r>
              <a:rPr lang="en-US" spc="-150" dirty="0" err="1" smtClean="0">
                <a:solidFill>
                  <a:srgbClr val="00B0F0"/>
                </a:solidFill>
                <a:latin typeface="Quicksand Light" pitchFamily="2" charset="0"/>
              </a:rPr>
              <a:t>javierserrat</a:t>
            </a:r>
            <a:r>
              <a:rPr lang="en-US" spc="-150" dirty="0" smtClean="0">
                <a:solidFill>
                  <a:schemeClr val="bg1"/>
                </a:solidFill>
                <a:latin typeface="Quicksand Light" pitchFamily="2" charset="0"/>
              </a:rPr>
              <a:t> and </a:t>
            </a:r>
            <a:r>
              <a:rPr lang="en-US" spc="-150" dirty="0" err="1" smtClean="0">
                <a:solidFill>
                  <a:srgbClr val="00B0F0"/>
                </a:solidFill>
                <a:latin typeface="Quicksand Light" pitchFamily="2" charset="0"/>
              </a:rPr>
              <a:t>susy</a:t>
            </a:r>
            <a:r>
              <a:rPr lang="en-US" spc="-150" dirty="0" smtClean="0">
                <a:solidFill>
                  <a:srgbClr val="00B0F0"/>
                </a:solidFill>
                <a:latin typeface="Quicksand Light" pitchFamily="2" charset="0"/>
              </a:rPr>
              <a:t> </a:t>
            </a:r>
            <a:r>
              <a:rPr lang="en-US" spc="-150" dirty="0" err="1" smtClean="0">
                <a:solidFill>
                  <a:srgbClr val="00B0F0"/>
                </a:solidFill>
                <a:latin typeface="Quicksand Light" pitchFamily="2" charset="0"/>
              </a:rPr>
              <a:t>christiansen</a:t>
            </a:r>
            <a:r>
              <a:rPr lang="en-US" spc="-150" dirty="0" smtClean="0">
                <a:solidFill>
                  <a:schemeClr val="bg1"/>
                </a:solidFill>
                <a:latin typeface="Quicksand Light" pitchFamily="2" charset="0"/>
              </a:rPr>
              <a:t>; Cheer- </a:t>
            </a:r>
            <a:r>
              <a:rPr lang="en-US" spc="-150" dirty="0" err="1" smtClean="0">
                <a:solidFill>
                  <a:srgbClr val="00B0F0"/>
                </a:solidFill>
                <a:latin typeface="Quicksand Light" pitchFamily="2" charset="0"/>
              </a:rPr>
              <a:t>beeproductive</a:t>
            </a:r>
            <a:r>
              <a:rPr lang="en-US" spc="-150" dirty="0" smtClean="0">
                <a:solidFill>
                  <a:schemeClr val="bg1"/>
                </a:solidFill>
                <a:latin typeface="Quicksand Light" pitchFamily="2" charset="0"/>
              </a:rPr>
              <a:t>; Banging Door- </a:t>
            </a:r>
            <a:r>
              <a:rPr lang="en-US" spc="-150" dirty="0" err="1" smtClean="0">
                <a:solidFill>
                  <a:srgbClr val="00B0F0"/>
                </a:solidFill>
                <a:latin typeface="Quicksand Light" pitchFamily="2" charset="0"/>
              </a:rPr>
              <a:t>mussashimits</a:t>
            </a:r>
            <a:r>
              <a:rPr lang="en-US" spc="-150" dirty="0" smtClean="0">
                <a:solidFill>
                  <a:schemeClr val="bg1"/>
                </a:solidFill>
                <a:latin typeface="Quicksand Light" pitchFamily="2" charset="0"/>
              </a:rPr>
              <a:t>; 	Feedback from sounds by- </a:t>
            </a:r>
            <a:r>
              <a:rPr lang="en-US" spc="-150" dirty="0" err="1" smtClean="0">
                <a:solidFill>
                  <a:srgbClr val="00B0F0"/>
                </a:solidFill>
                <a:latin typeface="Quicksand Light" pitchFamily="2" charset="0"/>
              </a:rPr>
              <a:t>pacofsanchez</a:t>
            </a:r>
            <a:r>
              <a:rPr lang="en-US" spc="-150" dirty="0" smtClean="0">
                <a:solidFill>
                  <a:schemeClr val="bg1"/>
                </a:solidFill>
                <a:latin typeface="Quicksand Light" pitchFamily="2" charset="0"/>
              </a:rPr>
              <a:t> and </a:t>
            </a:r>
            <a:r>
              <a:rPr lang="en-US" spc="-150" dirty="0" smtClean="0">
                <a:solidFill>
                  <a:srgbClr val="00B0F0"/>
                </a:solidFill>
                <a:latin typeface="Quicksand Light" pitchFamily="2" charset="0"/>
              </a:rPr>
              <a:t>nosebleed-cinema</a:t>
            </a:r>
          </a:p>
          <a:p>
            <a:pPr>
              <a:lnSpc>
                <a:spcPts val="2600"/>
              </a:lnSpc>
            </a:pPr>
            <a:r>
              <a:rPr lang="en-US" spc="-150" dirty="0" smtClean="0">
                <a:solidFill>
                  <a:schemeClr val="bg1"/>
                </a:solidFill>
                <a:latin typeface="Quicksand Light" pitchFamily="2" charset="0"/>
              </a:rPr>
              <a:t>All fonts  from</a:t>
            </a:r>
            <a:r>
              <a:rPr lang="en-US" spc="-150" dirty="0" smtClean="0">
                <a:solidFill>
                  <a:srgbClr val="00B0F0"/>
                </a:solidFill>
                <a:latin typeface="Quicksand Light" pitchFamily="2" charset="0"/>
              </a:rPr>
              <a:t> Google Fonts  </a:t>
            </a:r>
            <a:r>
              <a:rPr lang="en-US" spc="-150" dirty="0" smtClean="0">
                <a:solidFill>
                  <a:schemeClr val="bg1"/>
                </a:solidFill>
                <a:latin typeface="Quicksand Light" pitchFamily="2" charset="0"/>
              </a:rPr>
              <a:t>(Open Font License): Quicksand Light, Bangers, New Rocker, Metal Mania</a:t>
            </a:r>
          </a:p>
        </p:txBody>
      </p:sp>
      <p:sp>
        <p:nvSpPr>
          <p:cNvPr id="9" name="TextBox 8"/>
          <p:cNvSpPr txBox="1"/>
          <p:nvPr/>
        </p:nvSpPr>
        <p:spPr>
          <a:xfrm>
            <a:off x="77117" y="0"/>
            <a:ext cx="14465147" cy="2954655"/>
          </a:xfrm>
          <a:prstGeom prst="rect">
            <a:avLst/>
          </a:prstGeom>
          <a:noFill/>
        </p:spPr>
        <p:txBody>
          <a:bodyPr wrap="square" rtlCol="0">
            <a:spAutoFit/>
          </a:bodyPr>
          <a:lstStyle/>
          <a:p>
            <a:r>
              <a:rPr lang="en-US" b="1" dirty="0" smtClean="0">
                <a:solidFill>
                  <a:srgbClr val="00B0F0"/>
                </a:solidFill>
                <a:latin typeface="Quicksand Light" pitchFamily="2" charset="0"/>
              </a:rPr>
              <a:t>Editing </a:t>
            </a:r>
            <a:r>
              <a:rPr lang="en-US" b="1" dirty="0">
                <a:solidFill>
                  <a:srgbClr val="00B0F0"/>
                </a:solidFill>
                <a:latin typeface="Quicksand Light" pitchFamily="2" charset="0"/>
              </a:rPr>
              <a:t>T</a:t>
            </a:r>
            <a:r>
              <a:rPr lang="en-US" b="1" dirty="0" smtClean="0">
                <a:solidFill>
                  <a:srgbClr val="00B0F0"/>
                </a:solidFill>
                <a:latin typeface="Quicksand Light" pitchFamily="2" charset="0"/>
              </a:rPr>
              <a:t>his Template:</a:t>
            </a:r>
          </a:p>
          <a:p>
            <a:pPr>
              <a:spcBef>
                <a:spcPts val="1800"/>
              </a:spcBef>
            </a:pPr>
            <a:r>
              <a:rPr lang="en-US" dirty="0" smtClean="0">
                <a:solidFill>
                  <a:schemeClr val="bg1"/>
                </a:solidFill>
                <a:latin typeface="Quicksand Light" pitchFamily="2" charset="0"/>
              </a:rPr>
              <a:t>Type your text into the text boxes provided. The font size and line spacing are intended to allow for longer sentences, so you may need to increase the size for single words or short expressions (including increasing paragraph spacing for font sizes above 52).</a:t>
            </a:r>
          </a:p>
          <a:p>
            <a:pPr>
              <a:spcBef>
                <a:spcPts val="1800"/>
              </a:spcBef>
            </a:pPr>
            <a:r>
              <a:rPr lang="en-US" dirty="0">
                <a:solidFill>
                  <a:schemeClr val="bg1"/>
                </a:solidFill>
                <a:latin typeface="Quicksand Light" pitchFamily="2" charset="0"/>
                <a:cs typeface="Kalam" panose="02000000000000000000" pitchFamily="2" charset="0"/>
              </a:rPr>
              <a:t>*Note- </a:t>
            </a:r>
            <a:r>
              <a:rPr lang="en-US" dirty="0" smtClean="0">
                <a:solidFill>
                  <a:schemeClr val="bg1"/>
                </a:solidFill>
                <a:latin typeface="Quicksand Light" pitchFamily="2" charset="0"/>
                <a:cs typeface="Kalam" panose="02000000000000000000" pitchFamily="2" charset="0"/>
              </a:rPr>
              <a:t>Deleting</a:t>
            </a:r>
            <a:r>
              <a:rPr lang="en-US" dirty="0">
                <a:solidFill>
                  <a:schemeClr val="bg1"/>
                </a:solidFill>
                <a:latin typeface="Quicksand Light" pitchFamily="2" charset="0"/>
                <a:cs typeface="Kalam" panose="02000000000000000000" pitchFamily="2" charset="0"/>
              </a:rPr>
              <a:t>, or moving objects can break animation sequences.  I recommend storing an unaltered copy of this game template in a separate folder as a back-up</a:t>
            </a:r>
            <a:r>
              <a:rPr lang="en-US" dirty="0" smtClean="0">
                <a:solidFill>
                  <a:schemeClr val="bg1"/>
                </a:solidFill>
                <a:latin typeface="Quicksand Light" pitchFamily="2" charset="0"/>
                <a:cs typeface="Kalam" panose="02000000000000000000" pitchFamily="2" charset="0"/>
              </a:rPr>
              <a:t>.*</a:t>
            </a:r>
            <a:endParaRPr lang="en-US" dirty="0">
              <a:solidFill>
                <a:schemeClr val="bg1"/>
              </a:solidFill>
              <a:latin typeface="Quicksand Light" pitchFamily="2" charset="0"/>
              <a:cs typeface="Kalam" panose="02000000000000000000" pitchFamily="2" charset="0"/>
            </a:endParaRPr>
          </a:p>
        </p:txBody>
      </p:sp>
    </p:spTree>
    <p:extLst>
      <p:ext uri="{BB962C8B-B14F-4D97-AF65-F5344CB8AC3E}">
        <p14:creationId xmlns:p14="http://schemas.microsoft.com/office/powerpoint/2010/main" val="14337293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angel with arpeggio (marknkris1996 and afgbeveridg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7202961" y="8741883"/>
            <a:ext cx="487363" cy="487363"/>
          </a:xfrm>
          <a:prstGeom prst="rect">
            <a:avLst/>
          </a:prstGeom>
        </p:spPr>
      </p:pic>
      <p:pic>
        <p:nvPicPr>
          <p:cNvPr id="94" name="crowd-cheer (beeproductiv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6329838" y="8741883"/>
            <a:ext cx="487363" cy="487363"/>
          </a:xfrm>
          <a:prstGeom prst="rect">
            <a:avLst/>
          </a:prstGeom>
        </p:spPr>
      </p:pic>
      <p:pic>
        <p:nvPicPr>
          <p:cNvPr id="7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stretch>
            <a:fillRect/>
          </a:stretch>
        </p:blipFill>
        <p:spPr>
          <a:xfrm>
            <a:off x="5287555" y="8728720"/>
            <a:ext cx="487363" cy="487363"/>
          </a:xfrm>
          <a:prstGeom prst="rect">
            <a:avLst/>
          </a:prstGeom>
        </p:spPr>
      </p:pic>
      <p:pic>
        <p:nvPicPr>
          <p:cNvPr id="65" name="old man scream (mordecai666).mp3">
            <a:hlinkClick r:id="" action="ppaction://media"/>
            <a:extLst>
              <a:ext uri="{FF2B5EF4-FFF2-40B4-BE49-F238E27FC236}">
                <a16:creationId xmlns="" xmlns:a16="http://schemas.microsoft.com/office/drawing/2014/main" id="{AF9749FE-56E0-0E51-4CE8-1F8361F8DE01}"/>
              </a:ext>
            </a:extLst>
          </p:cNvPr>
          <p:cNvPicPr>
            <a:picLocks noChangeAspect="1"/>
          </p:cNvPicPr>
          <p:nvPr>
            <a:audioFile r:link="rId8"/>
            <p:extLst>
              <p:ext uri="{DAA4B4D4-6D71-4841-9C94-3DE7FCFB9230}">
                <p14:media xmlns:p14="http://schemas.microsoft.com/office/powerpoint/2010/main" r:embed="rId7"/>
              </p:ext>
            </p:extLst>
          </p:nvPr>
        </p:nvPicPr>
        <p:blipFill>
          <a:blip r:embed="rId14"/>
          <a:stretch>
            <a:fillRect/>
          </a:stretch>
        </p:blipFill>
        <p:spPr>
          <a:xfrm>
            <a:off x="5948575" y="8958087"/>
            <a:ext cx="487363" cy="487363"/>
          </a:xfrm>
          <a:prstGeom prst="rect">
            <a:avLst/>
          </a:prstGeom>
        </p:spPr>
      </p:pic>
      <p:pic>
        <p:nvPicPr>
          <p:cNvPr id="2" name="Background"/>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96" name="Mouse Right"/>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2732306" y="4452183"/>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159298" y="4291428"/>
            <a:ext cx="1855577" cy="1979283"/>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37328" y="4010404"/>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rot="5400000">
            <a:off x="5095955" y="4509983"/>
            <a:ext cx="1589456" cy="1865376"/>
          </a:xfrm>
          <a:prstGeom prst="rect">
            <a:avLst/>
          </a:prstGeom>
          <a:effectLst>
            <a:outerShdw blurRad="50800" dist="38100" dir="2700000" algn="tl" rotWithShape="0">
              <a:prstClr val="black">
                <a:alpha val="40000"/>
              </a:prstClr>
            </a:outerShdw>
          </a:effectLst>
        </p:spPr>
      </p:pic>
      <p:pic>
        <p:nvPicPr>
          <p:cNvPr id="29" name="Unicorn"/>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106690" y="4060206"/>
            <a:ext cx="1745814" cy="1965960"/>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pic>
        <p:nvPicPr>
          <p:cNvPr id="30" name="Dog"/>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0054813" y="4510663"/>
            <a:ext cx="1852029" cy="1792224"/>
          </a:xfrm>
          <a:prstGeom prst="rect">
            <a:avLst/>
          </a:prstGeom>
          <a:effectLst>
            <a:outerShdw blurRad="50800" dist="38100" dir="2700000" algn="tl" rotWithShape="0">
              <a:prstClr val="black">
                <a:alpha val="40000"/>
              </a:prstClr>
            </a:outerShdw>
          </a:effectLst>
        </p:spPr>
      </p:pic>
      <p:sp>
        <p:nvSpPr>
          <p:cNvPr id="45" name="Text: Old Man Turtle"/>
          <p:cNvSpPr txBox="1"/>
          <p:nvPr/>
        </p:nvSpPr>
        <p:spPr>
          <a:xfrm>
            <a:off x="41727" y="219919"/>
            <a:ext cx="14546947" cy="1323439"/>
          </a:xfrm>
          <a:prstGeom prst="rect">
            <a:avLst/>
          </a:prstGeom>
          <a:noFill/>
        </p:spPr>
        <p:txBody>
          <a:bodyPr wrap="square" rtlCol="0">
            <a:spAutoFit/>
          </a:bodyPr>
          <a:lstStyle/>
          <a:p>
            <a:pPr algn="ctr"/>
            <a:r>
              <a:rPr lang="en-US" sz="8000" dirty="0" smtClean="0">
                <a:solidFill>
                  <a:srgbClr val="92E133"/>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Old man turtle</a:t>
            </a:r>
            <a:r>
              <a:rPr lang="en-US" sz="8000" dirty="0" smtClean="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 hates                            .</a:t>
            </a:r>
            <a:endParaRPr lang="en-US" sz="8000" dirty="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endParaRPr>
          </a:p>
        </p:txBody>
      </p:sp>
      <p:sp>
        <p:nvSpPr>
          <p:cNvPr id="63" name="Text: When he comes..."/>
          <p:cNvSpPr txBox="1"/>
          <p:nvPr/>
        </p:nvSpPr>
        <p:spPr>
          <a:xfrm>
            <a:off x="41727" y="219919"/>
            <a:ext cx="14546947" cy="1323439"/>
          </a:xfrm>
          <a:prstGeom prst="rect">
            <a:avLst/>
          </a:prstGeom>
          <a:noFill/>
        </p:spPr>
        <p:txBody>
          <a:bodyPr wrap="square" rtlCol="0">
            <a:spAutoFit/>
          </a:bodyPr>
          <a:lstStyle/>
          <a:p>
            <a:pPr algn="ctr"/>
            <a:r>
              <a:rPr lang="en-US" sz="8000" dirty="0" smtClean="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When</a:t>
            </a:r>
            <a:r>
              <a:rPr lang="en-US" sz="8000" dirty="0" smtClean="0">
                <a:solidFill>
                  <a:srgbClr val="92E133"/>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 </a:t>
            </a:r>
            <a:r>
              <a:rPr lang="en-US" sz="8000" dirty="0" smtClean="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he</a:t>
            </a:r>
            <a:r>
              <a:rPr lang="en-US" sz="8000" dirty="0" smtClean="0">
                <a:solidFill>
                  <a:srgbClr val="92E133"/>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 </a:t>
            </a:r>
            <a:r>
              <a:rPr lang="en-US" sz="8000" dirty="0" smtClean="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comes to</a:t>
            </a:r>
            <a:r>
              <a:rPr lang="en-US" sz="8000" dirty="0" smtClean="0">
                <a:solidFill>
                  <a:srgbClr val="92E133"/>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 </a:t>
            </a:r>
            <a:r>
              <a:rPr lang="en-US" sz="8000" dirty="0" smtClean="0">
                <a:solidFill>
                  <a:srgbClr val="00B0F0"/>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complain</a:t>
            </a:r>
            <a:r>
              <a:rPr lang="en-US" sz="8000" dirty="0" smtClean="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 …</a:t>
            </a:r>
            <a:endParaRPr lang="en-US" sz="8000" dirty="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endParaRPr>
          </a:p>
        </p:txBody>
      </p:sp>
      <p:sp>
        <p:nvSpPr>
          <p:cNvPr id="66" name="Text: the band hides..."/>
          <p:cNvSpPr txBox="1"/>
          <p:nvPr/>
        </p:nvSpPr>
        <p:spPr>
          <a:xfrm>
            <a:off x="41727" y="219919"/>
            <a:ext cx="14546947" cy="2554545"/>
          </a:xfrm>
          <a:prstGeom prst="rect">
            <a:avLst/>
          </a:prstGeom>
          <a:noFill/>
        </p:spPr>
        <p:txBody>
          <a:bodyPr wrap="square" rtlCol="0">
            <a:spAutoFit/>
          </a:bodyPr>
          <a:lstStyle/>
          <a:p>
            <a:pPr algn="ctr"/>
            <a:r>
              <a:rPr lang="en-US" sz="8000" dirty="0" smtClean="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 the band </a:t>
            </a:r>
            <a:r>
              <a:rPr lang="en-US" sz="8000" dirty="0" smtClean="0">
                <a:solidFill>
                  <a:srgbClr val="00B0F0"/>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hides</a:t>
            </a:r>
            <a:r>
              <a:rPr lang="en-US" sz="8000" dirty="0" smtClean="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rPr>
              <a:t> behind their instruments.</a:t>
            </a:r>
            <a:endParaRPr lang="en-US" sz="8000" dirty="0">
              <a:solidFill>
                <a:schemeClr val="bg1"/>
              </a:solidFill>
              <a:effectLst>
                <a:glow rad="228600">
                  <a:schemeClr val="tx1">
                    <a:alpha val="40000"/>
                  </a:schemeClr>
                </a:glow>
                <a:outerShdw blurRad="50800" dist="38100" dir="2700000" algn="tl" rotWithShape="0">
                  <a:prstClr val="black">
                    <a:alpha val="40000"/>
                  </a:prstClr>
                </a:outerShdw>
              </a:effectLst>
              <a:latin typeface="Bangers" panose="00000500000000000000" pitchFamily="2" charset="0"/>
            </a:endParaRPr>
          </a:p>
        </p:txBody>
      </p:sp>
      <p:sp>
        <p:nvSpPr>
          <p:cNvPr id="6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5400" spc="-250" dirty="0" smtClean="0">
                <a:effectLst>
                  <a:glow rad="101600">
                    <a:srgbClr val="F29000">
                      <a:alpha val="40000"/>
                    </a:srgbClr>
                  </a:glow>
                </a:effectLst>
                <a:latin typeface="Quicksand Light" pitchFamily="2" charset="0"/>
                <a:cs typeface="Rajdhani Light" panose="02000000000000000000" pitchFamily="2" charset="0"/>
              </a:rPr>
              <a:t>Choose</a:t>
            </a:r>
            <a:endParaRPr lang="en-US" sz="5400" spc="-250" dirty="0">
              <a:effectLst>
                <a:glow rad="101600">
                  <a:srgbClr val="F29000">
                    <a:alpha val="40000"/>
                  </a:srgbClr>
                </a:glow>
              </a:effectLst>
              <a:latin typeface="Quicksand Light" pitchFamily="2" charset="0"/>
              <a:cs typeface="Rajdhani Light" panose="02000000000000000000" pitchFamily="2" charset="0"/>
            </a:endParaRPr>
          </a:p>
        </p:txBody>
      </p:sp>
      <p:sp>
        <p:nvSpPr>
          <p:cNvPr id="6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6000" spc="-250" dirty="0" smtClean="0">
                <a:effectLst>
                  <a:glow rad="101600">
                    <a:srgbClr val="6FF32D">
                      <a:alpha val="40000"/>
                    </a:srgbClr>
                  </a:glow>
                </a:effectLst>
                <a:latin typeface="Quicksand Light" pitchFamily="2" charset="0"/>
                <a:cs typeface="Rajdhani Light" panose="02000000000000000000" pitchFamily="2" charset="0"/>
              </a:rPr>
              <a:t>where</a:t>
            </a:r>
            <a:endParaRPr lang="en-US" sz="6000" spc="-250" dirty="0">
              <a:effectLst>
                <a:glow rad="101600">
                  <a:srgbClr val="6FF32D">
                    <a:alpha val="40000"/>
                  </a:srgbClr>
                </a:glow>
              </a:effectLst>
              <a:latin typeface="Quicksand Light" pitchFamily="2" charset="0"/>
              <a:cs typeface="Rajdhani Light" panose="02000000000000000000" pitchFamily="2" charset="0"/>
            </a:endParaRPr>
          </a:p>
        </p:txBody>
      </p:sp>
      <p:sp>
        <p:nvSpPr>
          <p:cNvPr id="6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6000" spc="-250" dirty="0" smtClean="0">
                <a:effectLst>
                  <a:glow rad="101600">
                    <a:srgbClr val="B003CD">
                      <a:alpha val="40000"/>
                    </a:srgbClr>
                  </a:glow>
                </a:effectLst>
                <a:latin typeface="Quicksand Light" pitchFamily="2" charset="0"/>
                <a:cs typeface="Rajdhani Light" panose="02000000000000000000" pitchFamily="2" charset="0"/>
              </a:rPr>
              <a:t>to hide</a:t>
            </a:r>
            <a:endParaRPr lang="en-US" sz="6000" spc="-250" dirty="0">
              <a:effectLst>
                <a:glow rad="101600">
                  <a:srgbClr val="B003CD">
                    <a:alpha val="40000"/>
                  </a:srgbClr>
                </a:glow>
              </a:effectLst>
              <a:latin typeface="Quicksand Light" pitchFamily="2" charset="0"/>
              <a:cs typeface="Rajdhani Light" panose="02000000000000000000" pitchFamily="2" charset="0"/>
            </a:endParaRPr>
          </a:p>
        </p:txBody>
      </p:sp>
      <p:sp>
        <p:nvSpPr>
          <p:cNvPr id="70"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5400"/>
              </a:lnSpc>
            </a:pPr>
            <a:r>
              <a:rPr lang="en-US" sz="5400" spc="-250" dirty="0" smtClean="0">
                <a:effectLst>
                  <a:glow rad="101600">
                    <a:srgbClr val="FF0000">
                      <a:alpha val="40000"/>
                    </a:srgbClr>
                  </a:glow>
                </a:effectLst>
                <a:latin typeface="Quicksand Light" pitchFamily="2" charset="0"/>
                <a:cs typeface="Rajdhani Light" panose="02000000000000000000" pitchFamily="2" charset="0"/>
              </a:rPr>
              <a:t>by reading</a:t>
            </a:r>
            <a:endParaRPr lang="en-US" sz="5400" spc="-250" dirty="0">
              <a:effectLst>
                <a:glow rad="101600">
                  <a:srgbClr val="FF0000">
                    <a:alpha val="40000"/>
                  </a:srgbClr>
                </a:glow>
              </a:effectLst>
              <a:latin typeface="Quicksand Light" pitchFamily="2" charset="0"/>
              <a:cs typeface="Rajdhani Light" panose="02000000000000000000" pitchFamily="2" charset="0"/>
            </a:endParaRPr>
          </a:p>
        </p:txBody>
      </p:sp>
      <p:sp>
        <p:nvSpPr>
          <p:cNvPr id="71"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6000" spc="-250" dirty="0" smtClean="0">
                <a:effectLst>
                  <a:glow rad="101600">
                    <a:srgbClr val="008FF0">
                      <a:alpha val="40000"/>
                    </a:srgbClr>
                  </a:glow>
                </a:effectLst>
                <a:latin typeface="Quicksand Light" pitchFamily="2" charset="0"/>
                <a:cs typeface="Rajdhani Light" panose="02000000000000000000" pitchFamily="2" charset="0"/>
              </a:rPr>
              <a:t>a word</a:t>
            </a:r>
            <a:endParaRPr lang="en-US" sz="6000" spc="-250" dirty="0">
              <a:effectLst>
                <a:glow rad="101600">
                  <a:srgbClr val="008FF0">
                    <a:alpha val="40000"/>
                  </a:srgbClr>
                </a:glow>
              </a:effectLst>
              <a:latin typeface="Quicksand Light" pitchFamily="2" charset="0"/>
              <a:cs typeface="Rajdhani Light" panose="02000000000000000000" pitchFamily="2" charset="0"/>
            </a:endParaRPr>
          </a:p>
        </p:txBody>
      </p:sp>
      <p:sp>
        <p:nvSpPr>
          <p:cNvPr id="72"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5400" spc="-250" dirty="0" smtClean="0">
                <a:effectLst>
                  <a:glow rad="101600">
                    <a:schemeClr val="tx1">
                      <a:lumMod val="50000"/>
                      <a:lumOff val="50000"/>
                      <a:alpha val="40000"/>
                    </a:schemeClr>
                  </a:glow>
                </a:effectLst>
                <a:latin typeface="Quicksand Light" pitchFamily="2" charset="0"/>
                <a:cs typeface="Rajdhani Light" panose="02000000000000000000" pitchFamily="2" charset="0"/>
              </a:rPr>
              <a:t>or </a:t>
            </a:r>
            <a:r>
              <a:rPr lang="en-US" sz="5300" spc="-450" dirty="0" smtClean="0">
                <a:effectLst>
                  <a:glow rad="101600">
                    <a:schemeClr val="tx1">
                      <a:lumMod val="50000"/>
                      <a:lumOff val="50000"/>
                      <a:alpha val="40000"/>
                    </a:schemeClr>
                  </a:glow>
                </a:effectLst>
                <a:latin typeface="Quicksand Light" pitchFamily="2" charset="0"/>
                <a:cs typeface="Rajdhani Light" panose="02000000000000000000" pitchFamily="2" charset="0"/>
              </a:rPr>
              <a:t>sentence.</a:t>
            </a:r>
            <a:endParaRPr lang="en-US" sz="5300" spc="-450" dirty="0">
              <a:effectLst>
                <a:glow rad="101600">
                  <a:schemeClr val="tx1">
                    <a:lumMod val="50000"/>
                    <a:lumOff val="50000"/>
                    <a:alpha val="40000"/>
                  </a:schemeClr>
                </a:glow>
              </a:effectLst>
              <a:latin typeface="Quicksand Light" pitchFamily="2" charset="0"/>
              <a:cs typeface="Rajdhani Light" panose="02000000000000000000" pitchFamily="2" charset="0"/>
            </a:endParaRPr>
          </a:p>
        </p:txBody>
      </p:sp>
      <p:pic>
        <p:nvPicPr>
          <p:cNvPr id="76" name="Sorry Box Black"/>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2182440" y="-3577895"/>
            <a:ext cx="2596682" cy="3517101"/>
          </a:xfrm>
          <a:prstGeom prst="rect">
            <a:avLst/>
          </a:prstGeom>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p:cNvPicPr>
            <p:nvPr/>
          </p:nvPicPr>
          <p:blipFill>
            <a:blip r:embed="rId26" cstate="print">
              <a:extLst>
                <a:ext uri="{28A0092B-C50C-407E-A947-70E740481C1C}">
                  <a14:useLocalDpi xmlns:a14="http://schemas.microsoft.com/office/drawing/2010/main" val="0"/>
                </a:ext>
              </a:extLst>
            </a:blip>
            <a:stretch>
              <a:fillRect/>
            </a:stretch>
          </p:blipFill>
          <p:spPr>
            <a:xfrm>
              <a:off x="3386945" y="3309290"/>
              <a:ext cx="1638257" cy="3091507"/>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31"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7" name="Lead"/>
          <p:cNvGrpSpPr/>
          <p:nvPr/>
        </p:nvGrpSpPr>
        <p:grpSpPr>
          <a:xfrm>
            <a:off x="12263003" y="4174900"/>
            <a:ext cx="2330194" cy="2464470"/>
            <a:chOff x="12263003" y="4174900"/>
            <a:chExt cx="2330194" cy="2464470"/>
          </a:xfrm>
        </p:grpSpPr>
        <p:pic>
          <p:nvPicPr>
            <p:cNvPr id="25" name="LG Amp"/>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3079994" y="4174900"/>
              <a:ext cx="1513203" cy="2464470"/>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2263003" y="4962095"/>
              <a:ext cx="805091" cy="1677275"/>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26" name="Old Man Turtle"/>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38" name="Old Man Turtle (Close)"/>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6933751" y="5119873"/>
            <a:ext cx="9241877" cy="5949459"/>
          </a:xfrm>
          <a:prstGeom prst="rect">
            <a:avLst/>
          </a:prstGeom>
          <a:effectLst>
            <a:outerShdw blurRad="76200" dir="13500000" sy="23000" kx="1200000" algn="br" rotWithShape="0">
              <a:prstClr val="black">
                <a:alpha val="20000"/>
              </a:prstClr>
            </a:outerShdw>
          </a:effectLst>
        </p:spPr>
      </p:pic>
      <p:grpSp>
        <p:nvGrpSpPr>
          <p:cNvPr id="46" name="Text: Rock 'n' Roll"/>
          <p:cNvGrpSpPr>
            <a:grpSpLocks noChangeAspect="1"/>
          </p:cNvGrpSpPr>
          <p:nvPr/>
        </p:nvGrpSpPr>
        <p:grpSpPr>
          <a:xfrm>
            <a:off x="8238451" y="158959"/>
            <a:ext cx="5987855" cy="1488976"/>
            <a:chOff x="6195815" y="-1552"/>
            <a:chExt cx="8604579" cy="2139667"/>
          </a:xfrm>
        </p:grpSpPr>
        <p:pic>
          <p:nvPicPr>
            <p:cNvPr id="58" name="Text: 'n'"/>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9796277" y="-1552"/>
              <a:ext cx="1845293" cy="2129939"/>
            </a:xfrm>
            <a:prstGeom prst="rect">
              <a:avLst/>
            </a:prstGeom>
          </p:spPr>
        </p:pic>
        <p:pic>
          <p:nvPicPr>
            <p:cNvPr id="59" name="Text: Rock"/>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6195815" y="8176"/>
              <a:ext cx="4151908" cy="2129939"/>
            </a:xfrm>
            <a:prstGeom prst="rect">
              <a:avLst/>
            </a:prstGeom>
          </p:spPr>
        </p:pic>
        <p:pic>
          <p:nvPicPr>
            <p:cNvPr id="61" name="Text: Roll"/>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0530701" y="0"/>
              <a:ext cx="4269693" cy="2129939"/>
            </a:xfrm>
            <a:prstGeom prst="rect">
              <a:avLst/>
            </a:prstGeom>
          </p:spPr>
        </p:pic>
      </p:grpSp>
      <p:sp>
        <p:nvSpPr>
          <p:cNvPr id="62" name="Turtle Word Bubble"/>
          <p:cNvSpPr/>
          <p:nvPr/>
        </p:nvSpPr>
        <p:spPr>
          <a:xfrm>
            <a:off x="2430468" y="2956560"/>
            <a:ext cx="3761789" cy="2889635"/>
          </a:xfrm>
          <a:prstGeom prst="wedgeEllipseCallout">
            <a:avLst>
              <a:gd name="adj1" fmla="val 61503"/>
              <a:gd name="adj2" fmla="val 7183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lstStyle/>
          <a:p>
            <a:pPr algn="ctr">
              <a:lnSpc>
                <a:spcPts val="8000"/>
              </a:lnSpc>
            </a:pPr>
            <a:r>
              <a:rPr lang="en-US" sz="8000" dirty="0" smtClean="0">
                <a:solidFill>
                  <a:sysClr val="windowText" lastClr="000000"/>
                </a:solidFill>
                <a:latin typeface="Bangers" panose="00000500000000000000" pitchFamily="2" charset="0"/>
              </a:rPr>
              <a:t>I hate it!</a:t>
            </a:r>
            <a:endParaRPr lang="en-US" sz="8000" dirty="0">
              <a:solidFill>
                <a:sysClr val="windowText" lastClr="000000"/>
              </a:solidFill>
              <a:latin typeface="Bangers" panose="00000500000000000000" pitchFamily="2" charset="0"/>
            </a:endParaRPr>
          </a:p>
        </p:txBody>
      </p:sp>
      <p:sp>
        <p:nvSpPr>
          <p:cNvPr id="64"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Get a Job!</a:t>
            </a:r>
            <a:endParaRPr lang="en-US" sz="4400" dirty="0">
              <a:solidFill>
                <a:sysClr val="windowText" lastClr="000000"/>
              </a:solidFill>
              <a:latin typeface="Bangers" panose="00000500000000000000" pitchFamily="2" charset="0"/>
            </a:endParaRPr>
          </a:p>
        </p:txBody>
      </p:sp>
      <p:pic>
        <p:nvPicPr>
          <p:cNvPr id="74" name="Old Man Turtle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sp>
        <p:nvSpPr>
          <p:cNvPr id="77" name="Text: 1 point"/>
          <p:cNvSpPr txBox="1"/>
          <p:nvPr/>
        </p:nvSpPr>
        <p:spPr>
          <a:xfrm>
            <a:off x="548742" y="2072640"/>
            <a:ext cx="1279956" cy="132343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8000" dirty="0" smtClean="0">
                <a:solidFill>
                  <a:schemeClr val="bg1"/>
                </a:solidFill>
                <a:effectLst>
                  <a:glow rad="101600">
                    <a:srgbClr val="FF9801">
                      <a:alpha val="40000"/>
                    </a:srgbClr>
                  </a:glow>
                  <a:outerShdw blurRad="50800" dist="38100" dir="2700000" algn="tl" rotWithShape="0">
                    <a:prstClr val="black">
                      <a:alpha val="40000"/>
                    </a:prstClr>
                  </a:outerShdw>
                </a:effectLst>
                <a:latin typeface="Quicksand Light" pitchFamily="2" charset="0"/>
              </a:rPr>
              <a:t>+1</a:t>
            </a:r>
            <a:endParaRPr lang="en-US" sz="8000" dirty="0">
              <a:solidFill>
                <a:schemeClr val="bg1"/>
              </a:solidFill>
              <a:effectLst>
                <a:glow rad="101600">
                  <a:srgbClr val="FF9801">
                    <a:alpha val="40000"/>
                  </a:srgbClr>
                </a:glow>
                <a:outerShdw blurRad="50800" dist="38100" dir="2700000" algn="tl" rotWithShape="0">
                  <a:prstClr val="black">
                    <a:alpha val="40000"/>
                  </a:prstClr>
                </a:outerShdw>
              </a:effectLst>
              <a:latin typeface="Quicksand Light" pitchFamily="2" charset="0"/>
            </a:endParaRPr>
          </a:p>
        </p:txBody>
      </p:sp>
      <p:sp>
        <p:nvSpPr>
          <p:cNvPr id="84" name="Text: 1 point"/>
          <p:cNvSpPr txBox="1"/>
          <p:nvPr/>
        </p:nvSpPr>
        <p:spPr>
          <a:xfrm>
            <a:off x="3007154" y="2072640"/>
            <a:ext cx="1279956" cy="132343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8000" dirty="0" smtClean="0">
                <a:solidFill>
                  <a:schemeClr val="bg1"/>
                </a:solidFill>
                <a:effectLst>
                  <a:glow rad="101600">
                    <a:srgbClr val="6FF32D">
                      <a:alpha val="40000"/>
                    </a:srgbClr>
                  </a:glow>
                  <a:outerShdw blurRad="50800" dist="38100" dir="2700000" algn="tl" rotWithShape="0">
                    <a:prstClr val="black">
                      <a:alpha val="40000"/>
                    </a:prstClr>
                  </a:outerShdw>
                </a:effectLst>
                <a:latin typeface="Quicksand Light" pitchFamily="2" charset="0"/>
              </a:rPr>
              <a:t>+1</a:t>
            </a:r>
            <a:endParaRPr lang="en-US" sz="8000" dirty="0">
              <a:solidFill>
                <a:schemeClr val="bg1"/>
              </a:solidFill>
              <a:effectLst>
                <a:glow rad="101600">
                  <a:srgbClr val="6FF32D">
                    <a:alpha val="40000"/>
                  </a:srgbClr>
                </a:glow>
                <a:outerShdw blurRad="50800" dist="38100" dir="2700000" algn="tl" rotWithShape="0">
                  <a:prstClr val="black">
                    <a:alpha val="40000"/>
                  </a:prstClr>
                </a:outerShdw>
              </a:effectLst>
              <a:latin typeface="Quicksand Light" pitchFamily="2" charset="0"/>
            </a:endParaRPr>
          </a:p>
        </p:txBody>
      </p:sp>
      <p:sp>
        <p:nvSpPr>
          <p:cNvPr id="85" name="Text: 1 point"/>
          <p:cNvSpPr txBox="1"/>
          <p:nvPr/>
        </p:nvSpPr>
        <p:spPr>
          <a:xfrm>
            <a:off x="5465566" y="2072640"/>
            <a:ext cx="1279956" cy="132343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8000" dirty="0" smtClean="0">
                <a:solidFill>
                  <a:schemeClr val="bg1"/>
                </a:solidFill>
                <a:effectLst>
                  <a:glow rad="101600">
                    <a:srgbClr val="B003CD">
                      <a:alpha val="40000"/>
                    </a:srgbClr>
                  </a:glow>
                  <a:outerShdw blurRad="50800" dist="38100" dir="2700000" algn="tl" rotWithShape="0">
                    <a:prstClr val="black">
                      <a:alpha val="40000"/>
                    </a:prstClr>
                  </a:outerShdw>
                </a:effectLst>
                <a:latin typeface="Quicksand Light" pitchFamily="2" charset="0"/>
              </a:rPr>
              <a:t>+1</a:t>
            </a:r>
            <a:endParaRPr lang="en-US" sz="8000" dirty="0">
              <a:solidFill>
                <a:schemeClr val="bg1"/>
              </a:solidFill>
              <a:effectLst>
                <a:glow rad="101600">
                  <a:srgbClr val="B003CD">
                    <a:alpha val="40000"/>
                  </a:srgbClr>
                </a:glow>
                <a:outerShdw blurRad="50800" dist="38100" dir="2700000" algn="tl" rotWithShape="0">
                  <a:prstClr val="black">
                    <a:alpha val="40000"/>
                  </a:prstClr>
                </a:outerShdw>
              </a:effectLst>
              <a:latin typeface="Quicksand Light" pitchFamily="2" charset="0"/>
            </a:endParaRPr>
          </a:p>
        </p:txBody>
      </p:sp>
      <p:sp>
        <p:nvSpPr>
          <p:cNvPr id="87" name="Text: 1 point"/>
          <p:cNvSpPr txBox="1"/>
          <p:nvPr/>
        </p:nvSpPr>
        <p:spPr>
          <a:xfrm>
            <a:off x="10382390" y="2072640"/>
            <a:ext cx="1279956" cy="132343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8000" dirty="0" smtClean="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rPr>
              <a:t>+1</a:t>
            </a:r>
            <a:endParaRPr lang="en-US" sz="8000" dirty="0">
              <a:solidFill>
                <a:schemeClr val="bg1"/>
              </a:solidFill>
              <a:effectLst>
                <a:glow rad="101600">
                  <a:srgbClr val="008FF0">
                    <a:alpha val="40000"/>
                  </a:srgbClr>
                </a:glow>
                <a:outerShdw blurRad="50800" dist="38100" dir="2700000" algn="tl" rotWithShape="0">
                  <a:prstClr val="black">
                    <a:alpha val="40000"/>
                  </a:prstClr>
                </a:outerShdw>
              </a:effectLst>
              <a:latin typeface="Quicksand Light" pitchFamily="2" charset="0"/>
            </a:endParaRPr>
          </a:p>
        </p:txBody>
      </p:sp>
      <p:sp>
        <p:nvSpPr>
          <p:cNvPr id="89" name="Text: 0 points"/>
          <p:cNvSpPr txBox="1"/>
          <p:nvPr/>
        </p:nvSpPr>
        <p:spPr>
          <a:xfrm>
            <a:off x="12840803" y="2072640"/>
            <a:ext cx="1279956" cy="132343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8000" dirty="0" smtClean="0">
                <a:solidFill>
                  <a:schemeClr val="bg1"/>
                </a:solidFill>
                <a:effectLst>
                  <a:glow rad="101600">
                    <a:schemeClr val="tx1">
                      <a:alpha val="40000"/>
                    </a:schemeClr>
                  </a:glow>
                  <a:outerShdw blurRad="50800" dist="38100" dir="2700000" algn="tl" rotWithShape="0">
                    <a:prstClr val="black">
                      <a:alpha val="40000"/>
                    </a:prstClr>
                  </a:outerShdw>
                </a:effectLst>
                <a:latin typeface="Quicksand Light" pitchFamily="2" charset="0"/>
              </a:rPr>
              <a:t>0</a:t>
            </a:r>
            <a:endParaRPr lang="en-US" sz="8000" dirty="0">
              <a:solidFill>
                <a:schemeClr val="bg1"/>
              </a:solidFill>
              <a:effectLst>
                <a:glow rad="101600">
                  <a:schemeClr val="tx1">
                    <a:alpha val="40000"/>
                  </a:schemeClr>
                </a:glow>
                <a:outerShdw blurRad="50800" dist="38100" dir="2700000" algn="tl" rotWithShape="0">
                  <a:prstClr val="black">
                    <a:alpha val="40000"/>
                  </a:prstClr>
                </a:outerShdw>
              </a:effectLst>
              <a:latin typeface="Quicksand Light" pitchFamily="2" charset="0"/>
            </a:endParaRPr>
          </a:p>
        </p:txBody>
      </p:sp>
      <p:pic>
        <p:nvPicPr>
          <p:cNvPr id="91" name="Golden Axe"/>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7483288" y="-3679953"/>
            <a:ext cx="2061397" cy="3593592"/>
          </a:xfrm>
          <a:prstGeom prst="rect">
            <a:avLst/>
          </a:prstGeom>
          <a:effectLst/>
        </p:spPr>
      </p:pic>
      <p:sp>
        <p:nvSpPr>
          <p:cNvPr id="86" name="Text: 1 point"/>
          <p:cNvSpPr txBox="1"/>
          <p:nvPr/>
        </p:nvSpPr>
        <p:spPr>
          <a:xfrm>
            <a:off x="7923978" y="2072640"/>
            <a:ext cx="1279956" cy="132343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8000" dirty="0" smtClean="0">
                <a:solidFill>
                  <a:schemeClr val="bg1"/>
                </a:solidFill>
                <a:effectLst>
                  <a:glow rad="101600">
                    <a:srgbClr val="FF0000">
                      <a:alpha val="40000"/>
                    </a:srgbClr>
                  </a:glow>
                  <a:outerShdw blurRad="50800" dist="38100" dir="2700000" algn="tl" rotWithShape="0">
                    <a:prstClr val="black">
                      <a:alpha val="40000"/>
                    </a:prstClr>
                  </a:outerShdw>
                </a:effectLst>
                <a:latin typeface="Quicksand Light" pitchFamily="2" charset="0"/>
              </a:rPr>
              <a:t>+1</a:t>
            </a:r>
            <a:endParaRPr lang="en-US" sz="8000" dirty="0">
              <a:solidFill>
                <a:schemeClr val="bg1"/>
              </a:solidFill>
              <a:effectLst>
                <a:glow rad="101600">
                  <a:srgbClr val="FF0000">
                    <a:alpha val="40000"/>
                  </a:srgbClr>
                </a:glow>
                <a:outerShdw blurRad="50800" dist="38100" dir="2700000" algn="tl" rotWithShape="0">
                  <a:prstClr val="black">
                    <a:alpha val="40000"/>
                  </a:prstClr>
                </a:outerShdw>
              </a:effectLst>
              <a:latin typeface="Quicksand Light" pitchFamily="2" charset="0"/>
            </a:endParaRPr>
          </a:p>
        </p:txBody>
      </p:sp>
      <p:pic>
        <p:nvPicPr>
          <p:cNvPr id="92" name="Spotlight"/>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278902" y="-8315961"/>
            <a:ext cx="6726187" cy="8229600"/>
          </a:xfrm>
          <a:prstGeom prst="rect">
            <a:avLst/>
          </a:prstGeom>
        </p:spPr>
      </p:pic>
      <p:sp>
        <p:nvSpPr>
          <p:cNvPr id="95" name="Text: 1 point"/>
          <p:cNvSpPr txBox="1"/>
          <p:nvPr/>
        </p:nvSpPr>
        <p:spPr>
          <a:xfrm>
            <a:off x="3518745" y="2072640"/>
            <a:ext cx="1279956" cy="132343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8000" dirty="0" smtClean="0">
                <a:solidFill>
                  <a:schemeClr val="bg1"/>
                </a:solidFill>
                <a:effectLst>
                  <a:glow rad="101600">
                    <a:schemeClr val="bg1">
                      <a:alpha val="40000"/>
                    </a:schemeClr>
                  </a:glow>
                  <a:outerShdw blurRad="50800" dist="38100" dir="2700000" algn="tl" rotWithShape="0">
                    <a:prstClr val="black">
                      <a:alpha val="40000"/>
                    </a:prstClr>
                  </a:outerShdw>
                </a:effectLst>
                <a:latin typeface="Quicksand Light" pitchFamily="2" charset="0"/>
              </a:rPr>
              <a:t>+1</a:t>
            </a:r>
            <a:endParaRPr lang="en-US" sz="8000" dirty="0">
              <a:solidFill>
                <a:schemeClr val="bg1"/>
              </a:solidFill>
              <a:effectLst>
                <a:glow rad="101600">
                  <a:schemeClr val="bg1">
                    <a:alpha val="40000"/>
                  </a:schemeClr>
                </a:glow>
                <a:outerShdw blurRad="50800" dist="38100" dir="2700000" algn="tl" rotWithShape="0">
                  <a:prstClr val="black">
                    <a:alpha val="40000"/>
                  </a:prstClr>
                </a:outerShdw>
              </a:effectLst>
              <a:latin typeface="Quicksand Light" pitchFamily="2" charset="0"/>
            </a:endParaRPr>
          </a:p>
        </p:txBody>
      </p:sp>
      <p:sp>
        <p:nvSpPr>
          <p:cNvPr id="97" name="Text: 2 points"/>
          <p:cNvSpPr txBox="1"/>
          <p:nvPr/>
        </p:nvSpPr>
        <p:spPr>
          <a:xfrm>
            <a:off x="8271936" y="2072640"/>
            <a:ext cx="1588341" cy="1323439"/>
          </a:xfrm>
          <a:prstGeom prst="rect">
            <a:avLst/>
          </a:prstGeom>
          <a:noFill/>
          <a:effectLst>
            <a:outerShdw blurRad="50800" dist="152400" dir="2700000" algn="tl" rotWithShape="0">
              <a:prstClr val="black">
                <a:alpha val="80000"/>
              </a:prstClr>
            </a:outerShdw>
          </a:effectLst>
        </p:spPr>
        <p:txBody>
          <a:bodyPr wrap="square" rtlCol="0">
            <a:spAutoFit/>
          </a:bodyPr>
          <a:lstStyle/>
          <a:p>
            <a:pPr algn="ctr"/>
            <a:r>
              <a:rPr lang="en-US" sz="8000" dirty="0" smtClean="0">
                <a:solidFill>
                  <a:schemeClr val="bg1"/>
                </a:solidFill>
                <a:effectLst>
                  <a:glow rad="101600">
                    <a:srgbClr val="FFFF00">
                      <a:alpha val="40000"/>
                    </a:srgbClr>
                  </a:glow>
                  <a:outerShdw blurRad="50800" dist="38100" dir="2700000" algn="tl" rotWithShape="0">
                    <a:prstClr val="black">
                      <a:alpha val="40000"/>
                    </a:prstClr>
                  </a:outerShdw>
                </a:effectLst>
                <a:latin typeface="Quicksand Light" pitchFamily="2" charset="0"/>
              </a:rPr>
              <a:t>+2</a:t>
            </a:r>
            <a:endParaRPr lang="en-US" sz="8000" dirty="0">
              <a:solidFill>
                <a:schemeClr val="bg1"/>
              </a:solidFill>
              <a:effectLst>
                <a:glow rad="101600">
                  <a:srgbClr val="FFFF00">
                    <a:alpha val="40000"/>
                  </a:srgbClr>
                </a:glow>
                <a:outerShdw blurRad="50800" dist="38100" dir="2700000" algn="tl" rotWithShape="0">
                  <a:prstClr val="black">
                    <a:alpha val="40000"/>
                  </a:prstClr>
                </a:outerShdw>
              </a:effectLst>
              <a:latin typeface="Quicksand Light" pitchFamily="2" charset="0"/>
            </a:endParaRPr>
          </a:p>
        </p:txBody>
      </p:sp>
    </p:spTree>
    <p:extLst>
      <p:ext uri="{BB962C8B-B14F-4D97-AF65-F5344CB8AC3E}">
        <p14:creationId xmlns:p14="http://schemas.microsoft.com/office/powerpoint/2010/main" val="3804089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32" presetClass="emph" presetSubtype="0" fill="hold" grpId="1" nodeType="afterEffect">
                                  <p:stCondLst>
                                    <p:cond delay="0"/>
                                  </p:stCondLst>
                                  <p:childTnLst>
                                    <p:animRot by="120000">
                                      <p:cBhvr>
                                        <p:cTn id="15" dur="25" fill="hold">
                                          <p:stCondLst>
                                            <p:cond delay="0"/>
                                          </p:stCondLst>
                                        </p:cTn>
                                        <p:tgtEl>
                                          <p:spTgt spid="45"/>
                                        </p:tgtEl>
                                        <p:attrNameLst>
                                          <p:attrName>r</p:attrName>
                                        </p:attrNameLst>
                                      </p:cBhvr>
                                    </p:animRot>
                                    <p:animRot by="-240000">
                                      <p:cBhvr>
                                        <p:cTn id="16" dur="50" fill="hold">
                                          <p:stCondLst>
                                            <p:cond delay="50"/>
                                          </p:stCondLst>
                                        </p:cTn>
                                        <p:tgtEl>
                                          <p:spTgt spid="45"/>
                                        </p:tgtEl>
                                        <p:attrNameLst>
                                          <p:attrName>r</p:attrName>
                                        </p:attrNameLst>
                                      </p:cBhvr>
                                    </p:animRot>
                                    <p:animRot by="240000">
                                      <p:cBhvr>
                                        <p:cTn id="17" dur="50" fill="hold">
                                          <p:stCondLst>
                                            <p:cond delay="100"/>
                                          </p:stCondLst>
                                        </p:cTn>
                                        <p:tgtEl>
                                          <p:spTgt spid="45"/>
                                        </p:tgtEl>
                                        <p:attrNameLst>
                                          <p:attrName>r</p:attrName>
                                        </p:attrNameLst>
                                      </p:cBhvr>
                                    </p:animRot>
                                    <p:animRot by="-240000">
                                      <p:cBhvr>
                                        <p:cTn id="18" dur="50" fill="hold">
                                          <p:stCondLst>
                                            <p:cond delay="150"/>
                                          </p:stCondLst>
                                        </p:cTn>
                                        <p:tgtEl>
                                          <p:spTgt spid="45"/>
                                        </p:tgtEl>
                                        <p:attrNameLst>
                                          <p:attrName>r</p:attrName>
                                        </p:attrNameLst>
                                      </p:cBhvr>
                                    </p:animRot>
                                    <p:animRot by="120000">
                                      <p:cBhvr>
                                        <p:cTn id="19" dur="50" fill="hold">
                                          <p:stCondLst>
                                            <p:cond delay="200"/>
                                          </p:stCondLst>
                                        </p:cTn>
                                        <p:tgtEl>
                                          <p:spTgt spid="45"/>
                                        </p:tgtEl>
                                        <p:attrNameLst>
                                          <p:attrName>r</p:attrName>
                                        </p:attrNameLst>
                                      </p:cBhvr>
                                    </p:animRot>
                                  </p:childTnLst>
                                </p:cTn>
                              </p:par>
                              <p:par>
                                <p:cTn id="20" presetID="32" presetClass="emph" presetSubtype="0" fill="hold" nodeType="withEffect">
                                  <p:stCondLst>
                                    <p:cond delay="0"/>
                                  </p:stCondLst>
                                  <p:childTnLst>
                                    <p:animRot by="120000">
                                      <p:cBhvr>
                                        <p:cTn id="21" dur="25" fill="hold">
                                          <p:stCondLst>
                                            <p:cond delay="0"/>
                                          </p:stCondLst>
                                        </p:cTn>
                                        <p:tgtEl>
                                          <p:spTgt spid="46"/>
                                        </p:tgtEl>
                                        <p:attrNameLst>
                                          <p:attrName>r</p:attrName>
                                        </p:attrNameLst>
                                      </p:cBhvr>
                                    </p:animRot>
                                    <p:animRot by="-240000">
                                      <p:cBhvr>
                                        <p:cTn id="22" dur="50" fill="hold">
                                          <p:stCondLst>
                                            <p:cond delay="50"/>
                                          </p:stCondLst>
                                        </p:cTn>
                                        <p:tgtEl>
                                          <p:spTgt spid="46"/>
                                        </p:tgtEl>
                                        <p:attrNameLst>
                                          <p:attrName>r</p:attrName>
                                        </p:attrNameLst>
                                      </p:cBhvr>
                                    </p:animRot>
                                    <p:animRot by="240000">
                                      <p:cBhvr>
                                        <p:cTn id="23" dur="50" fill="hold">
                                          <p:stCondLst>
                                            <p:cond delay="100"/>
                                          </p:stCondLst>
                                        </p:cTn>
                                        <p:tgtEl>
                                          <p:spTgt spid="46"/>
                                        </p:tgtEl>
                                        <p:attrNameLst>
                                          <p:attrName>r</p:attrName>
                                        </p:attrNameLst>
                                      </p:cBhvr>
                                    </p:animRot>
                                    <p:animRot by="-240000">
                                      <p:cBhvr>
                                        <p:cTn id="24" dur="50" fill="hold">
                                          <p:stCondLst>
                                            <p:cond delay="150"/>
                                          </p:stCondLst>
                                        </p:cTn>
                                        <p:tgtEl>
                                          <p:spTgt spid="46"/>
                                        </p:tgtEl>
                                        <p:attrNameLst>
                                          <p:attrName>r</p:attrName>
                                        </p:attrNameLst>
                                      </p:cBhvr>
                                    </p:animRot>
                                    <p:animRot by="120000">
                                      <p:cBhvr>
                                        <p:cTn id="25" dur="50" fill="hold">
                                          <p:stCondLst>
                                            <p:cond delay="200"/>
                                          </p:stCondLst>
                                        </p:cTn>
                                        <p:tgtEl>
                                          <p:spTgt spid="46"/>
                                        </p:tgtEl>
                                        <p:attrNameLst>
                                          <p:attrName>r</p:attrName>
                                        </p:attrNameLst>
                                      </p:cBhvr>
                                    </p:animRot>
                                  </p:childTnLst>
                                </p:cTn>
                              </p:par>
                            </p:childTnLst>
                          </p:cTn>
                        </p:par>
                        <p:par>
                          <p:cTn id="26" fill="hold">
                            <p:stCondLst>
                              <p:cond delay="750"/>
                            </p:stCondLst>
                            <p:childTnLst>
                              <p:par>
                                <p:cTn id="27" presetID="42" presetClass="path" presetSubtype="0" accel="50000" decel="50000" autoRev="1" fill="hold" nodeType="afterEffect">
                                  <p:stCondLst>
                                    <p:cond delay="0"/>
                                  </p:stCondLst>
                                  <p:childTnLst>
                                    <p:animMotion origin="layout" path="M 0.00043 0.00212 L 0.15722 0.11535 " pathEditMode="relative" rAng="0" ptsTypes="AA">
                                      <p:cBhvr>
                                        <p:cTn id="28" dur="500" fill="hold"/>
                                        <p:tgtEl>
                                          <p:spTgt spid="26"/>
                                        </p:tgtEl>
                                        <p:attrNameLst>
                                          <p:attrName>ppt_x</p:attrName>
                                          <p:attrName>ppt_y</p:attrName>
                                        </p:attrNameLst>
                                      </p:cBhvr>
                                      <p:rCtr x="7834" y="5652"/>
                                    </p:animMotion>
                                  </p:childTnLst>
                                </p:cTn>
                              </p:par>
                              <p:par>
                                <p:cTn id="29" presetID="6" presetClass="emph" presetSubtype="0" autoRev="1" fill="hold" nodeType="withEffect">
                                  <p:stCondLst>
                                    <p:cond delay="0"/>
                                  </p:stCondLst>
                                  <p:childTnLst>
                                    <p:animScale>
                                      <p:cBhvr>
                                        <p:cTn id="30" dur="500" fill="hold"/>
                                        <p:tgtEl>
                                          <p:spTgt spid="26"/>
                                        </p:tgtEl>
                                      </p:cBhvr>
                                      <p:by x="343000" y="343000"/>
                                    </p:animScale>
                                  </p:childTnLst>
                                </p:cTn>
                              </p:par>
                              <p:par>
                                <p:cTn id="31" presetID="10" presetClass="exit" presetSubtype="0" fill="hold" nodeType="withEffect">
                                  <p:stCondLst>
                                    <p:cond delay="250"/>
                                  </p:stCondLst>
                                  <p:childTnLst>
                                    <p:animEffect transition="out" filter="fade">
                                      <p:cBhvr>
                                        <p:cTn id="32" dur="250"/>
                                        <p:tgtEl>
                                          <p:spTgt spid="26"/>
                                        </p:tgtEl>
                                      </p:cBhvr>
                                    </p:animEffect>
                                    <p:set>
                                      <p:cBhvr>
                                        <p:cTn id="33" dur="1" fill="hold">
                                          <p:stCondLst>
                                            <p:cond delay="249"/>
                                          </p:stCondLst>
                                        </p:cTn>
                                        <p:tgtEl>
                                          <p:spTgt spid="26"/>
                                        </p:tgtEl>
                                        <p:attrNameLst>
                                          <p:attrName>style.visibility</p:attrName>
                                        </p:attrNameLst>
                                      </p:cBhvr>
                                      <p:to>
                                        <p:strVal val="hidden"/>
                                      </p:to>
                                    </p:set>
                                  </p:childTnLst>
                                </p:cTn>
                              </p:par>
                              <p:par>
                                <p:cTn id="34" presetID="10" presetClass="entr" presetSubtype="0" fill="hold" nodeType="withEffect">
                                  <p:stCondLst>
                                    <p:cond delay="20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250"/>
                                        <p:tgtEl>
                                          <p:spTgt spid="38"/>
                                        </p:tgtEl>
                                      </p:cBhvr>
                                    </p:animEffect>
                                  </p:childTnLst>
                                </p:cTn>
                              </p:par>
                            </p:childTnLst>
                          </p:cTn>
                        </p:par>
                        <p:par>
                          <p:cTn id="37" fill="hold">
                            <p:stCondLst>
                              <p:cond delay="1750"/>
                            </p:stCondLst>
                            <p:childTnLst>
                              <p:par>
                                <p:cTn id="38" presetID="10" presetClass="entr" presetSubtype="0"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250"/>
                                        <p:tgtEl>
                                          <p:spTgt spid="62"/>
                                        </p:tgtEl>
                                      </p:cBhvr>
                                    </p:animEffect>
                                  </p:childTnLst>
                                </p:cTn>
                              </p:par>
                            </p:childTnLst>
                          </p:cTn>
                        </p:par>
                        <p:par>
                          <p:cTn id="41" fill="hold">
                            <p:stCondLst>
                              <p:cond delay="2000"/>
                            </p:stCondLst>
                            <p:childTnLst>
                              <p:par>
                                <p:cTn id="42" presetID="10" presetClass="exit" presetSubtype="0" fill="hold" grpId="1" nodeType="afterEffect">
                                  <p:stCondLst>
                                    <p:cond delay="1000"/>
                                  </p:stCondLst>
                                  <p:childTnLst>
                                    <p:animEffect transition="out" filter="fade">
                                      <p:cBhvr>
                                        <p:cTn id="43" dur="500"/>
                                        <p:tgtEl>
                                          <p:spTgt spid="62"/>
                                        </p:tgtEl>
                                      </p:cBhvr>
                                    </p:animEffect>
                                    <p:set>
                                      <p:cBhvr>
                                        <p:cTn id="44" dur="1" fill="hold">
                                          <p:stCondLst>
                                            <p:cond delay="499"/>
                                          </p:stCondLst>
                                        </p:cTn>
                                        <p:tgtEl>
                                          <p:spTgt spid="6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64" presetClass="path" presetSubtype="0" accel="50000" decel="50000" fill="hold" nodeType="clickEffect">
                                  <p:stCondLst>
                                    <p:cond delay="0"/>
                                  </p:stCondLst>
                                  <p:childTnLst>
                                    <p:animMotion origin="layout" path="M -0.0001 0.0002 L -0.1773 -0.12577 " pathEditMode="relative" rAng="0" ptsTypes="AA">
                                      <p:cBhvr>
                                        <p:cTn id="48" dur="500" fill="hold"/>
                                        <p:tgtEl>
                                          <p:spTgt spid="38"/>
                                        </p:tgtEl>
                                        <p:attrNameLst>
                                          <p:attrName>ppt_x</p:attrName>
                                          <p:attrName>ppt_y</p:attrName>
                                        </p:attrNameLst>
                                      </p:cBhvr>
                                      <p:rCtr x="-8865" y="-6308"/>
                                    </p:animMotion>
                                  </p:childTnLst>
                                </p:cTn>
                              </p:par>
                              <p:par>
                                <p:cTn id="49" presetID="6" presetClass="emph" presetSubtype="0" fill="hold" nodeType="withEffect">
                                  <p:stCondLst>
                                    <p:cond delay="0"/>
                                  </p:stCondLst>
                                  <p:childTnLst>
                                    <p:animScale>
                                      <p:cBhvr>
                                        <p:cTn id="50" dur="500" fill="hold"/>
                                        <p:tgtEl>
                                          <p:spTgt spid="38"/>
                                        </p:tgtEl>
                                      </p:cBhvr>
                                      <p:by x="29000" y="29000"/>
                                    </p:animScale>
                                  </p:childTnLst>
                                </p:cTn>
                              </p:par>
                              <p:par>
                                <p:cTn id="51" presetID="10" presetClass="exit" presetSubtype="0" fill="hold" nodeType="withEffect">
                                  <p:stCondLst>
                                    <p:cond delay="250"/>
                                  </p:stCondLst>
                                  <p:childTnLst>
                                    <p:animEffect transition="out" filter="fade">
                                      <p:cBhvr>
                                        <p:cTn id="52" dur="250"/>
                                        <p:tgtEl>
                                          <p:spTgt spid="38"/>
                                        </p:tgtEl>
                                      </p:cBhvr>
                                    </p:animEffect>
                                    <p:set>
                                      <p:cBhvr>
                                        <p:cTn id="53" dur="1" fill="hold">
                                          <p:stCondLst>
                                            <p:cond delay="249"/>
                                          </p:stCondLst>
                                        </p:cTn>
                                        <p:tgtEl>
                                          <p:spTgt spid="38"/>
                                        </p:tgtEl>
                                        <p:attrNameLst>
                                          <p:attrName>style.visibility</p:attrName>
                                        </p:attrNameLst>
                                      </p:cBhvr>
                                      <p:to>
                                        <p:strVal val="hidden"/>
                                      </p:to>
                                    </p:set>
                                  </p:childTnLst>
                                </p:cTn>
                              </p:par>
                              <p:par>
                                <p:cTn id="54" presetID="10" presetClass="entr" presetSubtype="0" fill="hold" nodeType="withEffect">
                                  <p:stCondLst>
                                    <p:cond delay="20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250"/>
                                        <p:tgtEl>
                                          <p:spTgt spid="26"/>
                                        </p:tgtEl>
                                      </p:cBhvr>
                                    </p:animEffect>
                                  </p:childTnLst>
                                </p:cTn>
                              </p:par>
                              <p:par>
                                <p:cTn id="57" presetID="2" presetClass="exit" presetSubtype="2" fill="hold" grpId="2" nodeType="withEffect">
                                  <p:stCondLst>
                                    <p:cond delay="200"/>
                                  </p:stCondLst>
                                  <p:childTnLst>
                                    <p:anim calcmode="lin" valueType="num">
                                      <p:cBhvr additive="base">
                                        <p:cTn id="58" dur="500"/>
                                        <p:tgtEl>
                                          <p:spTgt spid="45"/>
                                        </p:tgtEl>
                                        <p:attrNameLst>
                                          <p:attrName>ppt_x</p:attrName>
                                        </p:attrNameLst>
                                      </p:cBhvr>
                                      <p:tavLst>
                                        <p:tav tm="0">
                                          <p:val>
                                            <p:strVal val="ppt_x"/>
                                          </p:val>
                                        </p:tav>
                                        <p:tav tm="100000">
                                          <p:val>
                                            <p:strVal val="1+ppt_w/2"/>
                                          </p:val>
                                        </p:tav>
                                      </p:tavLst>
                                    </p:anim>
                                    <p:anim calcmode="lin" valueType="num">
                                      <p:cBhvr additive="base">
                                        <p:cTn id="59" dur="500"/>
                                        <p:tgtEl>
                                          <p:spTgt spid="45"/>
                                        </p:tgtEl>
                                        <p:attrNameLst>
                                          <p:attrName>ppt_y</p:attrName>
                                        </p:attrNameLst>
                                      </p:cBhvr>
                                      <p:tavLst>
                                        <p:tav tm="0">
                                          <p:val>
                                            <p:strVal val="ppt_y"/>
                                          </p:val>
                                        </p:tav>
                                        <p:tav tm="100000">
                                          <p:val>
                                            <p:strVal val="ppt_y"/>
                                          </p:val>
                                        </p:tav>
                                      </p:tavLst>
                                    </p:anim>
                                    <p:set>
                                      <p:cBhvr>
                                        <p:cTn id="60" dur="1" fill="hold">
                                          <p:stCondLst>
                                            <p:cond delay="499"/>
                                          </p:stCondLst>
                                        </p:cTn>
                                        <p:tgtEl>
                                          <p:spTgt spid="45"/>
                                        </p:tgtEl>
                                        <p:attrNameLst>
                                          <p:attrName>style.visibility</p:attrName>
                                        </p:attrNameLst>
                                      </p:cBhvr>
                                      <p:to>
                                        <p:strVal val="hidden"/>
                                      </p:to>
                                    </p:set>
                                  </p:childTnLst>
                                </p:cTn>
                              </p:par>
                              <p:par>
                                <p:cTn id="61" presetID="2" presetClass="exit" presetSubtype="2" fill="hold" nodeType="withEffect">
                                  <p:stCondLst>
                                    <p:cond delay="200"/>
                                  </p:stCondLst>
                                  <p:childTnLst>
                                    <p:anim calcmode="lin" valueType="num">
                                      <p:cBhvr additive="base">
                                        <p:cTn id="62" dur="500"/>
                                        <p:tgtEl>
                                          <p:spTgt spid="46"/>
                                        </p:tgtEl>
                                        <p:attrNameLst>
                                          <p:attrName>ppt_x</p:attrName>
                                        </p:attrNameLst>
                                      </p:cBhvr>
                                      <p:tavLst>
                                        <p:tav tm="0">
                                          <p:val>
                                            <p:strVal val="ppt_x"/>
                                          </p:val>
                                        </p:tav>
                                        <p:tav tm="100000">
                                          <p:val>
                                            <p:strVal val="1+ppt_w/2"/>
                                          </p:val>
                                        </p:tav>
                                      </p:tavLst>
                                    </p:anim>
                                    <p:anim calcmode="lin" valueType="num">
                                      <p:cBhvr additive="base">
                                        <p:cTn id="63" dur="500"/>
                                        <p:tgtEl>
                                          <p:spTgt spid="46"/>
                                        </p:tgtEl>
                                        <p:attrNameLst>
                                          <p:attrName>ppt_y</p:attrName>
                                        </p:attrNameLst>
                                      </p:cBhvr>
                                      <p:tavLst>
                                        <p:tav tm="0">
                                          <p:val>
                                            <p:strVal val="ppt_y"/>
                                          </p:val>
                                        </p:tav>
                                        <p:tav tm="100000">
                                          <p:val>
                                            <p:strVal val="ppt_y"/>
                                          </p:val>
                                        </p:tav>
                                      </p:tavLst>
                                    </p:anim>
                                    <p:set>
                                      <p:cBhvr>
                                        <p:cTn id="64" dur="1" fill="hold">
                                          <p:stCondLst>
                                            <p:cond delay="499"/>
                                          </p:stCondLst>
                                        </p:cTn>
                                        <p:tgtEl>
                                          <p:spTgt spid="46"/>
                                        </p:tgtEl>
                                        <p:attrNameLst>
                                          <p:attrName>style.visibility</p:attrName>
                                        </p:attrNameLst>
                                      </p:cBhvr>
                                      <p:to>
                                        <p:strVal val="hidden"/>
                                      </p:to>
                                    </p:set>
                                  </p:childTnLst>
                                </p:cTn>
                              </p:par>
                            </p:childTnLst>
                          </p:cTn>
                        </p:par>
                        <p:par>
                          <p:cTn id="65" fill="hold">
                            <p:stCondLst>
                              <p:cond delay="700"/>
                            </p:stCondLst>
                            <p:childTnLst>
                              <p:par>
                                <p:cTn id="66" presetID="2" presetClass="entr" presetSubtype="8" fill="hold" grpId="0" nodeType="afterEffect">
                                  <p:stCondLst>
                                    <p:cond delay="0"/>
                                  </p:stCondLst>
                                  <p:childTnLst>
                                    <p:set>
                                      <p:cBhvr>
                                        <p:cTn id="67" dur="1" fill="hold">
                                          <p:stCondLst>
                                            <p:cond delay="0"/>
                                          </p:stCondLst>
                                        </p:cTn>
                                        <p:tgtEl>
                                          <p:spTgt spid="63"/>
                                        </p:tgtEl>
                                        <p:attrNameLst>
                                          <p:attrName>style.visibility</p:attrName>
                                        </p:attrNameLst>
                                      </p:cBhvr>
                                      <p:to>
                                        <p:strVal val="visible"/>
                                      </p:to>
                                    </p:set>
                                    <p:anim calcmode="lin" valueType="num">
                                      <p:cBhvr additive="base">
                                        <p:cTn id="68" dur="500" fill="hold"/>
                                        <p:tgtEl>
                                          <p:spTgt spid="63"/>
                                        </p:tgtEl>
                                        <p:attrNameLst>
                                          <p:attrName>ppt_x</p:attrName>
                                        </p:attrNameLst>
                                      </p:cBhvr>
                                      <p:tavLst>
                                        <p:tav tm="0">
                                          <p:val>
                                            <p:strVal val="0-#ppt_w/2"/>
                                          </p:val>
                                        </p:tav>
                                        <p:tav tm="100000">
                                          <p:val>
                                            <p:strVal val="#ppt_x"/>
                                          </p:val>
                                        </p:tav>
                                      </p:tavLst>
                                    </p:anim>
                                    <p:anim calcmode="lin" valueType="num">
                                      <p:cBhvr additive="base">
                                        <p:cTn id="69" dur="500" fill="hold"/>
                                        <p:tgtEl>
                                          <p:spTgt spid="63"/>
                                        </p:tgtEl>
                                        <p:attrNameLst>
                                          <p:attrName>ppt_y</p:attrName>
                                        </p:attrNameLst>
                                      </p:cBhvr>
                                      <p:tavLst>
                                        <p:tav tm="0">
                                          <p:val>
                                            <p:strVal val="#ppt_y"/>
                                          </p:val>
                                        </p:tav>
                                        <p:tav tm="100000">
                                          <p:val>
                                            <p:strVal val="#ppt_y"/>
                                          </p:val>
                                        </p:tav>
                                      </p:tavLst>
                                    </p:anim>
                                  </p:childTnLst>
                                </p:cTn>
                              </p:par>
                            </p:childTnLst>
                          </p:cTn>
                        </p:par>
                        <p:par>
                          <p:cTn id="70" fill="hold">
                            <p:stCondLst>
                              <p:cond delay="1200"/>
                            </p:stCondLst>
                            <p:childTnLst>
                              <p:par>
                                <p:cTn id="71" presetID="1" presetClass="mediacall" presetSubtype="0" fill="hold" nodeType="afterEffect">
                                  <p:stCondLst>
                                    <p:cond delay="0"/>
                                  </p:stCondLst>
                                  <p:childTnLst>
                                    <p:cmd type="call" cmd="playFrom(0.0)">
                                      <p:cBhvr>
                                        <p:cTn id="72" dur="1992" fill="hold"/>
                                        <p:tgtEl>
                                          <p:spTgt spid="65"/>
                                        </p:tgtEl>
                                      </p:cBhvr>
                                    </p:cmd>
                                  </p:childTnLst>
                                </p:cTn>
                              </p:par>
                              <p:par>
                                <p:cTn id="73" presetID="10" presetClass="entr" presetSubtype="0" fill="hold" grpId="0" nodeType="with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fade">
                                      <p:cBhvr>
                                        <p:cTn id="75" dur="250"/>
                                        <p:tgtEl>
                                          <p:spTgt spid="64"/>
                                        </p:tgtEl>
                                      </p:cBhvr>
                                    </p:animEffect>
                                  </p:childTnLst>
                                </p:cTn>
                              </p:par>
                            </p:childTnLst>
                          </p:cTn>
                        </p:par>
                        <p:par>
                          <p:cTn id="76" fill="hold">
                            <p:stCondLst>
                              <p:cond delay="3168"/>
                            </p:stCondLst>
                            <p:childTnLst>
                              <p:par>
                                <p:cTn id="77" presetID="10" presetClass="exit" presetSubtype="0" fill="hold" grpId="1" nodeType="afterEffect">
                                  <p:stCondLst>
                                    <p:cond delay="0"/>
                                  </p:stCondLst>
                                  <p:childTnLst>
                                    <p:animEffect transition="out" filter="fade">
                                      <p:cBhvr>
                                        <p:cTn id="78" dur="250"/>
                                        <p:tgtEl>
                                          <p:spTgt spid="64"/>
                                        </p:tgtEl>
                                      </p:cBhvr>
                                    </p:animEffect>
                                    <p:set>
                                      <p:cBhvr>
                                        <p:cTn id="79" dur="1" fill="hold">
                                          <p:stCondLst>
                                            <p:cond delay="249"/>
                                          </p:stCondLst>
                                        </p:cTn>
                                        <p:tgtEl>
                                          <p:spTgt spid="64"/>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2" presetClass="exit" presetSubtype="2" fill="hold" grpId="2" nodeType="clickEffect">
                                  <p:stCondLst>
                                    <p:cond delay="0"/>
                                  </p:stCondLst>
                                  <p:childTnLst>
                                    <p:anim calcmode="lin" valueType="num">
                                      <p:cBhvr additive="base">
                                        <p:cTn id="83" dur="500"/>
                                        <p:tgtEl>
                                          <p:spTgt spid="63"/>
                                        </p:tgtEl>
                                        <p:attrNameLst>
                                          <p:attrName>ppt_x</p:attrName>
                                        </p:attrNameLst>
                                      </p:cBhvr>
                                      <p:tavLst>
                                        <p:tav tm="0">
                                          <p:val>
                                            <p:strVal val="ppt_x"/>
                                          </p:val>
                                        </p:tav>
                                        <p:tav tm="100000">
                                          <p:val>
                                            <p:strVal val="1+ppt_w/2"/>
                                          </p:val>
                                        </p:tav>
                                      </p:tavLst>
                                    </p:anim>
                                    <p:anim calcmode="lin" valueType="num">
                                      <p:cBhvr additive="base">
                                        <p:cTn id="84" dur="500"/>
                                        <p:tgtEl>
                                          <p:spTgt spid="63"/>
                                        </p:tgtEl>
                                        <p:attrNameLst>
                                          <p:attrName>ppt_y</p:attrName>
                                        </p:attrNameLst>
                                      </p:cBhvr>
                                      <p:tavLst>
                                        <p:tav tm="0">
                                          <p:val>
                                            <p:strVal val="ppt_y"/>
                                          </p:val>
                                        </p:tav>
                                        <p:tav tm="100000">
                                          <p:val>
                                            <p:strVal val="ppt_y"/>
                                          </p:val>
                                        </p:tav>
                                      </p:tavLst>
                                    </p:anim>
                                    <p:set>
                                      <p:cBhvr>
                                        <p:cTn id="85" dur="1" fill="hold">
                                          <p:stCondLst>
                                            <p:cond delay="499"/>
                                          </p:stCondLst>
                                        </p:cTn>
                                        <p:tgtEl>
                                          <p:spTgt spid="63"/>
                                        </p:tgtEl>
                                        <p:attrNameLst>
                                          <p:attrName>style.visibility</p:attrName>
                                        </p:attrNameLst>
                                      </p:cBhvr>
                                      <p:to>
                                        <p:strVal val="hidden"/>
                                      </p:to>
                                    </p:set>
                                  </p:childTnLst>
                                </p:cTn>
                              </p:par>
                            </p:childTnLst>
                          </p:cTn>
                        </p:par>
                        <p:par>
                          <p:cTn id="86" fill="hold">
                            <p:stCondLst>
                              <p:cond delay="500"/>
                            </p:stCondLst>
                            <p:childTnLst>
                              <p:par>
                                <p:cTn id="87" presetID="2" presetClass="entr" presetSubtype="8" fill="hold" grpId="0" nodeType="afterEffect">
                                  <p:stCondLst>
                                    <p:cond delay="0"/>
                                  </p:stCondLst>
                                  <p:childTnLst>
                                    <p:set>
                                      <p:cBhvr>
                                        <p:cTn id="88" dur="1" fill="hold">
                                          <p:stCondLst>
                                            <p:cond delay="0"/>
                                          </p:stCondLst>
                                        </p:cTn>
                                        <p:tgtEl>
                                          <p:spTgt spid="66"/>
                                        </p:tgtEl>
                                        <p:attrNameLst>
                                          <p:attrName>style.visibility</p:attrName>
                                        </p:attrNameLst>
                                      </p:cBhvr>
                                      <p:to>
                                        <p:strVal val="visible"/>
                                      </p:to>
                                    </p:set>
                                    <p:anim calcmode="lin" valueType="num">
                                      <p:cBhvr additive="base">
                                        <p:cTn id="89" dur="500" fill="hold"/>
                                        <p:tgtEl>
                                          <p:spTgt spid="66"/>
                                        </p:tgtEl>
                                        <p:attrNameLst>
                                          <p:attrName>ppt_x</p:attrName>
                                        </p:attrNameLst>
                                      </p:cBhvr>
                                      <p:tavLst>
                                        <p:tav tm="0">
                                          <p:val>
                                            <p:strVal val="0-#ppt_w/2"/>
                                          </p:val>
                                        </p:tav>
                                        <p:tav tm="100000">
                                          <p:val>
                                            <p:strVal val="#ppt_x"/>
                                          </p:val>
                                        </p:tav>
                                      </p:tavLst>
                                    </p:anim>
                                    <p:anim calcmode="lin" valueType="num">
                                      <p:cBhvr additive="base">
                                        <p:cTn id="90" dur="500" fill="hold"/>
                                        <p:tgtEl>
                                          <p:spTgt spid="66"/>
                                        </p:tgtEl>
                                        <p:attrNameLst>
                                          <p:attrName>ppt_y</p:attrName>
                                        </p:attrNameLst>
                                      </p:cBhvr>
                                      <p:tavLst>
                                        <p:tav tm="0">
                                          <p:val>
                                            <p:strVal val="#ppt_y"/>
                                          </p:val>
                                        </p:tav>
                                        <p:tav tm="100000">
                                          <p:val>
                                            <p:strVal val="#ppt_y"/>
                                          </p:val>
                                        </p:tav>
                                      </p:tavLst>
                                    </p:anim>
                                  </p:childTnLst>
                                </p:cTn>
                              </p:par>
                              <p:par>
                                <p:cTn id="91" presetID="32" presetClass="emph" presetSubtype="0" repeatCount="3000" fill="hold" nodeType="withEffect">
                                  <p:stCondLst>
                                    <p:cond delay="0"/>
                                  </p:stCondLst>
                                  <p:childTnLst>
                                    <p:animRot by="120000">
                                      <p:cBhvr>
                                        <p:cTn id="92" dur="50" fill="hold">
                                          <p:stCondLst>
                                            <p:cond delay="0"/>
                                          </p:stCondLst>
                                        </p:cTn>
                                        <p:tgtEl>
                                          <p:spTgt spid="30"/>
                                        </p:tgtEl>
                                        <p:attrNameLst>
                                          <p:attrName>r</p:attrName>
                                        </p:attrNameLst>
                                      </p:cBhvr>
                                    </p:animRot>
                                    <p:animRot by="-240000">
                                      <p:cBhvr>
                                        <p:cTn id="93" dur="100" fill="hold">
                                          <p:stCondLst>
                                            <p:cond delay="100"/>
                                          </p:stCondLst>
                                        </p:cTn>
                                        <p:tgtEl>
                                          <p:spTgt spid="30"/>
                                        </p:tgtEl>
                                        <p:attrNameLst>
                                          <p:attrName>r</p:attrName>
                                        </p:attrNameLst>
                                      </p:cBhvr>
                                    </p:animRot>
                                    <p:animRot by="240000">
                                      <p:cBhvr>
                                        <p:cTn id="94" dur="100" fill="hold">
                                          <p:stCondLst>
                                            <p:cond delay="200"/>
                                          </p:stCondLst>
                                        </p:cTn>
                                        <p:tgtEl>
                                          <p:spTgt spid="30"/>
                                        </p:tgtEl>
                                        <p:attrNameLst>
                                          <p:attrName>r</p:attrName>
                                        </p:attrNameLst>
                                      </p:cBhvr>
                                    </p:animRot>
                                    <p:animRot by="-240000">
                                      <p:cBhvr>
                                        <p:cTn id="95" dur="100" fill="hold">
                                          <p:stCondLst>
                                            <p:cond delay="300"/>
                                          </p:stCondLst>
                                        </p:cTn>
                                        <p:tgtEl>
                                          <p:spTgt spid="30"/>
                                        </p:tgtEl>
                                        <p:attrNameLst>
                                          <p:attrName>r</p:attrName>
                                        </p:attrNameLst>
                                      </p:cBhvr>
                                    </p:animRot>
                                    <p:animRot by="120000">
                                      <p:cBhvr>
                                        <p:cTn id="96" dur="100" fill="hold">
                                          <p:stCondLst>
                                            <p:cond delay="400"/>
                                          </p:stCondLst>
                                        </p:cTn>
                                        <p:tgtEl>
                                          <p:spTgt spid="30"/>
                                        </p:tgtEl>
                                        <p:attrNameLst>
                                          <p:attrName>r</p:attrName>
                                        </p:attrNameLst>
                                      </p:cBhvr>
                                    </p:animRot>
                                  </p:childTnLst>
                                </p:cTn>
                              </p:par>
                              <p:par>
                                <p:cTn id="97" presetID="32" presetClass="emph" presetSubtype="0" repeatCount="3000" fill="hold" nodeType="withEffect">
                                  <p:stCondLst>
                                    <p:cond delay="0"/>
                                  </p:stCondLst>
                                  <p:childTnLst>
                                    <p:animRot by="120000">
                                      <p:cBhvr>
                                        <p:cTn id="98" dur="50" fill="hold">
                                          <p:stCondLst>
                                            <p:cond delay="0"/>
                                          </p:stCondLst>
                                        </p:cTn>
                                        <p:tgtEl>
                                          <p:spTgt spid="29"/>
                                        </p:tgtEl>
                                        <p:attrNameLst>
                                          <p:attrName>r</p:attrName>
                                        </p:attrNameLst>
                                      </p:cBhvr>
                                    </p:animRot>
                                    <p:animRot by="-240000">
                                      <p:cBhvr>
                                        <p:cTn id="99" dur="100" fill="hold">
                                          <p:stCondLst>
                                            <p:cond delay="100"/>
                                          </p:stCondLst>
                                        </p:cTn>
                                        <p:tgtEl>
                                          <p:spTgt spid="29"/>
                                        </p:tgtEl>
                                        <p:attrNameLst>
                                          <p:attrName>r</p:attrName>
                                        </p:attrNameLst>
                                      </p:cBhvr>
                                    </p:animRot>
                                    <p:animRot by="240000">
                                      <p:cBhvr>
                                        <p:cTn id="100" dur="100" fill="hold">
                                          <p:stCondLst>
                                            <p:cond delay="200"/>
                                          </p:stCondLst>
                                        </p:cTn>
                                        <p:tgtEl>
                                          <p:spTgt spid="29"/>
                                        </p:tgtEl>
                                        <p:attrNameLst>
                                          <p:attrName>r</p:attrName>
                                        </p:attrNameLst>
                                      </p:cBhvr>
                                    </p:animRot>
                                    <p:animRot by="-240000">
                                      <p:cBhvr>
                                        <p:cTn id="101" dur="100" fill="hold">
                                          <p:stCondLst>
                                            <p:cond delay="300"/>
                                          </p:stCondLst>
                                        </p:cTn>
                                        <p:tgtEl>
                                          <p:spTgt spid="29"/>
                                        </p:tgtEl>
                                        <p:attrNameLst>
                                          <p:attrName>r</p:attrName>
                                        </p:attrNameLst>
                                      </p:cBhvr>
                                    </p:animRot>
                                    <p:animRot by="120000">
                                      <p:cBhvr>
                                        <p:cTn id="102" dur="100" fill="hold">
                                          <p:stCondLst>
                                            <p:cond delay="400"/>
                                          </p:stCondLst>
                                        </p:cTn>
                                        <p:tgtEl>
                                          <p:spTgt spid="29"/>
                                        </p:tgtEl>
                                        <p:attrNameLst>
                                          <p:attrName>r</p:attrName>
                                        </p:attrNameLst>
                                      </p:cBhvr>
                                    </p:animRot>
                                  </p:childTnLst>
                                </p:cTn>
                              </p:par>
                              <p:par>
                                <p:cTn id="103" presetID="32" presetClass="emph" presetSubtype="0" repeatCount="3000" fill="hold" nodeType="withEffect">
                                  <p:stCondLst>
                                    <p:cond delay="0"/>
                                  </p:stCondLst>
                                  <p:childTnLst>
                                    <p:animRot by="120000">
                                      <p:cBhvr>
                                        <p:cTn id="104" dur="50" fill="hold">
                                          <p:stCondLst>
                                            <p:cond delay="0"/>
                                          </p:stCondLst>
                                        </p:cTn>
                                        <p:tgtEl>
                                          <p:spTgt spid="90"/>
                                        </p:tgtEl>
                                        <p:attrNameLst>
                                          <p:attrName>r</p:attrName>
                                        </p:attrNameLst>
                                      </p:cBhvr>
                                    </p:animRot>
                                    <p:animRot by="-240000">
                                      <p:cBhvr>
                                        <p:cTn id="105" dur="100" fill="hold">
                                          <p:stCondLst>
                                            <p:cond delay="100"/>
                                          </p:stCondLst>
                                        </p:cTn>
                                        <p:tgtEl>
                                          <p:spTgt spid="90"/>
                                        </p:tgtEl>
                                        <p:attrNameLst>
                                          <p:attrName>r</p:attrName>
                                        </p:attrNameLst>
                                      </p:cBhvr>
                                    </p:animRot>
                                    <p:animRot by="240000">
                                      <p:cBhvr>
                                        <p:cTn id="106" dur="100" fill="hold">
                                          <p:stCondLst>
                                            <p:cond delay="200"/>
                                          </p:stCondLst>
                                        </p:cTn>
                                        <p:tgtEl>
                                          <p:spTgt spid="90"/>
                                        </p:tgtEl>
                                        <p:attrNameLst>
                                          <p:attrName>r</p:attrName>
                                        </p:attrNameLst>
                                      </p:cBhvr>
                                    </p:animRot>
                                    <p:animRot by="-240000">
                                      <p:cBhvr>
                                        <p:cTn id="107" dur="100" fill="hold">
                                          <p:stCondLst>
                                            <p:cond delay="300"/>
                                          </p:stCondLst>
                                        </p:cTn>
                                        <p:tgtEl>
                                          <p:spTgt spid="90"/>
                                        </p:tgtEl>
                                        <p:attrNameLst>
                                          <p:attrName>r</p:attrName>
                                        </p:attrNameLst>
                                      </p:cBhvr>
                                    </p:animRot>
                                    <p:animRot by="120000">
                                      <p:cBhvr>
                                        <p:cTn id="108" dur="100" fill="hold">
                                          <p:stCondLst>
                                            <p:cond delay="400"/>
                                          </p:stCondLst>
                                        </p:cTn>
                                        <p:tgtEl>
                                          <p:spTgt spid="90"/>
                                        </p:tgtEl>
                                        <p:attrNameLst>
                                          <p:attrName>r</p:attrName>
                                        </p:attrNameLst>
                                      </p:cBhvr>
                                    </p:animRot>
                                  </p:childTnLst>
                                </p:cTn>
                              </p:par>
                              <p:par>
                                <p:cTn id="109" presetID="32" presetClass="emph" presetSubtype="0" repeatCount="3000" fill="hold" nodeType="withEffect">
                                  <p:stCondLst>
                                    <p:cond delay="0"/>
                                  </p:stCondLst>
                                  <p:childTnLst>
                                    <p:animRot by="120000">
                                      <p:cBhvr>
                                        <p:cTn id="110" dur="50" fill="hold">
                                          <p:stCondLst>
                                            <p:cond delay="0"/>
                                          </p:stCondLst>
                                        </p:cTn>
                                        <p:tgtEl>
                                          <p:spTgt spid="88"/>
                                        </p:tgtEl>
                                        <p:attrNameLst>
                                          <p:attrName>r</p:attrName>
                                        </p:attrNameLst>
                                      </p:cBhvr>
                                    </p:animRot>
                                    <p:animRot by="-240000">
                                      <p:cBhvr>
                                        <p:cTn id="111" dur="100" fill="hold">
                                          <p:stCondLst>
                                            <p:cond delay="100"/>
                                          </p:stCondLst>
                                        </p:cTn>
                                        <p:tgtEl>
                                          <p:spTgt spid="88"/>
                                        </p:tgtEl>
                                        <p:attrNameLst>
                                          <p:attrName>r</p:attrName>
                                        </p:attrNameLst>
                                      </p:cBhvr>
                                    </p:animRot>
                                    <p:animRot by="240000">
                                      <p:cBhvr>
                                        <p:cTn id="112" dur="100" fill="hold">
                                          <p:stCondLst>
                                            <p:cond delay="200"/>
                                          </p:stCondLst>
                                        </p:cTn>
                                        <p:tgtEl>
                                          <p:spTgt spid="88"/>
                                        </p:tgtEl>
                                        <p:attrNameLst>
                                          <p:attrName>r</p:attrName>
                                        </p:attrNameLst>
                                      </p:cBhvr>
                                    </p:animRot>
                                    <p:animRot by="-240000">
                                      <p:cBhvr>
                                        <p:cTn id="113" dur="100" fill="hold">
                                          <p:stCondLst>
                                            <p:cond delay="300"/>
                                          </p:stCondLst>
                                        </p:cTn>
                                        <p:tgtEl>
                                          <p:spTgt spid="88"/>
                                        </p:tgtEl>
                                        <p:attrNameLst>
                                          <p:attrName>r</p:attrName>
                                        </p:attrNameLst>
                                      </p:cBhvr>
                                    </p:animRot>
                                    <p:animRot by="120000">
                                      <p:cBhvr>
                                        <p:cTn id="114" dur="100" fill="hold">
                                          <p:stCondLst>
                                            <p:cond delay="400"/>
                                          </p:stCondLst>
                                        </p:cTn>
                                        <p:tgtEl>
                                          <p:spTgt spid="88"/>
                                        </p:tgtEl>
                                        <p:attrNameLst>
                                          <p:attrName>r</p:attrName>
                                        </p:attrNameLst>
                                      </p:cBhvr>
                                    </p:animRot>
                                  </p:childTnLst>
                                </p:cTn>
                              </p:par>
                              <p:par>
                                <p:cTn id="115" presetID="32" presetClass="emph" presetSubtype="0" repeatCount="3000" fill="hold" nodeType="withEffect">
                                  <p:stCondLst>
                                    <p:cond delay="0"/>
                                  </p:stCondLst>
                                  <p:childTnLst>
                                    <p:animRot by="120000">
                                      <p:cBhvr>
                                        <p:cTn id="116" dur="50" fill="hold">
                                          <p:stCondLst>
                                            <p:cond delay="0"/>
                                          </p:stCondLst>
                                        </p:cTn>
                                        <p:tgtEl>
                                          <p:spTgt spid="81"/>
                                        </p:tgtEl>
                                        <p:attrNameLst>
                                          <p:attrName>r</p:attrName>
                                        </p:attrNameLst>
                                      </p:cBhvr>
                                    </p:animRot>
                                    <p:animRot by="-240000">
                                      <p:cBhvr>
                                        <p:cTn id="117" dur="100" fill="hold">
                                          <p:stCondLst>
                                            <p:cond delay="100"/>
                                          </p:stCondLst>
                                        </p:cTn>
                                        <p:tgtEl>
                                          <p:spTgt spid="81"/>
                                        </p:tgtEl>
                                        <p:attrNameLst>
                                          <p:attrName>r</p:attrName>
                                        </p:attrNameLst>
                                      </p:cBhvr>
                                    </p:animRot>
                                    <p:animRot by="240000">
                                      <p:cBhvr>
                                        <p:cTn id="118" dur="100" fill="hold">
                                          <p:stCondLst>
                                            <p:cond delay="200"/>
                                          </p:stCondLst>
                                        </p:cTn>
                                        <p:tgtEl>
                                          <p:spTgt spid="81"/>
                                        </p:tgtEl>
                                        <p:attrNameLst>
                                          <p:attrName>r</p:attrName>
                                        </p:attrNameLst>
                                      </p:cBhvr>
                                    </p:animRot>
                                    <p:animRot by="-240000">
                                      <p:cBhvr>
                                        <p:cTn id="119" dur="100" fill="hold">
                                          <p:stCondLst>
                                            <p:cond delay="300"/>
                                          </p:stCondLst>
                                        </p:cTn>
                                        <p:tgtEl>
                                          <p:spTgt spid="81"/>
                                        </p:tgtEl>
                                        <p:attrNameLst>
                                          <p:attrName>r</p:attrName>
                                        </p:attrNameLst>
                                      </p:cBhvr>
                                    </p:animRot>
                                    <p:animRot by="120000">
                                      <p:cBhvr>
                                        <p:cTn id="120" dur="100" fill="hold">
                                          <p:stCondLst>
                                            <p:cond delay="400"/>
                                          </p:stCondLst>
                                        </p:cTn>
                                        <p:tgtEl>
                                          <p:spTgt spid="81"/>
                                        </p:tgtEl>
                                        <p:attrNameLst>
                                          <p:attrName>r</p:attrName>
                                        </p:attrNameLst>
                                      </p:cBhvr>
                                    </p:animRot>
                                  </p:childTnLst>
                                </p:cTn>
                              </p:par>
                              <p:par>
                                <p:cTn id="121" presetID="32" presetClass="emph" presetSubtype="0" repeatCount="3000" fill="hold" nodeType="withEffect">
                                  <p:stCondLst>
                                    <p:cond delay="0"/>
                                  </p:stCondLst>
                                  <p:childTnLst>
                                    <p:animRot by="120000">
                                      <p:cBhvr>
                                        <p:cTn id="122" dur="50" fill="hold">
                                          <p:stCondLst>
                                            <p:cond delay="0"/>
                                          </p:stCondLst>
                                        </p:cTn>
                                        <p:tgtEl>
                                          <p:spTgt spid="96"/>
                                        </p:tgtEl>
                                        <p:attrNameLst>
                                          <p:attrName>r</p:attrName>
                                        </p:attrNameLst>
                                      </p:cBhvr>
                                    </p:animRot>
                                    <p:animRot by="-240000">
                                      <p:cBhvr>
                                        <p:cTn id="123" dur="100" fill="hold">
                                          <p:stCondLst>
                                            <p:cond delay="100"/>
                                          </p:stCondLst>
                                        </p:cTn>
                                        <p:tgtEl>
                                          <p:spTgt spid="96"/>
                                        </p:tgtEl>
                                        <p:attrNameLst>
                                          <p:attrName>r</p:attrName>
                                        </p:attrNameLst>
                                      </p:cBhvr>
                                    </p:animRot>
                                    <p:animRot by="240000">
                                      <p:cBhvr>
                                        <p:cTn id="124" dur="100" fill="hold">
                                          <p:stCondLst>
                                            <p:cond delay="200"/>
                                          </p:stCondLst>
                                        </p:cTn>
                                        <p:tgtEl>
                                          <p:spTgt spid="96"/>
                                        </p:tgtEl>
                                        <p:attrNameLst>
                                          <p:attrName>r</p:attrName>
                                        </p:attrNameLst>
                                      </p:cBhvr>
                                    </p:animRot>
                                    <p:animRot by="-240000">
                                      <p:cBhvr>
                                        <p:cTn id="125" dur="100" fill="hold">
                                          <p:stCondLst>
                                            <p:cond delay="300"/>
                                          </p:stCondLst>
                                        </p:cTn>
                                        <p:tgtEl>
                                          <p:spTgt spid="96"/>
                                        </p:tgtEl>
                                        <p:attrNameLst>
                                          <p:attrName>r</p:attrName>
                                        </p:attrNameLst>
                                      </p:cBhvr>
                                    </p:animRot>
                                    <p:animRot by="120000">
                                      <p:cBhvr>
                                        <p:cTn id="126" dur="100" fill="hold">
                                          <p:stCondLst>
                                            <p:cond delay="400"/>
                                          </p:stCondLst>
                                        </p:cTn>
                                        <p:tgtEl>
                                          <p:spTgt spid="96"/>
                                        </p:tgtEl>
                                        <p:attrNameLst>
                                          <p:attrName>r</p:attrName>
                                        </p:attrNameLst>
                                      </p:cBhvr>
                                    </p:animRot>
                                  </p:childTnLst>
                                </p:cTn>
                              </p:par>
                            </p:childTnLst>
                          </p:cTn>
                        </p:par>
                      </p:childTnLst>
                    </p:cTn>
                  </p:par>
                  <p:par>
                    <p:cTn id="127" fill="hold">
                      <p:stCondLst>
                        <p:cond delay="indefinite"/>
                      </p:stCondLst>
                      <p:childTnLst>
                        <p:par>
                          <p:cTn id="128" fill="hold">
                            <p:stCondLst>
                              <p:cond delay="0"/>
                            </p:stCondLst>
                            <p:childTnLst>
                              <p:par>
                                <p:cTn id="129" presetID="2" presetClass="exit" presetSubtype="2" fill="hold" grpId="1" nodeType="clickEffect">
                                  <p:stCondLst>
                                    <p:cond delay="0"/>
                                  </p:stCondLst>
                                  <p:childTnLst>
                                    <p:anim calcmode="lin" valueType="num">
                                      <p:cBhvr additive="base">
                                        <p:cTn id="130" dur="500"/>
                                        <p:tgtEl>
                                          <p:spTgt spid="66"/>
                                        </p:tgtEl>
                                        <p:attrNameLst>
                                          <p:attrName>ppt_x</p:attrName>
                                        </p:attrNameLst>
                                      </p:cBhvr>
                                      <p:tavLst>
                                        <p:tav tm="0">
                                          <p:val>
                                            <p:strVal val="ppt_x"/>
                                          </p:val>
                                        </p:tav>
                                        <p:tav tm="100000">
                                          <p:val>
                                            <p:strVal val="1+ppt_w/2"/>
                                          </p:val>
                                        </p:tav>
                                      </p:tavLst>
                                    </p:anim>
                                    <p:anim calcmode="lin" valueType="num">
                                      <p:cBhvr additive="base">
                                        <p:cTn id="131" dur="500"/>
                                        <p:tgtEl>
                                          <p:spTgt spid="66"/>
                                        </p:tgtEl>
                                        <p:attrNameLst>
                                          <p:attrName>ppt_y</p:attrName>
                                        </p:attrNameLst>
                                      </p:cBhvr>
                                      <p:tavLst>
                                        <p:tav tm="0">
                                          <p:val>
                                            <p:strVal val="ppt_y"/>
                                          </p:val>
                                        </p:tav>
                                        <p:tav tm="100000">
                                          <p:val>
                                            <p:strVal val="ppt_y"/>
                                          </p:val>
                                        </p:tav>
                                      </p:tavLst>
                                    </p:anim>
                                    <p:set>
                                      <p:cBhvr>
                                        <p:cTn id="132" dur="1" fill="hold">
                                          <p:stCondLst>
                                            <p:cond delay="499"/>
                                          </p:stCondLst>
                                        </p:cTn>
                                        <p:tgtEl>
                                          <p:spTgt spid="66"/>
                                        </p:tgtEl>
                                        <p:attrNameLst>
                                          <p:attrName>style.visibility</p:attrName>
                                        </p:attrNameLst>
                                      </p:cBhvr>
                                      <p:to>
                                        <p:strVal val="hidden"/>
                                      </p:to>
                                    </p:set>
                                  </p:childTnLst>
                                </p:cTn>
                              </p:par>
                            </p:childTnLst>
                          </p:cTn>
                        </p:par>
                        <p:par>
                          <p:cTn id="133" fill="hold">
                            <p:stCondLst>
                              <p:cond delay="500"/>
                            </p:stCondLst>
                            <p:childTnLst>
                              <p:par>
                                <p:cTn id="134" presetID="2" presetClass="entr" presetSubtype="1" fill="hold" grpId="0" nodeType="afterEffect">
                                  <p:stCondLst>
                                    <p:cond delay="0"/>
                                  </p:stCondLst>
                                  <p:childTnLst>
                                    <p:set>
                                      <p:cBhvr>
                                        <p:cTn id="135" dur="1" fill="hold">
                                          <p:stCondLst>
                                            <p:cond delay="0"/>
                                          </p:stCondLst>
                                        </p:cTn>
                                        <p:tgtEl>
                                          <p:spTgt spid="67"/>
                                        </p:tgtEl>
                                        <p:attrNameLst>
                                          <p:attrName>style.visibility</p:attrName>
                                        </p:attrNameLst>
                                      </p:cBhvr>
                                      <p:to>
                                        <p:strVal val="visible"/>
                                      </p:to>
                                    </p:set>
                                    <p:anim calcmode="lin" valueType="num">
                                      <p:cBhvr additive="base">
                                        <p:cTn id="136" dur="500" fill="hold"/>
                                        <p:tgtEl>
                                          <p:spTgt spid="67"/>
                                        </p:tgtEl>
                                        <p:attrNameLst>
                                          <p:attrName>ppt_x</p:attrName>
                                        </p:attrNameLst>
                                      </p:cBhvr>
                                      <p:tavLst>
                                        <p:tav tm="0">
                                          <p:val>
                                            <p:strVal val="#ppt_x"/>
                                          </p:val>
                                        </p:tav>
                                        <p:tav tm="100000">
                                          <p:val>
                                            <p:strVal val="#ppt_x"/>
                                          </p:val>
                                        </p:tav>
                                      </p:tavLst>
                                    </p:anim>
                                    <p:anim calcmode="lin" valueType="num">
                                      <p:cBhvr additive="base">
                                        <p:cTn id="137" dur="500" fill="hold"/>
                                        <p:tgtEl>
                                          <p:spTgt spid="67"/>
                                        </p:tgtEl>
                                        <p:attrNameLst>
                                          <p:attrName>ppt_y</p:attrName>
                                        </p:attrNameLst>
                                      </p:cBhvr>
                                      <p:tavLst>
                                        <p:tav tm="0">
                                          <p:val>
                                            <p:strVal val="0-#ppt_h/2"/>
                                          </p:val>
                                        </p:tav>
                                        <p:tav tm="100000">
                                          <p:val>
                                            <p:strVal val="#ppt_y"/>
                                          </p:val>
                                        </p:tav>
                                      </p:tavLst>
                                    </p:anim>
                                  </p:childTnLst>
                                </p:cTn>
                              </p:par>
                              <p:par>
                                <p:cTn id="138" presetID="2" presetClass="entr" presetSubtype="1" fill="hold" grpId="0" nodeType="withEffect">
                                  <p:stCondLst>
                                    <p:cond delay="500"/>
                                  </p:stCondLst>
                                  <p:childTnLst>
                                    <p:set>
                                      <p:cBhvr>
                                        <p:cTn id="139" dur="1" fill="hold">
                                          <p:stCondLst>
                                            <p:cond delay="0"/>
                                          </p:stCondLst>
                                        </p:cTn>
                                        <p:tgtEl>
                                          <p:spTgt spid="68"/>
                                        </p:tgtEl>
                                        <p:attrNameLst>
                                          <p:attrName>style.visibility</p:attrName>
                                        </p:attrNameLst>
                                      </p:cBhvr>
                                      <p:to>
                                        <p:strVal val="visible"/>
                                      </p:to>
                                    </p:set>
                                    <p:anim calcmode="lin" valueType="num">
                                      <p:cBhvr additive="base">
                                        <p:cTn id="140" dur="500" fill="hold"/>
                                        <p:tgtEl>
                                          <p:spTgt spid="68"/>
                                        </p:tgtEl>
                                        <p:attrNameLst>
                                          <p:attrName>ppt_x</p:attrName>
                                        </p:attrNameLst>
                                      </p:cBhvr>
                                      <p:tavLst>
                                        <p:tav tm="0">
                                          <p:val>
                                            <p:strVal val="#ppt_x"/>
                                          </p:val>
                                        </p:tav>
                                        <p:tav tm="100000">
                                          <p:val>
                                            <p:strVal val="#ppt_x"/>
                                          </p:val>
                                        </p:tav>
                                      </p:tavLst>
                                    </p:anim>
                                    <p:anim calcmode="lin" valueType="num">
                                      <p:cBhvr additive="base">
                                        <p:cTn id="141" dur="500" fill="hold"/>
                                        <p:tgtEl>
                                          <p:spTgt spid="68"/>
                                        </p:tgtEl>
                                        <p:attrNameLst>
                                          <p:attrName>ppt_y</p:attrName>
                                        </p:attrNameLst>
                                      </p:cBhvr>
                                      <p:tavLst>
                                        <p:tav tm="0">
                                          <p:val>
                                            <p:strVal val="0-#ppt_h/2"/>
                                          </p:val>
                                        </p:tav>
                                        <p:tav tm="100000">
                                          <p:val>
                                            <p:strVal val="#ppt_y"/>
                                          </p:val>
                                        </p:tav>
                                      </p:tavLst>
                                    </p:anim>
                                  </p:childTnLst>
                                </p:cTn>
                              </p:par>
                              <p:par>
                                <p:cTn id="142" presetID="2" presetClass="entr" presetSubtype="1" fill="hold" grpId="0" nodeType="withEffect">
                                  <p:stCondLst>
                                    <p:cond delay="1000"/>
                                  </p:stCondLst>
                                  <p:childTnLst>
                                    <p:set>
                                      <p:cBhvr>
                                        <p:cTn id="143" dur="1" fill="hold">
                                          <p:stCondLst>
                                            <p:cond delay="0"/>
                                          </p:stCondLst>
                                        </p:cTn>
                                        <p:tgtEl>
                                          <p:spTgt spid="69"/>
                                        </p:tgtEl>
                                        <p:attrNameLst>
                                          <p:attrName>style.visibility</p:attrName>
                                        </p:attrNameLst>
                                      </p:cBhvr>
                                      <p:to>
                                        <p:strVal val="visible"/>
                                      </p:to>
                                    </p:set>
                                    <p:anim calcmode="lin" valueType="num">
                                      <p:cBhvr additive="base">
                                        <p:cTn id="144" dur="500" fill="hold"/>
                                        <p:tgtEl>
                                          <p:spTgt spid="69"/>
                                        </p:tgtEl>
                                        <p:attrNameLst>
                                          <p:attrName>ppt_x</p:attrName>
                                        </p:attrNameLst>
                                      </p:cBhvr>
                                      <p:tavLst>
                                        <p:tav tm="0">
                                          <p:val>
                                            <p:strVal val="#ppt_x"/>
                                          </p:val>
                                        </p:tav>
                                        <p:tav tm="100000">
                                          <p:val>
                                            <p:strVal val="#ppt_x"/>
                                          </p:val>
                                        </p:tav>
                                      </p:tavLst>
                                    </p:anim>
                                    <p:anim calcmode="lin" valueType="num">
                                      <p:cBhvr additive="base">
                                        <p:cTn id="145" dur="500" fill="hold"/>
                                        <p:tgtEl>
                                          <p:spTgt spid="69"/>
                                        </p:tgtEl>
                                        <p:attrNameLst>
                                          <p:attrName>ppt_y</p:attrName>
                                        </p:attrNameLst>
                                      </p:cBhvr>
                                      <p:tavLst>
                                        <p:tav tm="0">
                                          <p:val>
                                            <p:strVal val="0-#ppt_h/2"/>
                                          </p:val>
                                        </p:tav>
                                        <p:tav tm="100000">
                                          <p:val>
                                            <p:strVal val="#ppt_y"/>
                                          </p:val>
                                        </p:tav>
                                      </p:tavLst>
                                    </p:anim>
                                  </p:childTnLst>
                                </p:cTn>
                              </p:par>
                              <p:par>
                                <p:cTn id="146" presetID="2" presetClass="entr" presetSubtype="1" fill="hold" grpId="0" nodeType="withEffect">
                                  <p:stCondLst>
                                    <p:cond delay="1500"/>
                                  </p:stCondLst>
                                  <p:childTnLst>
                                    <p:set>
                                      <p:cBhvr>
                                        <p:cTn id="147" dur="1" fill="hold">
                                          <p:stCondLst>
                                            <p:cond delay="0"/>
                                          </p:stCondLst>
                                        </p:cTn>
                                        <p:tgtEl>
                                          <p:spTgt spid="70"/>
                                        </p:tgtEl>
                                        <p:attrNameLst>
                                          <p:attrName>style.visibility</p:attrName>
                                        </p:attrNameLst>
                                      </p:cBhvr>
                                      <p:to>
                                        <p:strVal val="visible"/>
                                      </p:to>
                                    </p:set>
                                    <p:anim calcmode="lin" valueType="num">
                                      <p:cBhvr additive="base">
                                        <p:cTn id="148" dur="500" fill="hold"/>
                                        <p:tgtEl>
                                          <p:spTgt spid="70"/>
                                        </p:tgtEl>
                                        <p:attrNameLst>
                                          <p:attrName>ppt_x</p:attrName>
                                        </p:attrNameLst>
                                      </p:cBhvr>
                                      <p:tavLst>
                                        <p:tav tm="0">
                                          <p:val>
                                            <p:strVal val="#ppt_x"/>
                                          </p:val>
                                        </p:tav>
                                        <p:tav tm="100000">
                                          <p:val>
                                            <p:strVal val="#ppt_x"/>
                                          </p:val>
                                        </p:tav>
                                      </p:tavLst>
                                    </p:anim>
                                    <p:anim calcmode="lin" valueType="num">
                                      <p:cBhvr additive="base">
                                        <p:cTn id="149" dur="500" fill="hold"/>
                                        <p:tgtEl>
                                          <p:spTgt spid="70"/>
                                        </p:tgtEl>
                                        <p:attrNameLst>
                                          <p:attrName>ppt_y</p:attrName>
                                        </p:attrNameLst>
                                      </p:cBhvr>
                                      <p:tavLst>
                                        <p:tav tm="0">
                                          <p:val>
                                            <p:strVal val="0-#ppt_h/2"/>
                                          </p:val>
                                        </p:tav>
                                        <p:tav tm="100000">
                                          <p:val>
                                            <p:strVal val="#ppt_y"/>
                                          </p:val>
                                        </p:tav>
                                      </p:tavLst>
                                    </p:anim>
                                  </p:childTnLst>
                                </p:cTn>
                              </p:par>
                              <p:par>
                                <p:cTn id="150" presetID="2" presetClass="entr" presetSubtype="1" fill="hold" grpId="0" nodeType="withEffect">
                                  <p:stCondLst>
                                    <p:cond delay="2000"/>
                                  </p:stCondLst>
                                  <p:childTnLst>
                                    <p:set>
                                      <p:cBhvr>
                                        <p:cTn id="151" dur="1" fill="hold">
                                          <p:stCondLst>
                                            <p:cond delay="0"/>
                                          </p:stCondLst>
                                        </p:cTn>
                                        <p:tgtEl>
                                          <p:spTgt spid="71"/>
                                        </p:tgtEl>
                                        <p:attrNameLst>
                                          <p:attrName>style.visibility</p:attrName>
                                        </p:attrNameLst>
                                      </p:cBhvr>
                                      <p:to>
                                        <p:strVal val="visible"/>
                                      </p:to>
                                    </p:set>
                                    <p:anim calcmode="lin" valueType="num">
                                      <p:cBhvr additive="base">
                                        <p:cTn id="152" dur="500" fill="hold"/>
                                        <p:tgtEl>
                                          <p:spTgt spid="71"/>
                                        </p:tgtEl>
                                        <p:attrNameLst>
                                          <p:attrName>ppt_x</p:attrName>
                                        </p:attrNameLst>
                                      </p:cBhvr>
                                      <p:tavLst>
                                        <p:tav tm="0">
                                          <p:val>
                                            <p:strVal val="#ppt_x"/>
                                          </p:val>
                                        </p:tav>
                                        <p:tav tm="100000">
                                          <p:val>
                                            <p:strVal val="#ppt_x"/>
                                          </p:val>
                                        </p:tav>
                                      </p:tavLst>
                                    </p:anim>
                                    <p:anim calcmode="lin" valueType="num">
                                      <p:cBhvr additive="base">
                                        <p:cTn id="153" dur="500" fill="hold"/>
                                        <p:tgtEl>
                                          <p:spTgt spid="71"/>
                                        </p:tgtEl>
                                        <p:attrNameLst>
                                          <p:attrName>ppt_y</p:attrName>
                                        </p:attrNameLst>
                                      </p:cBhvr>
                                      <p:tavLst>
                                        <p:tav tm="0">
                                          <p:val>
                                            <p:strVal val="0-#ppt_h/2"/>
                                          </p:val>
                                        </p:tav>
                                        <p:tav tm="100000">
                                          <p:val>
                                            <p:strVal val="#ppt_y"/>
                                          </p:val>
                                        </p:tav>
                                      </p:tavLst>
                                    </p:anim>
                                  </p:childTnLst>
                                </p:cTn>
                              </p:par>
                              <p:par>
                                <p:cTn id="154" presetID="2" presetClass="entr" presetSubtype="1" fill="hold" grpId="0" nodeType="withEffect">
                                  <p:stCondLst>
                                    <p:cond delay="2500"/>
                                  </p:stCondLst>
                                  <p:childTnLst>
                                    <p:set>
                                      <p:cBhvr>
                                        <p:cTn id="155" dur="1" fill="hold">
                                          <p:stCondLst>
                                            <p:cond delay="0"/>
                                          </p:stCondLst>
                                        </p:cTn>
                                        <p:tgtEl>
                                          <p:spTgt spid="72"/>
                                        </p:tgtEl>
                                        <p:attrNameLst>
                                          <p:attrName>style.visibility</p:attrName>
                                        </p:attrNameLst>
                                      </p:cBhvr>
                                      <p:to>
                                        <p:strVal val="visible"/>
                                      </p:to>
                                    </p:set>
                                    <p:anim calcmode="lin" valueType="num">
                                      <p:cBhvr additive="base">
                                        <p:cTn id="156" dur="500" fill="hold"/>
                                        <p:tgtEl>
                                          <p:spTgt spid="72"/>
                                        </p:tgtEl>
                                        <p:attrNameLst>
                                          <p:attrName>ppt_x</p:attrName>
                                        </p:attrNameLst>
                                      </p:cBhvr>
                                      <p:tavLst>
                                        <p:tav tm="0">
                                          <p:val>
                                            <p:strVal val="#ppt_x"/>
                                          </p:val>
                                        </p:tav>
                                        <p:tav tm="100000">
                                          <p:val>
                                            <p:strVal val="#ppt_x"/>
                                          </p:val>
                                        </p:tav>
                                      </p:tavLst>
                                    </p:anim>
                                    <p:anim calcmode="lin" valueType="num">
                                      <p:cBhvr additive="base">
                                        <p:cTn id="157" dur="500" fill="hold"/>
                                        <p:tgtEl>
                                          <p:spTgt spid="72"/>
                                        </p:tgtEl>
                                        <p:attrNameLst>
                                          <p:attrName>ppt_y</p:attrName>
                                        </p:attrNameLst>
                                      </p:cBhvr>
                                      <p:tavLst>
                                        <p:tav tm="0">
                                          <p:val>
                                            <p:strVal val="0-#ppt_h/2"/>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10" presetClass="exit" presetSubtype="0" fill="hold" nodeType="clickEffect">
                                  <p:stCondLst>
                                    <p:cond delay="0"/>
                                  </p:stCondLst>
                                  <p:childTnLst>
                                    <p:animEffect transition="out" filter="fade">
                                      <p:cBhvr>
                                        <p:cTn id="161" dur="10"/>
                                        <p:tgtEl>
                                          <p:spTgt spid="26"/>
                                        </p:tgtEl>
                                      </p:cBhvr>
                                    </p:animEffect>
                                    <p:set>
                                      <p:cBhvr>
                                        <p:cTn id="162" dur="1" fill="hold">
                                          <p:stCondLst>
                                            <p:cond delay="9"/>
                                          </p:stCondLst>
                                        </p:cTn>
                                        <p:tgtEl>
                                          <p:spTgt spid="26"/>
                                        </p:tgtEl>
                                        <p:attrNameLst>
                                          <p:attrName>style.visibility</p:attrName>
                                        </p:attrNameLst>
                                      </p:cBhvr>
                                      <p:to>
                                        <p:strVal val="hidden"/>
                                      </p:to>
                                    </p:set>
                                  </p:childTnLst>
                                </p:cTn>
                              </p:par>
                              <p:par>
                                <p:cTn id="163" presetID="10" presetClass="entr" presetSubtype="0" fill="hold" nodeType="withEffect">
                                  <p:stCondLst>
                                    <p:cond delay="0"/>
                                  </p:stCondLst>
                                  <p:childTnLst>
                                    <p:set>
                                      <p:cBhvr>
                                        <p:cTn id="164" dur="1" fill="hold">
                                          <p:stCondLst>
                                            <p:cond delay="0"/>
                                          </p:stCondLst>
                                        </p:cTn>
                                        <p:tgtEl>
                                          <p:spTgt spid="74"/>
                                        </p:tgtEl>
                                        <p:attrNameLst>
                                          <p:attrName>style.visibility</p:attrName>
                                        </p:attrNameLst>
                                      </p:cBhvr>
                                      <p:to>
                                        <p:strVal val="visible"/>
                                      </p:to>
                                    </p:set>
                                    <p:animEffect transition="in" filter="fade">
                                      <p:cBhvr>
                                        <p:cTn id="165" dur="10"/>
                                        <p:tgtEl>
                                          <p:spTgt spid="74"/>
                                        </p:tgtEl>
                                      </p:cBhvr>
                                    </p:animEffect>
                                  </p:childTnLst>
                                </p:cTn>
                              </p:par>
                            </p:childTnLst>
                          </p:cTn>
                        </p:par>
                        <p:par>
                          <p:cTn id="166" fill="hold">
                            <p:stCondLst>
                              <p:cond delay="10"/>
                            </p:stCondLst>
                            <p:childTnLst>
                              <p:par>
                                <p:cTn id="167" presetID="64" presetClass="path" presetSubtype="0" accel="50000" decel="50000" autoRev="1" fill="hold" nodeType="afterEffect">
                                  <p:stCondLst>
                                    <p:cond delay="0"/>
                                  </p:stCondLst>
                                  <p:childTnLst>
                                    <p:animMotion origin="layout" path="M -3.09028E-6 2.03704E-6 L 0.32986 -0.07581 " pathEditMode="relative" rAng="0" ptsTypes="AA">
                                      <p:cBhvr>
                                        <p:cTn id="168" dur="450" fill="hold"/>
                                        <p:tgtEl>
                                          <p:spTgt spid="74"/>
                                        </p:tgtEl>
                                        <p:attrNameLst>
                                          <p:attrName>ppt_x</p:attrName>
                                          <p:attrName>ppt_y</p:attrName>
                                        </p:attrNameLst>
                                      </p:cBhvr>
                                      <p:rCtr x="16493" y="-3800"/>
                                    </p:animMotion>
                                  </p:childTnLst>
                                </p:cTn>
                              </p:par>
                              <p:par>
                                <p:cTn id="169" presetID="6" presetClass="emph" presetSubtype="0" autoRev="1" fill="hold" nodeType="withEffect">
                                  <p:stCondLst>
                                    <p:cond delay="0"/>
                                  </p:stCondLst>
                                  <p:childTnLst>
                                    <p:animScale>
                                      <p:cBhvr>
                                        <p:cTn id="170" dur="450" fill="hold"/>
                                        <p:tgtEl>
                                          <p:spTgt spid="74"/>
                                        </p:tgtEl>
                                      </p:cBhvr>
                                      <p:by x="90000" y="90000"/>
                                    </p:animScale>
                                  </p:childTnLst>
                                </p:cTn>
                              </p:par>
                              <p:par>
                                <p:cTn id="171" presetID="44" presetClass="path" presetSubtype="0" fill="hold" nodeType="withEffect">
                                  <p:stCondLst>
                                    <p:cond delay="450"/>
                                  </p:stCondLst>
                                  <p:childTnLst>
                                    <p:animMotion origin="layout" path="M 0.00011 0.03723 L 0.15777 -0.13947 C 0.19076 -0.17728 0.24284 -0.22299 0.29851 -0.26273 C 0.36242 -0.30806 0.41482 -0.33719 0.45367 -0.3505 L 0.6365 -0.41609 " pathEditMode="relative" rAng="-1306265" ptsTypes="FffFF">
                                      <p:cBhvr>
                                        <p:cTn id="172" dur="900" fill="hold"/>
                                        <p:tgtEl>
                                          <p:spTgt spid="47"/>
                                        </p:tgtEl>
                                        <p:attrNameLst>
                                          <p:attrName>ppt_x</p:attrName>
                                          <p:attrName>ppt_y</p:attrName>
                                        </p:attrNameLst>
                                      </p:cBhvr>
                                      <p:rCtr x="30968" y="-26427"/>
                                    </p:animMotion>
                                  </p:childTnLst>
                                </p:cTn>
                              </p:par>
                              <p:par>
                                <p:cTn id="173" presetID="8" presetClass="emph" presetSubtype="0" repeatCount="2000" fill="hold" nodeType="withEffect">
                                  <p:stCondLst>
                                    <p:cond delay="450"/>
                                  </p:stCondLst>
                                  <p:childTnLst>
                                    <p:animRot by="21600000">
                                      <p:cBhvr>
                                        <p:cTn id="174" dur="750" fill="hold"/>
                                        <p:tgtEl>
                                          <p:spTgt spid="47"/>
                                        </p:tgtEl>
                                        <p:attrNameLst>
                                          <p:attrName>r</p:attrName>
                                        </p:attrNameLst>
                                      </p:cBhvr>
                                    </p:animRot>
                                  </p:childTnLst>
                                </p:cTn>
                              </p:par>
                              <p:par>
                                <p:cTn id="175" presetID="1" presetClass="mediacall" presetSubtype="0" fill="hold" nodeType="withEffect">
                                  <p:stCondLst>
                                    <p:cond delay="450"/>
                                  </p:stCondLst>
                                  <p:childTnLst>
                                    <p:cmd type="call" cmd="playFrom(0.0)">
                                      <p:cBhvr>
                                        <p:cTn id="176" dur="1416" fill="hold"/>
                                        <p:tgtEl>
                                          <p:spTgt spid="75"/>
                                        </p:tgtEl>
                                      </p:cBhvr>
                                    </p:cmd>
                                  </p:childTnLst>
                                </p:cTn>
                              </p:par>
                              <p:par>
                                <p:cTn id="177" presetID="1" presetClass="exit" presetSubtype="0" fill="hold" nodeType="withEffect">
                                  <p:stCondLst>
                                    <p:cond delay="450"/>
                                  </p:stCondLst>
                                  <p:childTnLst>
                                    <p:set>
                                      <p:cBhvr>
                                        <p:cTn id="178" dur="1" fill="hold">
                                          <p:stCondLst>
                                            <p:cond delay="0"/>
                                          </p:stCondLst>
                                        </p:cTn>
                                        <p:tgtEl>
                                          <p:spTgt spid="76"/>
                                        </p:tgtEl>
                                        <p:attrNameLst>
                                          <p:attrName>style.visibility</p:attrName>
                                        </p:attrNameLst>
                                      </p:cBhvr>
                                      <p:to>
                                        <p:strVal val="hidden"/>
                                      </p:to>
                                    </p:set>
                                  </p:childTnLst>
                                </p:cTn>
                              </p:par>
                              <p:par>
                                <p:cTn id="179" presetID="42" presetClass="path" presetSubtype="0" accel="50000" decel="50000" fill="hold" nodeType="withEffect">
                                  <p:stCondLst>
                                    <p:cond delay="450"/>
                                  </p:stCondLst>
                                  <p:childTnLst>
                                    <p:animMotion origin="layout" path="M -9.72222E-7 4.81481E-6 L -0.00011 0.4292 " pathEditMode="relative" rAng="0" ptsTypes="AA">
                                      <p:cBhvr>
                                        <p:cTn id="180" dur="10" fill="hold"/>
                                        <p:tgtEl>
                                          <p:spTgt spid="76"/>
                                        </p:tgtEl>
                                        <p:attrNameLst>
                                          <p:attrName>ppt_x</p:attrName>
                                          <p:attrName>ppt_y</p:attrName>
                                        </p:attrNameLst>
                                      </p:cBhvr>
                                      <p:rCtr x="-11" y="21470"/>
                                    </p:animMotion>
                                  </p:childTnLst>
                                </p:cTn>
                              </p:par>
                              <p:par>
                                <p:cTn id="181" presetID="10" presetClass="entr" presetSubtype="0" fill="hold" nodeType="withEffect">
                                  <p:stCondLst>
                                    <p:cond delay="450"/>
                                  </p:stCondLst>
                                  <p:childTnLst>
                                    <p:set>
                                      <p:cBhvr>
                                        <p:cTn id="182" dur="1" fill="hold">
                                          <p:stCondLst>
                                            <p:cond delay="0"/>
                                          </p:stCondLst>
                                        </p:cTn>
                                        <p:tgtEl>
                                          <p:spTgt spid="76"/>
                                        </p:tgtEl>
                                        <p:attrNameLst>
                                          <p:attrName>style.visibility</p:attrName>
                                        </p:attrNameLst>
                                      </p:cBhvr>
                                      <p:to>
                                        <p:strVal val="visible"/>
                                      </p:to>
                                    </p:set>
                                    <p:animEffect transition="in" filter="fade">
                                      <p:cBhvr>
                                        <p:cTn id="183" dur="500"/>
                                        <p:tgtEl>
                                          <p:spTgt spid="76"/>
                                        </p:tgtEl>
                                      </p:cBhvr>
                                    </p:animEffect>
                                  </p:childTnLst>
                                </p:cTn>
                              </p:par>
                            </p:childTnLst>
                          </p:cTn>
                        </p:par>
                        <p:par>
                          <p:cTn id="184" fill="hold">
                            <p:stCondLst>
                              <p:cond delay="1960"/>
                            </p:stCondLst>
                            <p:childTnLst>
                              <p:par>
                                <p:cTn id="185" presetID="10" presetClass="entr" presetSubtype="0" fill="hold" grpId="0" nodeType="afterEffect">
                                  <p:stCondLst>
                                    <p:cond delay="0"/>
                                  </p:stCondLst>
                                  <p:childTnLst>
                                    <p:set>
                                      <p:cBhvr>
                                        <p:cTn id="186" dur="1" fill="hold">
                                          <p:stCondLst>
                                            <p:cond delay="0"/>
                                          </p:stCondLst>
                                        </p:cTn>
                                        <p:tgtEl>
                                          <p:spTgt spid="77"/>
                                        </p:tgtEl>
                                        <p:attrNameLst>
                                          <p:attrName>style.visibility</p:attrName>
                                        </p:attrNameLst>
                                      </p:cBhvr>
                                      <p:to>
                                        <p:strVal val="visible"/>
                                      </p:to>
                                    </p:set>
                                    <p:animEffect transition="in" filter="fade">
                                      <p:cBhvr>
                                        <p:cTn id="187" dur="250"/>
                                        <p:tgtEl>
                                          <p:spTgt spid="77"/>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84"/>
                                        </p:tgtEl>
                                        <p:attrNameLst>
                                          <p:attrName>style.visibility</p:attrName>
                                        </p:attrNameLst>
                                      </p:cBhvr>
                                      <p:to>
                                        <p:strVal val="visible"/>
                                      </p:to>
                                    </p:set>
                                    <p:animEffect transition="in" filter="fade">
                                      <p:cBhvr>
                                        <p:cTn id="190" dur="250"/>
                                        <p:tgtEl>
                                          <p:spTgt spid="84"/>
                                        </p:tgtEl>
                                      </p:cBhvr>
                                    </p:animEffect>
                                  </p:childTnLst>
                                </p:cTn>
                              </p:par>
                              <p:par>
                                <p:cTn id="191" presetID="10" presetClass="entr" presetSubtype="0" fill="hold" grpId="0" nodeType="withEffect">
                                  <p:stCondLst>
                                    <p:cond delay="0"/>
                                  </p:stCondLst>
                                  <p:childTnLst>
                                    <p:set>
                                      <p:cBhvr>
                                        <p:cTn id="192" dur="1" fill="hold">
                                          <p:stCondLst>
                                            <p:cond delay="0"/>
                                          </p:stCondLst>
                                        </p:cTn>
                                        <p:tgtEl>
                                          <p:spTgt spid="85"/>
                                        </p:tgtEl>
                                        <p:attrNameLst>
                                          <p:attrName>style.visibility</p:attrName>
                                        </p:attrNameLst>
                                      </p:cBhvr>
                                      <p:to>
                                        <p:strVal val="visible"/>
                                      </p:to>
                                    </p:set>
                                    <p:animEffect transition="in" filter="fade">
                                      <p:cBhvr>
                                        <p:cTn id="193" dur="250"/>
                                        <p:tgtEl>
                                          <p:spTgt spid="85"/>
                                        </p:tgtEl>
                                      </p:cBhvr>
                                    </p:animEffect>
                                  </p:childTnLst>
                                </p:cTn>
                              </p:par>
                              <p:par>
                                <p:cTn id="194" presetID="10" presetClass="entr" presetSubtype="0" fill="hold" grpId="0" nodeType="withEffect">
                                  <p:stCondLst>
                                    <p:cond delay="0"/>
                                  </p:stCondLst>
                                  <p:childTnLst>
                                    <p:set>
                                      <p:cBhvr>
                                        <p:cTn id="195" dur="1" fill="hold">
                                          <p:stCondLst>
                                            <p:cond delay="0"/>
                                          </p:stCondLst>
                                        </p:cTn>
                                        <p:tgtEl>
                                          <p:spTgt spid="86"/>
                                        </p:tgtEl>
                                        <p:attrNameLst>
                                          <p:attrName>style.visibility</p:attrName>
                                        </p:attrNameLst>
                                      </p:cBhvr>
                                      <p:to>
                                        <p:strVal val="visible"/>
                                      </p:to>
                                    </p:set>
                                    <p:animEffect transition="in" filter="fade">
                                      <p:cBhvr>
                                        <p:cTn id="196" dur="250"/>
                                        <p:tgtEl>
                                          <p:spTgt spid="86"/>
                                        </p:tgtEl>
                                      </p:cBhvr>
                                    </p:animEffect>
                                  </p:childTnLst>
                                </p:cTn>
                              </p:par>
                              <p:par>
                                <p:cTn id="197" presetID="10" presetClass="entr" presetSubtype="0" fill="hold" grpId="0" nodeType="withEffect">
                                  <p:stCondLst>
                                    <p:cond delay="0"/>
                                  </p:stCondLst>
                                  <p:childTnLst>
                                    <p:set>
                                      <p:cBhvr>
                                        <p:cTn id="198" dur="1" fill="hold">
                                          <p:stCondLst>
                                            <p:cond delay="0"/>
                                          </p:stCondLst>
                                        </p:cTn>
                                        <p:tgtEl>
                                          <p:spTgt spid="87"/>
                                        </p:tgtEl>
                                        <p:attrNameLst>
                                          <p:attrName>style.visibility</p:attrName>
                                        </p:attrNameLst>
                                      </p:cBhvr>
                                      <p:to>
                                        <p:strVal val="visible"/>
                                      </p:to>
                                    </p:set>
                                    <p:animEffect transition="in" filter="fade">
                                      <p:cBhvr>
                                        <p:cTn id="199" dur="250"/>
                                        <p:tgtEl>
                                          <p:spTgt spid="87"/>
                                        </p:tgtEl>
                                      </p:cBhvr>
                                    </p:animEffect>
                                  </p:childTnLst>
                                </p:cTn>
                              </p:par>
                              <p:par>
                                <p:cTn id="200" presetID="10" presetClass="entr" presetSubtype="0" fill="hold" grpId="0" nodeType="withEffect">
                                  <p:stCondLst>
                                    <p:cond delay="0"/>
                                  </p:stCondLst>
                                  <p:childTnLst>
                                    <p:set>
                                      <p:cBhvr>
                                        <p:cTn id="201" dur="1" fill="hold">
                                          <p:stCondLst>
                                            <p:cond delay="0"/>
                                          </p:stCondLst>
                                        </p:cTn>
                                        <p:tgtEl>
                                          <p:spTgt spid="89"/>
                                        </p:tgtEl>
                                        <p:attrNameLst>
                                          <p:attrName>style.visibility</p:attrName>
                                        </p:attrNameLst>
                                      </p:cBhvr>
                                      <p:to>
                                        <p:strVal val="visible"/>
                                      </p:to>
                                    </p:set>
                                    <p:animEffect transition="in" filter="fade">
                                      <p:cBhvr>
                                        <p:cTn id="202" dur="250"/>
                                        <p:tgtEl>
                                          <p:spTgt spid="89"/>
                                        </p:tgtEl>
                                      </p:cBhvr>
                                    </p:animEffect>
                                  </p:childTnLst>
                                </p:cTn>
                              </p:par>
                            </p:childTnLst>
                          </p:cTn>
                        </p:par>
                      </p:childTnLst>
                    </p:cTn>
                  </p:par>
                  <p:par>
                    <p:cTn id="203" fill="hold">
                      <p:stCondLst>
                        <p:cond delay="indefinite"/>
                      </p:stCondLst>
                      <p:childTnLst>
                        <p:par>
                          <p:cTn id="204" fill="hold">
                            <p:stCondLst>
                              <p:cond delay="0"/>
                            </p:stCondLst>
                            <p:childTnLst>
                              <p:par>
                                <p:cTn id="205" presetID="1" presetClass="exit" presetSubtype="0" fill="hold" nodeType="clickEffect">
                                  <p:stCondLst>
                                    <p:cond delay="0"/>
                                  </p:stCondLst>
                                  <p:childTnLst>
                                    <p:set>
                                      <p:cBhvr>
                                        <p:cTn id="206" dur="1" fill="hold">
                                          <p:stCondLst>
                                            <p:cond delay="0"/>
                                          </p:stCondLst>
                                        </p:cTn>
                                        <p:tgtEl>
                                          <p:spTgt spid="92"/>
                                        </p:tgtEl>
                                        <p:attrNameLst>
                                          <p:attrName>style.visibility</p:attrName>
                                        </p:attrNameLst>
                                      </p:cBhvr>
                                      <p:to>
                                        <p:strVal val="hidden"/>
                                      </p:to>
                                    </p:set>
                                  </p:childTnLst>
                                </p:cTn>
                              </p:par>
                            </p:childTnLst>
                          </p:cTn>
                        </p:par>
                        <p:par>
                          <p:cTn id="207" fill="hold">
                            <p:stCondLst>
                              <p:cond delay="0"/>
                            </p:stCondLst>
                            <p:childTnLst>
                              <p:par>
                                <p:cTn id="208" presetID="42" presetClass="path" presetSubtype="0" accel="50000" decel="50000" fill="hold" nodeType="afterEffect">
                                  <p:stCondLst>
                                    <p:cond delay="0"/>
                                  </p:stCondLst>
                                  <p:childTnLst>
                                    <p:animMotion origin="layout" path="M -3.22917E-6 -3.33333E-6 L 0.00141 0.98091 " pathEditMode="relative" rAng="0" ptsTypes="AA">
                                      <p:cBhvr>
                                        <p:cTn id="209" dur="10" fill="hold"/>
                                        <p:tgtEl>
                                          <p:spTgt spid="92"/>
                                        </p:tgtEl>
                                        <p:attrNameLst>
                                          <p:attrName>ppt_x</p:attrName>
                                          <p:attrName>ppt_y</p:attrName>
                                        </p:attrNameLst>
                                      </p:cBhvr>
                                      <p:rCtr x="65" y="49055"/>
                                    </p:animMotion>
                                  </p:childTnLst>
                                </p:cTn>
                              </p:par>
                            </p:childTnLst>
                          </p:cTn>
                        </p:par>
                        <p:par>
                          <p:cTn id="210" fill="hold">
                            <p:stCondLst>
                              <p:cond delay="10"/>
                            </p:stCondLst>
                            <p:childTnLst>
                              <p:par>
                                <p:cTn id="211" presetID="10" presetClass="entr" presetSubtype="0" fill="hold" nodeType="afterEffect">
                                  <p:stCondLst>
                                    <p:cond delay="0"/>
                                  </p:stCondLst>
                                  <p:childTnLst>
                                    <p:set>
                                      <p:cBhvr>
                                        <p:cTn id="212" dur="1" fill="hold">
                                          <p:stCondLst>
                                            <p:cond delay="0"/>
                                          </p:stCondLst>
                                        </p:cTn>
                                        <p:tgtEl>
                                          <p:spTgt spid="92"/>
                                        </p:tgtEl>
                                        <p:attrNameLst>
                                          <p:attrName>style.visibility</p:attrName>
                                        </p:attrNameLst>
                                      </p:cBhvr>
                                      <p:to>
                                        <p:strVal val="visible"/>
                                      </p:to>
                                    </p:set>
                                    <p:animEffect transition="in" filter="fade">
                                      <p:cBhvr>
                                        <p:cTn id="213" dur="500"/>
                                        <p:tgtEl>
                                          <p:spTgt spid="92"/>
                                        </p:tgtEl>
                                      </p:cBhvr>
                                    </p:animEffect>
                                  </p:childTnLst>
                                </p:cTn>
                              </p:par>
                              <p:par>
                                <p:cTn id="214" presetID="35" presetClass="path" presetSubtype="0" accel="50000" decel="50000" fill="hold" grpId="1" nodeType="withEffect">
                                  <p:stCondLst>
                                    <p:cond delay="0"/>
                                  </p:stCondLst>
                                  <p:childTnLst>
                                    <p:animMotion origin="layout" path="M -2.04861E-6 -4.93827E-6 L -0.03949 -4.93827E-6 " pathEditMode="relative" rAng="0" ptsTypes="AA">
                                      <p:cBhvr>
                                        <p:cTn id="215" dur="500" fill="hold"/>
                                        <p:tgtEl>
                                          <p:spTgt spid="84"/>
                                        </p:tgtEl>
                                        <p:attrNameLst>
                                          <p:attrName>ppt_x</p:attrName>
                                          <p:attrName>ppt_y</p:attrName>
                                        </p:attrNameLst>
                                      </p:cBhvr>
                                      <p:rCtr x="-1975" y="0"/>
                                    </p:animMotion>
                                  </p:childTnLst>
                                </p:cTn>
                              </p:par>
                              <p:par>
                                <p:cTn id="216" presetID="10" presetClass="entr" presetSubtype="0" fill="hold" grpId="0" nodeType="withEffect">
                                  <p:stCondLst>
                                    <p:cond delay="500"/>
                                  </p:stCondLst>
                                  <p:childTnLst>
                                    <p:set>
                                      <p:cBhvr>
                                        <p:cTn id="217" dur="1" fill="hold">
                                          <p:stCondLst>
                                            <p:cond delay="0"/>
                                          </p:stCondLst>
                                        </p:cTn>
                                        <p:tgtEl>
                                          <p:spTgt spid="95"/>
                                        </p:tgtEl>
                                        <p:attrNameLst>
                                          <p:attrName>style.visibility</p:attrName>
                                        </p:attrNameLst>
                                      </p:cBhvr>
                                      <p:to>
                                        <p:strVal val="visible"/>
                                      </p:to>
                                    </p:set>
                                    <p:animEffect transition="in" filter="fade">
                                      <p:cBhvr>
                                        <p:cTn id="218" dur="500"/>
                                        <p:tgtEl>
                                          <p:spTgt spid="95"/>
                                        </p:tgtEl>
                                      </p:cBhvr>
                                    </p:animEffect>
                                  </p:childTnLst>
                                </p:cTn>
                              </p:par>
                              <p:par>
                                <p:cTn id="219" presetID="1" presetClass="mediacall" presetSubtype="0" fill="hold" nodeType="withEffect">
                                  <p:stCondLst>
                                    <p:cond delay="0"/>
                                  </p:stCondLst>
                                  <p:childTnLst>
                                    <p:cmd type="call" cmd="playFrom(0.0)">
                                      <p:cBhvr>
                                        <p:cTn id="220" dur="5064" fill="hold"/>
                                        <p:tgtEl>
                                          <p:spTgt spid="94"/>
                                        </p:tgtEl>
                                      </p:cBhvr>
                                    </p:cmd>
                                  </p:childTnLst>
                                </p:cTn>
                              </p:par>
                            </p:childTnLst>
                          </p:cTn>
                        </p:par>
                      </p:childTnLst>
                    </p:cTn>
                  </p:par>
                  <p:par>
                    <p:cTn id="221" fill="hold">
                      <p:stCondLst>
                        <p:cond delay="indefinite"/>
                      </p:stCondLst>
                      <p:childTnLst>
                        <p:par>
                          <p:cTn id="222" fill="hold">
                            <p:stCondLst>
                              <p:cond delay="0"/>
                            </p:stCondLst>
                            <p:childTnLst>
                              <p:par>
                                <p:cTn id="223" presetID="42" presetClass="path" presetSubtype="0" accel="50000" decel="50000" fill="hold" nodeType="clickEffect">
                                  <p:stCondLst>
                                    <p:cond delay="0"/>
                                  </p:stCondLst>
                                  <p:childTnLst>
                                    <p:animMotion origin="layout" path="M 3.47222E-6 8.64198E-7 L -0.0012 0.43075 " pathEditMode="relative" rAng="0" ptsTypes="AA">
                                      <p:cBhvr>
                                        <p:cTn id="224" dur="1000" fill="hold"/>
                                        <p:tgtEl>
                                          <p:spTgt spid="91"/>
                                        </p:tgtEl>
                                        <p:attrNameLst>
                                          <p:attrName>ppt_x</p:attrName>
                                          <p:attrName>ppt_y</p:attrName>
                                        </p:attrNameLst>
                                      </p:cBhvr>
                                      <p:rCtr x="-65" y="21547"/>
                                    </p:animMotion>
                                  </p:childTnLst>
                                </p:cTn>
                              </p:par>
                              <p:par>
                                <p:cTn id="225" presetID="1" presetClass="mediacall" presetSubtype="0" fill="hold" nodeType="withEffect">
                                  <p:stCondLst>
                                    <p:cond delay="500"/>
                                  </p:stCondLst>
                                  <p:childTnLst>
                                    <p:cmd type="call" cmd="playFrom(0.0)">
                                      <p:cBhvr>
                                        <p:cTn id="226" dur="1944" fill="hold"/>
                                        <p:tgtEl>
                                          <p:spTgt spid="93"/>
                                        </p:tgtEl>
                                      </p:cBhvr>
                                    </p:cmd>
                                  </p:childTnLst>
                                </p:cTn>
                              </p:par>
                              <p:par>
                                <p:cTn id="227" presetID="35" presetClass="path" presetSubtype="0" accel="50000" decel="50000" fill="hold" grpId="1" nodeType="withEffect">
                                  <p:stCondLst>
                                    <p:cond delay="0"/>
                                  </p:stCondLst>
                                  <p:childTnLst>
                                    <p:animMotion origin="layout" path="M -2.04861E-6 -4.93827E-6 L -0.03949 -4.93827E-6 " pathEditMode="relative" rAng="0" ptsTypes="AA">
                                      <p:cBhvr>
                                        <p:cTn id="228" dur="500" fill="hold"/>
                                        <p:tgtEl>
                                          <p:spTgt spid="86"/>
                                        </p:tgtEl>
                                        <p:attrNameLst>
                                          <p:attrName>ppt_x</p:attrName>
                                          <p:attrName>ppt_y</p:attrName>
                                        </p:attrNameLst>
                                      </p:cBhvr>
                                      <p:rCtr x="-1975" y="0"/>
                                    </p:animMotion>
                                  </p:childTnLst>
                                </p:cTn>
                              </p:par>
                              <p:par>
                                <p:cTn id="229" presetID="10" presetClass="entr" presetSubtype="0" fill="hold" grpId="0" nodeType="withEffect">
                                  <p:stCondLst>
                                    <p:cond delay="500"/>
                                  </p:stCondLst>
                                  <p:childTnLst>
                                    <p:set>
                                      <p:cBhvr>
                                        <p:cTn id="230" dur="1" fill="hold">
                                          <p:stCondLst>
                                            <p:cond delay="0"/>
                                          </p:stCondLst>
                                        </p:cTn>
                                        <p:tgtEl>
                                          <p:spTgt spid="97"/>
                                        </p:tgtEl>
                                        <p:attrNameLst>
                                          <p:attrName>style.visibility</p:attrName>
                                        </p:attrNameLst>
                                      </p:cBhvr>
                                      <p:to>
                                        <p:strVal val="visible"/>
                                      </p:to>
                                    </p:set>
                                    <p:animEffect transition="in" filter="fade">
                                      <p:cBhvr>
                                        <p:cTn id="231"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53030">
                <p:cTn id="232" fill="hold" display="0">
                  <p:stCondLst>
                    <p:cond delay="indefinite"/>
                  </p:stCondLst>
                  <p:endCondLst>
                    <p:cond evt="onStopAudio" delay="0">
                      <p:tgtEl>
                        <p:sldTgt/>
                      </p:tgtEl>
                    </p:cond>
                  </p:endCondLst>
                </p:cTn>
                <p:tgtEl>
                  <p:spTgt spid="65"/>
                </p:tgtEl>
              </p:cMediaNode>
            </p:audio>
            <p:audio>
              <p:cMediaNode vol="80000">
                <p:cTn id="233" fill="hold" display="0">
                  <p:stCondLst>
                    <p:cond delay="indefinite"/>
                  </p:stCondLst>
                  <p:endCondLst>
                    <p:cond evt="onStopAudio" delay="0">
                      <p:tgtEl>
                        <p:sldTgt/>
                      </p:tgtEl>
                    </p:cond>
                  </p:endCondLst>
                </p:cTn>
                <p:tgtEl>
                  <p:spTgt spid="75"/>
                </p:tgtEl>
              </p:cMediaNode>
            </p:audio>
            <p:audio>
              <p:cMediaNode vol="80000">
                <p:cTn id="234" fill="hold" display="0">
                  <p:stCondLst>
                    <p:cond delay="indefinite"/>
                  </p:stCondLst>
                  <p:endCondLst>
                    <p:cond evt="onStopAudio" delay="0">
                      <p:tgtEl>
                        <p:sldTgt/>
                      </p:tgtEl>
                    </p:cond>
                  </p:endCondLst>
                </p:cTn>
                <p:tgtEl>
                  <p:spTgt spid="94"/>
                </p:tgtEl>
              </p:cMediaNode>
            </p:audio>
            <p:audio>
              <p:cMediaNode vol="80000">
                <p:cTn id="235" fill="hold" display="0">
                  <p:stCondLst>
                    <p:cond delay="indefinite"/>
                  </p:stCondLst>
                  <p:endCondLst>
                    <p:cond evt="onStopAudio" delay="0">
                      <p:tgtEl>
                        <p:sldTgt/>
                      </p:tgtEl>
                    </p:cond>
                  </p:endCondLst>
                </p:cTn>
                <p:tgtEl>
                  <p:spTgt spid="93"/>
                </p:tgtEl>
              </p:cMediaNode>
            </p:audio>
          </p:childTnLst>
        </p:cTn>
      </p:par>
    </p:tnLst>
    <p:bldLst>
      <p:bldP spid="45" grpId="0"/>
      <p:bldP spid="45" grpId="1"/>
      <p:bldP spid="45" grpId="2"/>
      <p:bldP spid="63" grpId="0"/>
      <p:bldP spid="63" grpId="2"/>
      <p:bldP spid="66" grpId="0"/>
      <p:bldP spid="66" grpId="1"/>
      <p:bldP spid="67" grpId="0" animBg="1"/>
      <p:bldP spid="68" grpId="0" animBg="1"/>
      <p:bldP spid="69" grpId="0" animBg="1"/>
      <p:bldP spid="70" grpId="0" animBg="1"/>
      <p:bldP spid="71" grpId="0" animBg="1"/>
      <p:bldP spid="72" grpId="0" animBg="1"/>
      <p:bldP spid="62" grpId="0" animBg="1"/>
      <p:bldP spid="62" grpId="1" animBg="1"/>
      <p:bldP spid="64" grpId="0" animBg="1"/>
      <p:bldP spid="64" grpId="1" animBg="1"/>
      <p:bldP spid="77" grpId="0"/>
      <p:bldP spid="84" grpId="0"/>
      <p:bldP spid="84" grpId="1"/>
      <p:bldP spid="85" grpId="0"/>
      <p:bldP spid="87" grpId="0"/>
      <p:bldP spid="89" grpId="0"/>
      <p:bldP spid="86" grpId="0"/>
      <p:bldP spid="86" grpId="1"/>
      <p:bldP spid="95" grpId="0"/>
      <p:bldP spid="9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old man scream (mordecai666).mp3">
            <a:hlinkClick r:id="" action="ppaction://media"/>
            <a:extLst>
              <a:ext uri="{FF2B5EF4-FFF2-40B4-BE49-F238E27FC236}">
                <a16:creationId xmlns="" xmlns:a16="http://schemas.microsoft.com/office/drawing/2014/main" id="{AF9749FE-56E0-0E51-4CE8-1F8361F8DE01}"/>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3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here.</a:t>
            </a: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here.</a:t>
            </a: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here.</a:t>
            </a: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here.</a:t>
            </a: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here.</a:t>
            </a: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here.</a:t>
            </a: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37" name="Sorry Box Red"/>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258146" y="-3577895"/>
            <a:ext cx="2596682" cy="3517101"/>
          </a:xfrm>
          <a:prstGeom prst="rect">
            <a:avLst/>
          </a:prstGeom>
        </p:spPr>
      </p:pic>
      <p:pic>
        <p:nvPicPr>
          <p:cNvPr id="167" name="Sorry Box Green"/>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366810"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a:solidFill>
                  <a:sysClr val="windowText" lastClr="000000"/>
                </a:solidFill>
                <a:latin typeface="Bangers" panose="00000500000000000000" pitchFamily="2" charset="0"/>
              </a:rPr>
              <a:t>Stop that noise!</a:t>
            </a:r>
          </a:p>
        </p:txBody>
      </p:sp>
      <p:pic>
        <p:nvPicPr>
          <p:cNvPr id="26" name="Spotlight"/>
          <p:cNvPicPr>
            <a:picLocks noChangeAspect="1"/>
          </p:cNvPicPr>
          <p:nvPr/>
        </p:nvPicPr>
        <p:blipFill>
          <a:blip r:embed="rId67" cstate="print">
            <a:extLst>
              <a:ext uri="{28A0092B-C50C-407E-A947-70E740481C1C}">
                <a14:useLocalDpi xmlns:a14="http://schemas.microsoft.com/office/drawing/2010/main" val="0"/>
              </a:ext>
            </a:extLst>
          </a:blip>
          <a:stretch>
            <a:fillRect/>
          </a:stretch>
        </p:blipFill>
        <p:spPr>
          <a:xfrm>
            <a:off x="2747782" y="-8315961"/>
            <a:ext cx="6726187" cy="8229600"/>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a:off x="9925682" y="-3679953"/>
            <a:ext cx="2061397" cy="3593592"/>
          </a:xfrm>
          <a:prstGeom prst="rect">
            <a:avLst/>
          </a:prstGeom>
          <a:effectLst/>
        </p:spPr>
      </p:pic>
    </p:spTree>
    <p:extLst>
      <p:ext uri="{BB962C8B-B14F-4D97-AF65-F5344CB8AC3E}">
        <p14:creationId xmlns:p14="http://schemas.microsoft.com/office/powerpoint/2010/main" val="353929728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3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62121">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92" fill="hold"/>
                                        <p:tgtEl>
                                          <p:spTgt spid="33"/>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88"/>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38"/>
                            </p:stCondLst>
                            <p:childTnLst>
                              <p:par>
                                <p:cTn id="1284" presetID="64" presetClass="path" presetSubtype="0" autoRev="1" fill="hold" nodeType="afterEffect">
                                  <p:stCondLst>
                                    <p:cond delay="0"/>
                                  </p:stCondLst>
                                  <p:childTnLst>
                                    <p:animMotion origin="layout" path="M 7.63889E-7 2.03704E-6 L -0.29894 -0.07292 " pathEditMode="relative" rAng="0" ptsTypes="AA">
                                      <p:cBhvr>
                                        <p:cTn id="1285" dur="450" fill="hold"/>
                                        <p:tgtEl>
                                          <p:spTgt spid="161"/>
                                        </p:tgtEl>
                                        <p:attrNameLst>
                                          <p:attrName>ppt_x</p:attrName>
                                          <p:attrName>ppt_y</p:attrName>
                                        </p:attrNameLst>
                                      </p:cBhvr>
                                      <p:rCtr x="-14952" y="-3646"/>
                                    </p:animMotion>
                                  </p:childTnLst>
                                </p:cTn>
                              </p:par>
                              <p:par>
                                <p:cTn id="1286" presetID="6" presetClass="emph" presetSubtype="0" autoRev="1" fill="hold" nodeType="withEffect">
                                  <p:stCondLst>
                                    <p:cond delay="0"/>
                                  </p:stCondLst>
                                  <p:childTnLst>
                                    <p:animScale>
                                      <p:cBhvr>
                                        <p:cTn id="1287" dur="450" fill="hold"/>
                                        <p:tgtEl>
                                          <p:spTgt spid="161"/>
                                        </p:tgtEl>
                                      </p:cBhvr>
                                      <p:by x="90000" y="90000"/>
                                    </p:animScale>
                                  </p:childTnLst>
                                </p:cTn>
                              </p:par>
                              <p:par>
                                <p:cTn id="1288" presetID="44" presetClass="path" presetSubtype="0" fill="hold" nodeType="withEffect">
                                  <p:stCondLst>
                                    <p:cond delay="4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1"/>
                                        </p:tgtEl>
                                        <p:attrNameLst>
                                          <p:attrName>ppt_x</p:attrName>
                                          <p:attrName>ppt_y</p:attrName>
                                        </p:attrNameLst>
                                      </p:cBhvr>
                                      <p:rCtr x="-17415" y="-17978"/>
                                    </p:animMotion>
                                  </p:childTnLst>
                                </p:cTn>
                              </p:par>
                              <p:par>
                                <p:cTn id="1290" presetID="8" presetClass="emph" presetSubtype="0" fill="hold" nodeType="withEffect">
                                  <p:stCondLst>
                                    <p:cond delay="450"/>
                                  </p:stCondLst>
                                  <p:childTnLst>
                                    <p:animRot by="-21600000">
                                      <p:cBhvr>
                                        <p:cTn id="1291" dur="750" fill="hold"/>
                                        <p:tgtEl>
                                          <p:spTgt spid="41"/>
                                        </p:tgtEl>
                                        <p:attrNameLst>
                                          <p:attrName>r</p:attrName>
                                        </p:attrNameLst>
                                      </p:cBhvr>
                                    </p:animRot>
                                  </p:childTnLst>
                                </p:cTn>
                              </p:par>
                              <p:par>
                                <p:cTn id="1292" presetID="1" presetClass="exit" presetSubtype="0" fill="hold" nodeType="withEffect">
                                  <p:stCondLst>
                                    <p:cond delay="450"/>
                                  </p:stCondLst>
                                  <p:childTnLst>
                                    <p:set>
                                      <p:cBhvr>
                                        <p:cTn id="1293" dur="1" fill="hold">
                                          <p:stCondLst>
                                            <p:cond delay="0"/>
                                          </p:stCondLst>
                                        </p:cTn>
                                        <p:tgtEl>
                                          <p:spTgt spid="167"/>
                                        </p:tgtEl>
                                        <p:attrNameLst>
                                          <p:attrName>style.visibility</p:attrName>
                                        </p:attrNameLst>
                                      </p:cBhvr>
                                      <p:to>
                                        <p:strVal val="hidden"/>
                                      </p:to>
                                    </p:set>
                                  </p:childTnLst>
                                </p:cTn>
                              </p:par>
                              <p:par>
                                <p:cTn id="1294" presetID="42" presetClass="path" presetSubtype="0" accel="50000" decel="50000" fill="hold" nodeType="withEffect">
                                  <p:stCondLst>
                                    <p:cond delay="450"/>
                                  </p:stCondLst>
                                  <p:childTnLst>
                                    <p:animMotion origin="layout" path="M -2.43056E-6 4.81481E-6 L -0.00011 0.4292 " pathEditMode="relative" rAng="0" ptsTypes="AA">
                                      <p:cBhvr>
                                        <p:cTn id="1295" dur="10" fill="hold"/>
                                        <p:tgtEl>
                                          <p:spTgt spid="167"/>
                                        </p:tgtEl>
                                        <p:attrNameLst>
                                          <p:attrName>ppt_x</p:attrName>
                                          <p:attrName>ppt_y</p:attrName>
                                        </p:attrNameLst>
                                      </p:cBhvr>
                                      <p:rCtr x="-11" y="21470"/>
                                    </p:animMotion>
                                  </p:childTnLst>
                                </p:cTn>
                              </p:par>
                              <p:par>
                                <p:cTn id="1296" presetID="10" presetClass="entr" presetSubtype="0" fill="hold" nodeType="withEffect">
                                  <p:stCondLst>
                                    <p:cond delay="450"/>
                                  </p:stCondLst>
                                  <p:childTnLst>
                                    <p:set>
                                      <p:cBhvr>
                                        <p:cTn id="1297" dur="1" fill="hold">
                                          <p:stCondLst>
                                            <p:cond delay="0"/>
                                          </p:stCondLst>
                                        </p:cTn>
                                        <p:tgtEl>
                                          <p:spTgt spid="167"/>
                                        </p:tgtEl>
                                        <p:attrNameLst>
                                          <p:attrName>style.visibility</p:attrName>
                                        </p:attrNameLst>
                                      </p:cBhvr>
                                      <p:to>
                                        <p:strVal val="visible"/>
                                      </p:to>
                                    </p:set>
                                    <p:animEffect transition="in" filter="fade">
                                      <p:cBhvr>
                                        <p:cTn id="1298" dur="500"/>
                                        <p:tgtEl>
                                          <p:spTgt spid="167"/>
                                        </p:tgtEl>
                                      </p:cBhvr>
                                    </p:animEffect>
                                  </p:childTnLst>
                                </p:cTn>
                              </p:par>
                              <p:par>
                                <p:cTn id="1299" presetID="1" presetClass="mediacall" presetSubtype="0" fill="hold" nodeType="withEffect">
                                  <p:stCondLst>
                                    <p:cond delay="450"/>
                                  </p:stCondLst>
                                  <p:childTnLst>
                                    <p:cmd type="call" cmd="playFrom(0.0)">
                                      <p:cBhvr>
                                        <p:cTn id="1300" dur="1416" fill="hold"/>
                                        <p:tgtEl>
                                          <p:spTgt spid="35"/>
                                        </p:tgtEl>
                                      </p:cBhvr>
                                    </p:cmd>
                                  </p:childTnLst>
                                </p:cTn>
                              </p:par>
                            </p:childTnLst>
                          </p:cTn>
                        </p:par>
                        <p:par>
                          <p:cTn id="1301" fill="hold">
                            <p:stCondLst>
                              <p:cond delay="9328"/>
                            </p:stCondLst>
                            <p:childTnLst>
                              <p:par>
                                <p:cTn id="1302" presetID="64" presetClass="path" presetSubtype="0" autoRev="1" fill="hold" nodeType="afterEffect">
                                  <p:stCondLst>
                                    <p:cond delay="0"/>
                                  </p:stCondLst>
                                  <p:childTnLst>
                                    <p:animMotion origin="layout" path="M 7.63889E-7 2.03704E-6 L 0.00239 -0.11632 " pathEditMode="relative" rAng="0" ptsTypes="AA">
                                      <p:cBhvr>
                                        <p:cTn id="1303" dur="250" fill="hold"/>
                                        <p:tgtEl>
                                          <p:spTgt spid="161"/>
                                        </p:tgtEl>
                                        <p:attrNameLst>
                                          <p:attrName>ppt_x</p:attrName>
                                          <p:attrName>ppt_y</p:attrName>
                                        </p:attrNameLst>
                                      </p:cBhvr>
                                      <p:rCtr x="119" y="-5826"/>
                                    </p:animMotion>
                                  </p:childTnLst>
                                </p:cTn>
                              </p:par>
                              <p:par>
                                <p:cTn id="1304" presetID="6" presetClass="emph" presetSubtype="0" autoRev="1" fill="hold" nodeType="withEffect">
                                  <p:stCondLst>
                                    <p:cond delay="0"/>
                                  </p:stCondLst>
                                  <p:childTnLst>
                                    <p:animScale>
                                      <p:cBhvr>
                                        <p:cTn id="1305" dur="250" fill="hold"/>
                                        <p:tgtEl>
                                          <p:spTgt spid="161"/>
                                        </p:tgtEl>
                                      </p:cBhvr>
                                      <p:by x="90000" y="90000"/>
                                    </p:animScale>
                                  </p:childTnLst>
                                </p:cTn>
                              </p:par>
                              <p:par>
                                <p:cTn id="1306" presetID="44" presetClass="path" presetSubtype="0" fill="hold" nodeType="withEffect">
                                  <p:stCondLst>
                                    <p:cond delay="250"/>
                                  </p:stCondLst>
                                  <p:childTnLst>
                                    <p:animMotion origin="layout" path="M 0.00011 0.03723 L 0.15777 -0.13947 C 0.19076 -0.17728 0.24284 -0.22299 0.29851 -0.26273 C 0.36242 -0.30806 0.41482 -0.33719 0.45367 -0.3505 L 0.6365 -0.41609 " pathEditMode="relative" rAng="-1306265" ptsTypes="FffFF">
                                      <p:cBhvr>
                                        <p:cTn id="1307" dur="900" fill="hold"/>
                                        <p:tgtEl>
                                          <p:spTgt spid="3"/>
                                        </p:tgtEl>
                                        <p:attrNameLst>
                                          <p:attrName>ppt_x</p:attrName>
                                          <p:attrName>ppt_y</p:attrName>
                                        </p:attrNameLst>
                                      </p:cBhvr>
                                      <p:rCtr x="30968" y="-26427"/>
                                    </p:animMotion>
                                  </p:childTnLst>
                                </p:cTn>
                              </p:par>
                              <p:par>
                                <p:cTn id="1308" presetID="8" presetClass="emph" presetSubtype="0" repeatCount="2000" fill="hold" nodeType="withEffect">
                                  <p:stCondLst>
                                    <p:cond delay="250"/>
                                  </p:stCondLst>
                                  <p:childTnLst>
                                    <p:animRot by="21600000">
                                      <p:cBhvr>
                                        <p:cTn id="1309" dur="750" fill="hold"/>
                                        <p:tgtEl>
                                          <p:spTgt spid="3"/>
                                        </p:tgtEl>
                                        <p:attrNameLst>
                                          <p:attrName>r</p:attrName>
                                        </p:attrNameLst>
                                      </p:cBhvr>
                                    </p:animRot>
                                  </p:childTnLst>
                                </p:cTn>
                              </p:par>
                              <p:par>
                                <p:cTn id="1310" presetID="1" presetClass="exit" presetSubtype="0" fill="hold" nodeType="withEffect">
                                  <p:stCondLst>
                                    <p:cond delay="250"/>
                                  </p:stCondLst>
                                  <p:childTnLst>
                                    <p:set>
                                      <p:cBhvr>
                                        <p:cTn id="1311" dur="1" fill="hold">
                                          <p:stCondLst>
                                            <p:cond delay="0"/>
                                          </p:stCondLst>
                                        </p:cTn>
                                        <p:tgtEl>
                                          <p:spTgt spid="37"/>
                                        </p:tgtEl>
                                        <p:attrNameLst>
                                          <p:attrName>style.visibility</p:attrName>
                                        </p:attrNameLst>
                                      </p:cBhvr>
                                      <p:to>
                                        <p:strVal val="hidden"/>
                                      </p:to>
                                    </p:set>
                                  </p:childTnLst>
                                </p:cTn>
                              </p:par>
                              <p:par>
                                <p:cTn id="1312" presetID="42" presetClass="path" presetSubtype="0" accel="50000" decel="50000" fill="hold" nodeType="withEffect">
                                  <p:stCondLst>
                                    <p:cond delay="250"/>
                                  </p:stCondLst>
                                  <p:childTnLst>
                                    <p:animMotion origin="layout" path="M -2.43056E-6 4.81481E-6 L -0.00011 0.4292 " pathEditMode="relative" rAng="0" ptsTypes="AA">
                                      <p:cBhvr>
                                        <p:cTn id="1313" dur="10" fill="hold"/>
                                        <p:tgtEl>
                                          <p:spTgt spid="37"/>
                                        </p:tgtEl>
                                        <p:attrNameLst>
                                          <p:attrName>ppt_x</p:attrName>
                                          <p:attrName>ppt_y</p:attrName>
                                        </p:attrNameLst>
                                      </p:cBhvr>
                                      <p:rCtr x="-11" y="21470"/>
                                    </p:animMotion>
                                  </p:childTnLst>
                                </p:cTn>
                              </p:par>
                              <p:par>
                                <p:cTn id="1314" presetID="10" presetClass="entr" presetSubtype="0" fill="hold" nodeType="withEffect">
                                  <p:stCondLst>
                                    <p:cond delay="250"/>
                                  </p:stCondLst>
                                  <p:childTnLst>
                                    <p:set>
                                      <p:cBhvr>
                                        <p:cTn id="1315" dur="1" fill="hold">
                                          <p:stCondLst>
                                            <p:cond delay="0"/>
                                          </p:stCondLst>
                                        </p:cTn>
                                        <p:tgtEl>
                                          <p:spTgt spid="37"/>
                                        </p:tgtEl>
                                        <p:attrNameLst>
                                          <p:attrName>style.visibility</p:attrName>
                                        </p:attrNameLst>
                                      </p:cBhvr>
                                      <p:to>
                                        <p:strVal val="visible"/>
                                      </p:to>
                                    </p:set>
                                    <p:animEffect transition="in" filter="fade">
                                      <p:cBhvr>
                                        <p:cTn id="1316" dur="500"/>
                                        <p:tgtEl>
                                          <p:spTgt spid="37"/>
                                        </p:tgtEl>
                                      </p:cBhvr>
                                    </p:animEffect>
                                  </p:childTnLst>
                                </p:cTn>
                              </p:par>
                              <p:par>
                                <p:cTn id="1317" presetID="1" presetClass="mediacall" presetSubtype="0" fill="hold" nodeType="withEffect">
                                  <p:stCondLst>
                                    <p:cond delay="250"/>
                                  </p:stCondLst>
                                  <p:childTnLst>
                                    <p:cmd type="call" cmd="playFrom(0.0)">
                                      <p:cBhvr>
                                        <p:cTn id="1318" dur="1416" fill="hold"/>
                                        <p:tgtEl>
                                          <p:spTgt spid="35"/>
                                        </p:tgtEl>
                                      </p:cBhvr>
                                    </p:cmd>
                                  </p:childTnLst>
                                </p:cTn>
                              </p:par>
                            </p:childTnLst>
                          </p:cTn>
                        </p:par>
                        <p:par>
                          <p:cTn id="1319" fill="hold">
                            <p:stCondLst>
                              <p:cond delay="11078"/>
                            </p:stCondLst>
                            <p:childTnLst>
                              <p:par>
                                <p:cTn id="1320" presetID="1" presetClass="exit" presetSubtype="0" fill="hold" nodeType="afterEffect">
                                  <p:stCondLst>
                                    <p:cond delay="500"/>
                                  </p:stCondLst>
                                  <p:childTnLst>
                                    <p:set>
                                      <p:cBhvr>
                                        <p:cTn id="1321" dur="1" fill="hold">
                                          <p:stCondLst>
                                            <p:cond delay="0"/>
                                          </p:stCondLst>
                                        </p:cTn>
                                        <p:tgtEl>
                                          <p:spTgt spid="26"/>
                                        </p:tgtEl>
                                        <p:attrNameLst>
                                          <p:attrName>style.visibility</p:attrName>
                                        </p:attrNameLst>
                                      </p:cBhvr>
                                      <p:to>
                                        <p:strVal val="hidden"/>
                                      </p:to>
                                    </p:set>
                                  </p:childTnLst>
                                </p:cTn>
                              </p:par>
                            </p:childTnLst>
                          </p:cTn>
                        </p:par>
                        <p:par>
                          <p:cTn id="1322" fill="hold">
                            <p:stCondLst>
                              <p:cond delay="11578"/>
                            </p:stCondLst>
                            <p:childTnLst>
                              <p:par>
                                <p:cTn id="1323" presetID="42" presetClass="path" presetSubtype="0" accel="50000" decel="50000" fill="hold" nodeType="afterEffect">
                                  <p:stCondLst>
                                    <p:cond delay="0"/>
                                  </p:stCondLst>
                                  <p:childTnLst>
                                    <p:animMotion origin="layout" path="M -3.22917E-6 -3.33333E-6 L 0.00141 0.98091 " pathEditMode="relative" rAng="0" ptsTypes="AA">
                                      <p:cBhvr>
                                        <p:cTn id="1324" dur="10" fill="hold"/>
                                        <p:tgtEl>
                                          <p:spTgt spid="26"/>
                                        </p:tgtEl>
                                        <p:attrNameLst>
                                          <p:attrName>ppt_x</p:attrName>
                                          <p:attrName>ppt_y</p:attrName>
                                        </p:attrNameLst>
                                      </p:cBhvr>
                                      <p:rCtr x="65" y="49055"/>
                                    </p:animMotion>
                                  </p:childTnLst>
                                </p:cTn>
                              </p:par>
                            </p:childTnLst>
                          </p:cTn>
                        </p:par>
                        <p:par>
                          <p:cTn id="1325" fill="hold">
                            <p:stCondLst>
                              <p:cond delay="11588"/>
                            </p:stCondLst>
                            <p:childTnLst>
                              <p:par>
                                <p:cTn id="1326" presetID="10" presetClass="entr" presetSubtype="0" fill="hold" nodeType="afterEffect">
                                  <p:stCondLst>
                                    <p:cond delay="0"/>
                                  </p:stCondLst>
                                  <p:childTnLst>
                                    <p:set>
                                      <p:cBhvr>
                                        <p:cTn id="1327" dur="1" fill="hold">
                                          <p:stCondLst>
                                            <p:cond delay="0"/>
                                          </p:stCondLst>
                                        </p:cTn>
                                        <p:tgtEl>
                                          <p:spTgt spid="26"/>
                                        </p:tgtEl>
                                        <p:attrNameLst>
                                          <p:attrName>style.visibility</p:attrName>
                                        </p:attrNameLst>
                                      </p:cBhvr>
                                      <p:to>
                                        <p:strVal val="visible"/>
                                      </p:to>
                                    </p:set>
                                    <p:animEffect transition="in" filter="fade">
                                      <p:cBhvr>
                                        <p:cTn id="1328" dur="500"/>
                                        <p:tgtEl>
                                          <p:spTgt spid="26"/>
                                        </p:tgtEl>
                                      </p:cBhvr>
                                    </p:animEffect>
                                  </p:childTnLst>
                                </p:cTn>
                              </p:par>
                              <p:par>
                                <p:cTn id="1329" presetID="1" presetClass="mediacall" presetSubtype="0" fill="hold" nodeType="withEffect">
                                  <p:stCondLst>
                                    <p:cond delay="0"/>
                                  </p:stCondLst>
                                  <p:childTnLst>
                                    <p:cmd type="call" cmd="playFrom(0.0)">
                                      <p:cBhvr>
                                        <p:cTn id="1330" dur="5064" fill="hold"/>
                                        <p:tgtEl>
                                          <p:spTgt spid="31"/>
                                        </p:tgtEl>
                                      </p:cBhvr>
                                    </p:cmd>
                                  </p:childTnLst>
                                </p:cTn>
                              </p:par>
                            </p:childTnLst>
                          </p:cTn>
                        </p:par>
                        <p:par>
                          <p:cTn id="1331" fill="hold">
                            <p:stCondLst>
                              <p:cond delay="16676"/>
                            </p:stCondLst>
                            <p:childTnLst>
                              <p:par>
                                <p:cTn id="1332" presetID="42" presetClass="path" presetSubtype="0" accel="50000" decel="50000" fill="hold" nodeType="afterEffect">
                                  <p:stCondLst>
                                    <p:cond delay="1000"/>
                                  </p:stCondLst>
                                  <p:childTnLst>
                                    <p:animMotion origin="layout" path="M 2.32639E-6 8.64198E-7 L -0.0012 0.43075 " pathEditMode="relative" rAng="0" ptsTypes="AA">
                                      <p:cBhvr>
                                        <p:cTn id="1333" dur="1000" fill="hold"/>
                                        <p:tgtEl>
                                          <p:spTgt spid="32"/>
                                        </p:tgtEl>
                                        <p:attrNameLst>
                                          <p:attrName>ppt_x</p:attrName>
                                          <p:attrName>ppt_y</p:attrName>
                                        </p:attrNameLst>
                                      </p:cBhvr>
                                      <p:rCtr x="-65" y="21547"/>
                                    </p:animMotion>
                                  </p:childTnLst>
                                </p:cTn>
                              </p:par>
                              <p:par>
                                <p:cTn id="1334" presetID="1" presetClass="mediacall" presetSubtype="0" fill="hold" nodeType="withEffect">
                                  <p:stCondLst>
                                    <p:cond delay="500"/>
                                  </p:stCondLst>
                                  <p:childTnLst>
                                    <p:cmd type="call" cmd="playFrom(0.0)">
                                      <p:cBhvr>
                                        <p:cTn id="1335" dur="1944" fill="hold"/>
                                        <p:tgtEl>
                                          <p:spTgt spid="34"/>
                                        </p:tgtEl>
                                      </p:cBhvr>
                                    </p:cmd>
                                  </p:childTnLst>
                                </p:cTn>
                              </p:par>
                            </p:childTnLst>
                          </p:cTn>
                        </p:par>
                      </p:childTnLst>
                    </p:cTn>
                  </p:par>
                </p:childTnLst>
              </p:cTn>
              <p:nextCondLst>
                <p:cond evt="onClick" delay="0">
                  <p:tgtEl>
                    <p:spTgt spid="94"/>
                  </p:tgtEl>
                </p:cond>
              </p:nextCondLst>
            </p:seq>
            <p:audio>
              <p:cMediaNode vol="80000">
                <p:cTn id="1336" fill="hold" display="0">
                  <p:stCondLst>
                    <p:cond delay="indefinite"/>
                  </p:stCondLst>
                  <p:endCondLst>
                    <p:cond evt="onStopAudio" delay="0">
                      <p:tgtEl>
                        <p:sldTgt/>
                      </p:tgtEl>
                    </p:cond>
                  </p:endCondLst>
                </p:cTn>
                <p:tgtEl>
                  <p:spTgt spid="162"/>
                </p:tgtEl>
              </p:cMediaNode>
            </p:audio>
            <p:audio>
              <p:cMediaNode vol="80000">
                <p:cTn id="1337" fill="hold" display="0">
                  <p:stCondLst>
                    <p:cond delay="indefinite"/>
                  </p:stCondLst>
                  <p:endCondLst>
                    <p:cond evt="onStopAudio" delay="0">
                      <p:tgtEl>
                        <p:sldTgt/>
                      </p:tgtEl>
                    </p:cond>
                  </p:endCondLst>
                </p:cTn>
                <p:tgtEl>
                  <p:spTgt spid="31"/>
                </p:tgtEl>
              </p:cMediaNode>
            </p:audio>
            <p:audio>
              <p:cMediaNode vol="80000">
                <p:cTn id="1338" fill="hold" display="0">
                  <p:stCondLst>
                    <p:cond delay="indefinite"/>
                  </p:stCondLst>
                  <p:endCondLst>
                    <p:cond evt="onStopAudio" delay="0">
                      <p:tgtEl>
                        <p:sldTgt/>
                      </p:tgtEl>
                    </p:cond>
                  </p:endCondLst>
                </p:cTn>
                <p:tgtEl>
                  <p:spTgt spid="34"/>
                </p:tgtEl>
              </p:cMediaNode>
            </p:audio>
            <p:audio>
              <p:cMediaNode vol="80000">
                <p:cTn id="1339" fill="hold" display="0">
                  <p:stCondLst>
                    <p:cond delay="indefinite"/>
                  </p:stCondLst>
                  <p:endCondLst>
                    <p:cond evt="onStopAudio" delay="0">
                      <p:tgtEl>
                        <p:sldTgt/>
                      </p:tgtEl>
                    </p:cond>
                  </p:endCondLst>
                </p:cTn>
                <p:tgtEl>
                  <p:spTgt spid="35"/>
                </p:tgtEl>
              </p:cMediaNode>
            </p:audio>
            <p:audio>
              <p:cMediaNode vol="53030">
                <p:cTn id="1340" fill="hold" display="0">
                  <p:stCondLst>
                    <p:cond delay="indefinite"/>
                  </p:stCondLst>
                  <p:endCondLst>
                    <p:cond evt="onStopAudio" delay="0">
                      <p:tgtEl>
                        <p:sldTgt/>
                      </p:tgtEl>
                    </p:cond>
                  </p:endCondLst>
                </p:cTn>
                <p:tgtEl>
                  <p:spTgt spid="33"/>
                </p:tgtEl>
              </p:cMediaNode>
            </p:audio>
            <p:audio>
              <p:cMediaNode vol="80000">
                <p:cTn id="1341" fill="hold" display="0">
                  <p:stCondLst>
                    <p:cond delay="indefinite"/>
                  </p:stCondLst>
                  <p:endCondLst>
                    <p:cond evt="onStopAudio" delay="0">
                      <p:tgtEl>
                        <p:sldTgt/>
                      </p:tgtEl>
                    </p:cond>
                  </p:endCondLst>
                </p:cTn>
                <p:tgtEl>
                  <p:spTgt spid="3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old man scream (mordecai666).mp3">
            <a:hlinkClick r:id="" action="ppaction://media"/>
            <a:extLst>
              <a:ext uri="{FF2B5EF4-FFF2-40B4-BE49-F238E27FC236}">
                <a16:creationId xmlns="" xmlns:a16="http://schemas.microsoft.com/office/drawing/2014/main" id="{B9FF132C-D190-06C3-095E-CB9110899CC6}"/>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here.</a:t>
            </a: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here.</a:t>
            </a: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here.</a:t>
            </a: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here.</a:t>
            </a: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here.</a:t>
            </a: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here.</a:t>
            </a: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167" name="Sorry Box Orang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7003" y="-3577895"/>
            <a:ext cx="2596682" cy="3517101"/>
          </a:xfrm>
          <a:prstGeom prst="rect">
            <a:avLst/>
          </a:prstGeom>
        </p:spPr>
      </p:pic>
      <p:pic>
        <p:nvPicPr>
          <p:cNvPr id="165" name="Sorry Box Red"/>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258146" y="-3577895"/>
            <a:ext cx="2596682" cy="3517101"/>
          </a:xfrm>
          <a:prstGeom prst="rect">
            <a:avLst/>
          </a:prstGeom>
        </p:spPr>
      </p:pic>
      <p:pic>
        <p:nvPicPr>
          <p:cNvPr id="37" name="Sorry Box Blu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9719284"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a:solidFill>
                  <a:sysClr val="windowText" lastClr="000000"/>
                </a:solidFill>
                <a:latin typeface="Bangers" panose="00000500000000000000" pitchFamily="2" charset="0"/>
              </a:rPr>
              <a:t>That’s not music!</a:t>
            </a:r>
          </a:p>
        </p:txBody>
      </p:sp>
      <p:pic>
        <p:nvPicPr>
          <p:cNvPr id="26" name="Spotlight"/>
          <p:cNvPicPr>
            <a:picLocks noChangeAspect="1"/>
          </p:cNvPicPr>
          <p:nvPr/>
        </p:nvPicPr>
        <p:blipFill>
          <a:blip r:embed="rId67" cstate="print">
            <a:extLst>
              <a:ext uri="{28A0092B-C50C-407E-A947-70E740481C1C}">
                <a14:useLocalDpi xmlns:a14="http://schemas.microsoft.com/office/drawing/2010/main" val="0"/>
              </a:ext>
            </a:extLst>
          </a:blip>
          <a:stretch>
            <a:fillRect/>
          </a:stretch>
        </p:blipFill>
        <p:spPr>
          <a:xfrm>
            <a:off x="10078453" y="-8315961"/>
            <a:ext cx="6726187" cy="8229600"/>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a:off x="2576789" y="-3679953"/>
            <a:ext cx="2061397" cy="3593592"/>
          </a:xfrm>
          <a:prstGeom prst="rect">
            <a:avLst/>
          </a:prstGeom>
          <a:effectLst/>
        </p:spPr>
      </p:pic>
    </p:spTree>
    <p:extLst>
      <p:ext uri="{BB962C8B-B14F-4D97-AF65-F5344CB8AC3E}">
        <p14:creationId xmlns:p14="http://schemas.microsoft.com/office/powerpoint/2010/main" val="281873009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60606">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92" fill="hold"/>
                                        <p:tgtEl>
                                          <p:spTgt spid="33"/>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88"/>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38"/>
                            </p:stCondLst>
                            <p:childTnLst>
                              <p:par>
                                <p:cTn id="1284" presetID="64" presetClass="path" presetSubtype="0" autoRev="1" fill="hold" nodeType="afterEffect">
                                  <p:stCondLst>
                                    <p:cond delay="0"/>
                                  </p:stCondLst>
                                  <p:childTnLst>
                                    <p:animMotion origin="layout" path="M 7.63889E-7 2.03704E-6 L -0.47396 -0.07485 " pathEditMode="relative" rAng="0" ptsTypes="AA">
                                      <p:cBhvr>
                                        <p:cTn id="1285" dur="550" fill="hold"/>
                                        <p:tgtEl>
                                          <p:spTgt spid="161"/>
                                        </p:tgtEl>
                                        <p:attrNameLst>
                                          <p:attrName>ppt_x</p:attrName>
                                          <p:attrName>ppt_y</p:attrName>
                                        </p:attrNameLst>
                                      </p:cBhvr>
                                      <p:rCtr x="-23698" y="-3742"/>
                                    </p:animMotion>
                                  </p:childTnLst>
                                </p:cTn>
                              </p:par>
                              <p:par>
                                <p:cTn id="1286" presetID="6" presetClass="emph" presetSubtype="0" autoRev="1" fill="hold" nodeType="withEffect">
                                  <p:stCondLst>
                                    <p:cond delay="0"/>
                                  </p:stCondLst>
                                  <p:childTnLst>
                                    <p:animScale>
                                      <p:cBhvr>
                                        <p:cTn id="1287" dur="550" fill="hold"/>
                                        <p:tgtEl>
                                          <p:spTgt spid="161"/>
                                        </p:tgtEl>
                                      </p:cBhvr>
                                      <p:by x="90000" y="90000"/>
                                    </p:animScale>
                                  </p:childTnLst>
                                </p:cTn>
                              </p:par>
                              <p:par>
                                <p:cTn id="1288" presetID="44" presetClass="path" presetSubtype="0" fill="hold" nodeType="withEffect">
                                  <p:stCondLst>
                                    <p:cond delay="5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0"/>
                                        </p:tgtEl>
                                        <p:attrNameLst>
                                          <p:attrName>ppt_x</p:attrName>
                                          <p:attrName>ppt_y</p:attrName>
                                        </p:attrNameLst>
                                      </p:cBhvr>
                                      <p:rCtr x="-17415" y="-17978"/>
                                    </p:animMotion>
                                  </p:childTnLst>
                                </p:cTn>
                              </p:par>
                              <p:par>
                                <p:cTn id="1290" presetID="8" presetClass="emph" presetSubtype="0" fill="hold" nodeType="withEffect">
                                  <p:stCondLst>
                                    <p:cond delay="550"/>
                                  </p:stCondLst>
                                  <p:childTnLst>
                                    <p:animRot by="-21600000">
                                      <p:cBhvr>
                                        <p:cTn id="1291" dur="750" fill="hold"/>
                                        <p:tgtEl>
                                          <p:spTgt spid="40"/>
                                        </p:tgtEl>
                                        <p:attrNameLst>
                                          <p:attrName>r</p:attrName>
                                        </p:attrNameLst>
                                      </p:cBhvr>
                                    </p:animRot>
                                  </p:childTnLst>
                                </p:cTn>
                              </p:par>
                              <p:par>
                                <p:cTn id="1292" presetID="1" presetClass="exit" presetSubtype="0" fill="hold" nodeType="withEffect">
                                  <p:stCondLst>
                                    <p:cond delay="550"/>
                                  </p:stCondLst>
                                  <p:childTnLst>
                                    <p:set>
                                      <p:cBhvr>
                                        <p:cTn id="1293" dur="1" fill="hold">
                                          <p:stCondLst>
                                            <p:cond delay="0"/>
                                          </p:stCondLst>
                                        </p:cTn>
                                        <p:tgtEl>
                                          <p:spTgt spid="167"/>
                                        </p:tgtEl>
                                        <p:attrNameLst>
                                          <p:attrName>style.visibility</p:attrName>
                                        </p:attrNameLst>
                                      </p:cBhvr>
                                      <p:to>
                                        <p:strVal val="hidden"/>
                                      </p:to>
                                    </p:set>
                                  </p:childTnLst>
                                </p:cTn>
                              </p:par>
                              <p:par>
                                <p:cTn id="1294" presetID="42" presetClass="path" presetSubtype="0" accel="50000" decel="50000" fill="hold" nodeType="withEffect">
                                  <p:stCondLst>
                                    <p:cond delay="550"/>
                                  </p:stCondLst>
                                  <p:childTnLst>
                                    <p:animMotion origin="layout" path="M -2.43056E-6 4.81481E-6 L -0.00011 0.4292 " pathEditMode="relative" rAng="0" ptsTypes="AA">
                                      <p:cBhvr>
                                        <p:cTn id="1295" dur="10" fill="hold"/>
                                        <p:tgtEl>
                                          <p:spTgt spid="167"/>
                                        </p:tgtEl>
                                        <p:attrNameLst>
                                          <p:attrName>ppt_x</p:attrName>
                                          <p:attrName>ppt_y</p:attrName>
                                        </p:attrNameLst>
                                      </p:cBhvr>
                                      <p:rCtr x="-11" y="21470"/>
                                    </p:animMotion>
                                  </p:childTnLst>
                                </p:cTn>
                              </p:par>
                              <p:par>
                                <p:cTn id="1296" presetID="10" presetClass="entr" presetSubtype="0" fill="hold" nodeType="withEffect">
                                  <p:stCondLst>
                                    <p:cond delay="550"/>
                                  </p:stCondLst>
                                  <p:childTnLst>
                                    <p:set>
                                      <p:cBhvr>
                                        <p:cTn id="1297" dur="1" fill="hold">
                                          <p:stCondLst>
                                            <p:cond delay="0"/>
                                          </p:stCondLst>
                                        </p:cTn>
                                        <p:tgtEl>
                                          <p:spTgt spid="167"/>
                                        </p:tgtEl>
                                        <p:attrNameLst>
                                          <p:attrName>style.visibility</p:attrName>
                                        </p:attrNameLst>
                                      </p:cBhvr>
                                      <p:to>
                                        <p:strVal val="visible"/>
                                      </p:to>
                                    </p:set>
                                    <p:animEffect transition="in" filter="fade">
                                      <p:cBhvr>
                                        <p:cTn id="1298" dur="500"/>
                                        <p:tgtEl>
                                          <p:spTgt spid="167"/>
                                        </p:tgtEl>
                                      </p:cBhvr>
                                    </p:animEffect>
                                  </p:childTnLst>
                                </p:cTn>
                              </p:par>
                              <p:par>
                                <p:cTn id="1299" presetID="1" presetClass="mediacall" presetSubtype="0" fill="hold" nodeType="withEffect">
                                  <p:stCondLst>
                                    <p:cond delay="550"/>
                                  </p:stCondLst>
                                  <p:childTnLst>
                                    <p:cmd type="call" cmd="playFrom(0.0)">
                                      <p:cBhvr>
                                        <p:cTn id="1300" dur="1416" fill="hold"/>
                                        <p:tgtEl>
                                          <p:spTgt spid="35"/>
                                        </p:tgtEl>
                                      </p:cBhvr>
                                    </p:cmd>
                                  </p:childTnLst>
                                </p:cTn>
                              </p:par>
                            </p:childTnLst>
                          </p:cTn>
                        </p:par>
                        <p:par>
                          <p:cTn id="1301" fill="hold">
                            <p:stCondLst>
                              <p:cond delay="9428"/>
                            </p:stCondLst>
                            <p:childTnLst>
                              <p:par>
                                <p:cTn id="1302" presetID="10" presetClass="exit" presetSubtype="0" fill="hold" nodeType="afterEffect">
                                  <p:stCondLst>
                                    <p:cond delay="0"/>
                                  </p:stCondLst>
                                  <p:childTnLst>
                                    <p:animEffect transition="out" filter="fade">
                                      <p:cBhvr>
                                        <p:cTn id="1303" dur="10"/>
                                        <p:tgtEl>
                                          <p:spTgt spid="161"/>
                                        </p:tgtEl>
                                      </p:cBhvr>
                                    </p:animEffect>
                                    <p:set>
                                      <p:cBhvr>
                                        <p:cTn id="1304" dur="1" fill="hold">
                                          <p:stCondLst>
                                            <p:cond delay="9"/>
                                          </p:stCondLst>
                                        </p:cTn>
                                        <p:tgtEl>
                                          <p:spTgt spid="161"/>
                                        </p:tgtEl>
                                        <p:attrNameLst>
                                          <p:attrName>style.visibility</p:attrName>
                                        </p:attrNameLst>
                                      </p:cBhvr>
                                      <p:to>
                                        <p:strVal val="hidden"/>
                                      </p:to>
                                    </p:set>
                                  </p:childTnLst>
                                </p:cTn>
                              </p:par>
                              <p:par>
                                <p:cTn id="1305" presetID="10" presetClass="entr" presetSubtype="0" fill="hold" nodeType="withEffect">
                                  <p:stCondLst>
                                    <p:cond delay="0"/>
                                  </p:stCondLst>
                                  <p:childTnLst>
                                    <p:set>
                                      <p:cBhvr>
                                        <p:cTn id="1306" dur="1" fill="hold">
                                          <p:stCondLst>
                                            <p:cond delay="0"/>
                                          </p:stCondLst>
                                        </p:cTn>
                                        <p:tgtEl>
                                          <p:spTgt spid="164"/>
                                        </p:tgtEl>
                                        <p:attrNameLst>
                                          <p:attrName>style.visibility</p:attrName>
                                        </p:attrNameLst>
                                      </p:cBhvr>
                                      <p:to>
                                        <p:strVal val="visible"/>
                                      </p:to>
                                    </p:set>
                                    <p:animEffect transition="in" filter="fade">
                                      <p:cBhvr>
                                        <p:cTn id="1307" dur="10"/>
                                        <p:tgtEl>
                                          <p:spTgt spid="164"/>
                                        </p:tgtEl>
                                      </p:cBhvr>
                                    </p:animEffect>
                                  </p:childTnLst>
                                </p:cTn>
                              </p:par>
                            </p:childTnLst>
                          </p:cTn>
                        </p:par>
                        <p:par>
                          <p:cTn id="1308" fill="hold">
                            <p:stCondLst>
                              <p:cond delay="9438"/>
                            </p:stCondLst>
                            <p:childTnLst>
                              <p:par>
                                <p:cTn id="1309" presetID="64" presetClass="path" presetSubtype="0" accel="50000" decel="50000" autoRev="1" fill="hold" nodeType="afterEffect">
                                  <p:stCondLst>
                                    <p:cond delay="0"/>
                                  </p:stCondLst>
                                  <p:childTnLst>
                                    <p:animMotion origin="layout" path="M 3.47222E-7 4.19753E-6 L 0.14714 -0.08816 " pathEditMode="relative" rAng="0" ptsTypes="AA">
                                      <p:cBhvr>
                                        <p:cTn id="1310" dur="350" fill="hold"/>
                                        <p:tgtEl>
                                          <p:spTgt spid="164"/>
                                        </p:tgtEl>
                                        <p:attrNameLst>
                                          <p:attrName>ppt_x</p:attrName>
                                          <p:attrName>ppt_y</p:attrName>
                                        </p:attrNameLst>
                                      </p:cBhvr>
                                      <p:rCtr x="7357" y="-4417"/>
                                    </p:animMotion>
                                  </p:childTnLst>
                                </p:cTn>
                              </p:par>
                              <p:par>
                                <p:cTn id="1311" presetID="6" presetClass="emph" presetSubtype="0" autoRev="1" fill="hold" nodeType="withEffect">
                                  <p:stCondLst>
                                    <p:cond delay="0"/>
                                  </p:stCondLst>
                                  <p:childTnLst>
                                    <p:animScale>
                                      <p:cBhvr>
                                        <p:cTn id="1312" dur="350" fill="hold"/>
                                        <p:tgtEl>
                                          <p:spTgt spid="164"/>
                                        </p:tgtEl>
                                      </p:cBhvr>
                                      <p:by x="90000" y="90000"/>
                                    </p:animScale>
                                  </p:childTnLst>
                                </p:cTn>
                              </p:par>
                              <p:par>
                                <p:cTn id="1313" presetID="44" presetClass="path" presetSubtype="0" fill="hold" nodeType="withEffect">
                                  <p:stCondLst>
                                    <p:cond delay="350"/>
                                  </p:stCondLst>
                                  <p:childTnLst>
                                    <p:animMotion origin="layout" path="M 0.00011 0.03723 L 0.15777 -0.13947 C 0.19076 -0.17728 0.24284 -0.22299 0.29851 -0.26273 C 0.36242 -0.30806 0.41482 -0.33719 0.45367 -0.3505 L 0.6365 -0.41609 " pathEditMode="relative" rAng="-1306265" ptsTypes="FffFF">
                                      <p:cBhvr>
                                        <p:cTn id="1314" dur="900" fill="hold"/>
                                        <p:tgtEl>
                                          <p:spTgt spid="43"/>
                                        </p:tgtEl>
                                        <p:attrNameLst>
                                          <p:attrName>ppt_x</p:attrName>
                                          <p:attrName>ppt_y</p:attrName>
                                        </p:attrNameLst>
                                      </p:cBhvr>
                                      <p:rCtr x="30968" y="-26427"/>
                                    </p:animMotion>
                                  </p:childTnLst>
                                </p:cTn>
                              </p:par>
                              <p:par>
                                <p:cTn id="1315" presetID="8" presetClass="emph" presetSubtype="0" repeatCount="2000" fill="hold" nodeType="withEffect">
                                  <p:stCondLst>
                                    <p:cond delay="350"/>
                                  </p:stCondLst>
                                  <p:childTnLst>
                                    <p:animRot by="21600000">
                                      <p:cBhvr>
                                        <p:cTn id="1316" dur="750" fill="hold"/>
                                        <p:tgtEl>
                                          <p:spTgt spid="43"/>
                                        </p:tgtEl>
                                        <p:attrNameLst>
                                          <p:attrName>r</p:attrName>
                                        </p:attrNameLst>
                                      </p:cBhvr>
                                    </p:animRot>
                                  </p:childTnLst>
                                </p:cTn>
                              </p:par>
                              <p:par>
                                <p:cTn id="1317" presetID="1" presetClass="exit" presetSubtype="0" fill="hold" nodeType="withEffect">
                                  <p:stCondLst>
                                    <p:cond delay="350"/>
                                  </p:stCondLst>
                                  <p:childTnLst>
                                    <p:set>
                                      <p:cBhvr>
                                        <p:cTn id="1318" dur="1" fill="hold">
                                          <p:stCondLst>
                                            <p:cond delay="0"/>
                                          </p:stCondLst>
                                        </p:cTn>
                                        <p:tgtEl>
                                          <p:spTgt spid="37"/>
                                        </p:tgtEl>
                                        <p:attrNameLst>
                                          <p:attrName>style.visibility</p:attrName>
                                        </p:attrNameLst>
                                      </p:cBhvr>
                                      <p:to>
                                        <p:strVal val="hidden"/>
                                      </p:to>
                                    </p:set>
                                  </p:childTnLst>
                                </p:cTn>
                              </p:par>
                              <p:par>
                                <p:cTn id="1319" presetID="42" presetClass="path" presetSubtype="0" accel="50000" decel="50000" fill="hold" nodeType="withEffect">
                                  <p:stCondLst>
                                    <p:cond delay="350"/>
                                  </p:stCondLst>
                                  <p:childTnLst>
                                    <p:animMotion origin="layout" path="M -2.43056E-6 4.81481E-6 L -0.00011 0.4292 " pathEditMode="relative" rAng="0" ptsTypes="AA">
                                      <p:cBhvr>
                                        <p:cTn id="1320" dur="10" fill="hold"/>
                                        <p:tgtEl>
                                          <p:spTgt spid="37"/>
                                        </p:tgtEl>
                                        <p:attrNameLst>
                                          <p:attrName>ppt_x</p:attrName>
                                          <p:attrName>ppt_y</p:attrName>
                                        </p:attrNameLst>
                                      </p:cBhvr>
                                      <p:rCtr x="-11" y="21470"/>
                                    </p:animMotion>
                                  </p:childTnLst>
                                </p:cTn>
                              </p:par>
                              <p:par>
                                <p:cTn id="1321" presetID="10" presetClass="entr" presetSubtype="0" fill="hold" nodeType="withEffect">
                                  <p:stCondLst>
                                    <p:cond delay="350"/>
                                  </p:stCondLst>
                                  <p:childTnLst>
                                    <p:set>
                                      <p:cBhvr>
                                        <p:cTn id="1322" dur="1" fill="hold">
                                          <p:stCondLst>
                                            <p:cond delay="0"/>
                                          </p:stCondLst>
                                        </p:cTn>
                                        <p:tgtEl>
                                          <p:spTgt spid="37"/>
                                        </p:tgtEl>
                                        <p:attrNameLst>
                                          <p:attrName>style.visibility</p:attrName>
                                        </p:attrNameLst>
                                      </p:cBhvr>
                                      <p:to>
                                        <p:strVal val="visible"/>
                                      </p:to>
                                    </p:set>
                                    <p:animEffect transition="in" filter="fade">
                                      <p:cBhvr>
                                        <p:cTn id="1323" dur="500"/>
                                        <p:tgtEl>
                                          <p:spTgt spid="37"/>
                                        </p:tgtEl>
                                      </p:cBhvr>
                                    </p:animEffect>
                                  </p:childTnLst>
                                </p:cTn>
                              </p:par>
                              <p:par>
                                <p:cTn id="1324" presetID="1" presetClass="mediacall" presetSubtype="0" fill="hold" nodeType="withEffect">
                                  <p:stCondLst>
                                    <p:cond delay="350"/>
                                  </p:stCondLst>
                                  <p:childTnLst>
                                    <p:cmd type="call" cmd="playFrom(0.0)">
                                      <p:cBhvr>
                                        <p:cTn id="1325" dur="1416" fill="hold"/>
                                        <p:tgtEl>
                                          <p:spTgt spid="35"/>
                                        </p:tgtEl>
                                      </p:cBhvr>
                                    </p:cmd>
                                  </p:childTnLst>
                                </p:cTn>
                              </p:par>
                            </p:childTnLst>
                          </p:cTn>
                        </p:par>
                        <p:par>
                          <p:cTn id="1326" fill="hold">
                            <p:stCondLst>
                              <p:cond delay="11288"/>
                            </p:stCondLst>
                            <p:childTnLst>
                              <p:par>
                                <p:cTn id="1327" presetID="64" presetClass="path" presetSubtype="0" autoRev="1" fill="hold" nodeType="afterEffect">
                                  <p:stCondLst>
                                    <p:cond delay="0"/>
                                  </p:stCondLst>
                                  <p:childTnLst>
                                    <p:animMotion origin="layout" path="M 7.63889E-7 2.03704E-6 L 0.00239 -0.11632 " pathEditMode="relative" rAng="0" ptsTypes="AA">
                                      <p:cBhvr>
                                        <p:cTn id="1328" dur="250" fill="hold"/>
                                        <p:tgtEl>
                                          <p:spTgt spid="164"/>
                                        </p:tgtEl>
                                        <p:attrNameLst>
                                          <p:attrName>ppt_x</p:attrName>
                                          <p:attrName>ppt_y</p:attrName>
                                        </p:attrNameLst>
                                      </p:cBhvr>
                                      <p:rCtr x="119" y="-5826"/>
                                    </p:animMotion>
                                  </p:childTnLst>
                                </p:cTn>
                              </p:par>
                              <p:par>
                                <p:cTn id="1329" presetID="6" presetClass="emph" presetSubtype="0" autoRev="1" fill="hold" nodeType="withEffect">
                                  <p:stCondLst>
                                    <p:cond delay="0"/>
                                  </p:stCondLst>
                                  <p:childTnLst>
                                    <p:animScale>
                                      <p:cBhvr>
                                        <p:cTn id="1330" dur="250" fill="hold"/>
                                        <p:tgtEl>
                                          <p:spTgt spid="164"/>
                                        </p:tgtEl>
                                      </p:cBhvr>
                                      <p:by x="90000" y="90000"/>
                                    </p:animScale>
                                  </p:childTnLst>
                                </p:cTn>
                              </p:par>
                              <p:par>
                                <p:cTn id="1331" presetID="44" presetClass="path" presetSubtype="0" fill="hold" nodeType="withEffect">
                                  <p:stCondLst>
                                    <p:cond delay="250"/>
                                  </p:stCondLst>
                                  <p:childTnLst>
                                    <p:animMotion origin="layout" path="M 0.00011 0.03723 L 0.15777 -0.13947 C 0.19076 -0.17728 0.24284 -0.22299 0.29851 -0.26273 C 0.36242 -0.30806 0.41482 -0.33719 0.45367 -0.3505 L 0.6365 -0.41609 " pathEditMode="relative" rAng="-1306265" ptsTypes="FffFF">
                                      <p:cBhvr>
                                        <p:cTn id="1332" dur="900" fill="hold"/>
                                        <p:tgtEl>
                                          <p:spTgt spid="3"/>
                                        </p:tgtEl>
                                        <p:attrNameLst>
                                          <p:attrName>ppt_x</p:attrName>
                                          <p:attrName>ppt_y</p:attrName>
                                        </p:attrNameLst>
                                      </p:cBhvr>
                                      <p:rCtr x="30968" y="-26427"/>
                                    </p:animMotion>
                                  </p:childTnLst>
                                </p:cTn>
                              </p:par>
                              <p:par>
                                <p:cTn id="1333" presetID="8" presetClass="emph" presetSubtype="0" repeatCount="2000" fill="hold" nodeType="withEffect">
                                  <p:stCondLst>
                                    <p:cond delay="250"/>
                                  </p:stCondLst>
                                  <p:childTnLst>
                                    <p:animRot by="21600000">
                                      <p:cBhvr>
                                        <p:cTn id="1334" dur="750" fill="hold"/>
                                        <p:tgtEl>
                                          <p:spTgt spid="3"/>
                                        </p:tgtEl>
                                        <p:attrNameLst>
                                          <p:attrName>r</p:attrName>
                                        </p:attrNameLst>
                                      </p:cBhvr>
                                    </p:animRot>
                                  </p:childTnLst>
                                </p:cTn>
                              </p:par>
                              <p:par>
                                <p:cTn id="1335" presetID="1" presetClass="exit" presetSubtype="0" fill="hold" nodeType="withEffect">
                                  <p:stCondLst>
                                    <p:cond delay="250"/>
                                  </p:stCondLst>
                                  <p:childTnLst>
                                    <p:set>
                                      <p:cBhvr>
                                        <p:cTn id="1336" dur="1" fill="hold">
                                          <p:stCondLst>
                                            <p:cond delay="0"/>
                                          </p:stCondLst>
                                        </p:cTn>
                                        <p:tgtEl>
                                          <p:spTgt spid="165"/>
                                        </p:tgtEl>
                                        <p:attrNameLst>
                                          <p:attrName>style.visibility</p:attrName>
                                        </p:attrNameLst>
                                      </p:cBhvr>
                                      <p:to>
                                        <p:strVal val="hidden"/>
                                      </p:to>
                                    </p:set>
                                  </p:childTnLst>
                                </p:cTn>
                              </p:par>
                              <p:par>
                                <p:cTn id="1337" presetID="42" presetClass="path" presetSubtype="0" accel="50000" decel="50000" fill="hold" nodeType="withEffect">
                                  <p:stCondLst>
                                    <p:cond delay="250"/>
                                  </p:stCondLst>
                                  <p:childTnLst>
                                    <p:animMotion origin="layout" path="M -2.43056E-6 4.81481E-6 L -0.00011 0.4292 " pathEditMode="relative" rAng="0" ptsTypes="AA">
                                      <p:cBhvr>
                                        <p:cTn id="1338" dur="10" fill="hold"/>
                                        <p:tgtEl>
                                          <p:spTgt spid="165"/>
                                        </p:tgtEl>
                                        <p:attrNameLst>
                                          <p:attrName>ppt_x</p:attrName>
                                          <p:attrName>ppt_y</p:attrName>
                                        </p:attrNameLst>
                                      </p:cBhvr>
                                      <p:rCtr x="-11" y="21470"/>
                                    </p:animMotion>
                                  </p:childTnLst>
                                </p:cTn>
                              </p:par>
                              <p:par>
                                <p:cTn id="1339" presetID="10" presetClass="entr" presetSubtype="0" fill="hold" nodeType="withEffect">
                                  <p:stCondLst>
                                    <p:cond delay="250"/>
                                  </p:stCondLst>
                                  <p:childTnLst>
                                    <p:set>
                                      <p:cBhvr>
                                        <p:cTn id="1340" dur="1" fill="hold">
                                          <p:stCondLst>
                                            <p:cond delay="0"/>
                                          </p:stCondLst>
                                        </p:cTn>
                                        <p:tgtEl>
                                          <p:spTgt spid="165"/>
                                        </p:tgtEl>
                                        <p:attrNameLst>
                                          <p:attrName>style.visibility</p:attrName>
                                        </p:attrNameLst>
                                      </p:cBhvr>
                                      <p:to>
                                        <p:strVal val="visible"/>
                                      </p:to>
                                    </p:set>
                                    <p:animEffect transition="in" filter="fade">
                                      <p:cBhvr>
                                        <p:cTn id="1341" dur="500"/>
                                        <p:tgtEl>
                                          <p:spTgt spid="165"/>
                                        </p:tgtEl>
                                      </p:cBhvr>
                                    </p:animEffect>
                                  </p:childTnLst>
                                </p:cTn>
                              </p:par>
                              <p:par>
                                <p:cTn id="1342" presetID="1" presetClass="mediacall" presetSubtype="0" fill="hold" nodeType="withEffect">
                                  <p:stCondLst>
                                    <p:cond delay="250"/>
                                  </p:stCondLst>
                                  <p:childTnLst>
                                    <p:cmd type="call" cmd="playFrom(0.0)">
                                      <p:cBhvr>
                                        <p:cTn id="1343" dur="1416" fill="hold"/>
                                        <p:tgtEl>
                                          <p:spTgt spid="35"/>
                                        </p:tgtEl>
                                      </p:cBhvr>
                                    </p:cmd>
                                  </p:childTnLst>
                                </p:cTn>
                              </p:par>
                            </p:childTnLst>
                          </p:cTn>
                        </p:par>
                        <p:par>
                          <p:cTn id="1344" fill="hold">
                            <p:stCondLst>
                              <p:cond delay="13038"/>
                            </p:stCondLst>
                            <p:childTnLst>
                              <p:par>
                                <p:cTn id="1345" presetID="1" presetClass="exit" presetSubtype="0" fill="hold" nodeType="afterEffect">
                                  <p:stCondLst>
                                    <p:cond delay="500"/>
                                  </p:stCondLst>
                                  <p:childTnLst>
                                    <p:set>
                                      <p:cBhvr>
                                        <p:cTn id="1346" dur="1" fill="hold">
                                          <p:stCondLst>
                                            <p:cond delay="0"/>
                                          </p:stCondLst>
                                        </p:cTn>
                                        <p:tgtEl>
                                          <p:spTgt spid="26"/>
                                        </p:tgtEl>
                                        <p:attrNameLst>
                                          <p:attrName>style.visibility</p:attrName>
                                        </p:attrNameLst>
                                      </p:cBhvr>
                                      <p:to>
                                        <p:strVal val="hidden"/>
                                      </p:to>
                                    </p:set>
                                  </p:childTnLst>
                                </p:cTn>
                              </p:par>
                            </p:childTnLst>
                          </p:cTn>
                        </p:par>
                        <p:par>
                          <p:cTn id="1347" fill="hold">
                            <p:stCondLst>
                              <p:cond delay="13538"/>
                            </p:stCondLst>
                            <p:childTnLst>
                              <p:par>
                                <p:cTn id="1348" presetID="42" presetClass="path" presetSubtype="0" accel="50000" decel="50000" fill="hold" nodeType="afterEffect">
                                  <p:stCondLst>
                                    <p:cond delay="0"/>
                                  </p:stCondLst>
                                  <p:childTnLst>
                                    <p:animMotion origin="layout" path="M -3.22917E-6 -3.33333E-6 L 0.00141 0.98091 " pathEditMode="relative" rAng="0" ptsTypes="AA">
                                      <p:cBhvr>
                                        <p:cTn id="1349" dur="10" fill="hold"/>
                                        <p:tgtEl>
                                          <p:spTgt spid="26"/>
                                        </p:tgtEl>
                                        <p:attrNameLst>
                                          <p:attrName>ppt_x</p:attrName>
                                          <p:attrName>ppt_y</p:attrName>
                                        </p:attrNameLst>
                                      </p:cBhvr>
                                      <p:rCtr x="65" y="49055"/>
                                    </p:animMotion>
                                  </p:childTnLst>
                                </p:cTn>
                              </p:par>
                            </p:childTnLst>
                          </p:cTn>
                        </p:par>
                        <p:par>
                          <p:cTn id="1350" fill="hold">
                            <p:stCondLst>
                              <p:cond delay="13548"/>
                            </p:stCondLst>
                            <p:childTnLst>
                              <p:par>
                                <p:cTn id="1351" presetID="10" presetClass="entr" presetSubtype="0" fill="hold" nodeType="afterEffect">
                                  <p:stCondLst>
                                    <p:cond delay="0"/>
                                  </p:stCondLst>
                                  <p:childTnLst>
                                    <p:set>
                                      <p:cBhvr>
                                        <p:cTn id="1352" dur="1" fill="hold">
                                          <p:stCondLst>
                                            <p:cond delay="0"/>
                                          </p:stCondLst>
                                        </p:cTn>
                                        <p:tgtEl>
                                          <p:spTgt spid="26"/>
                                        </p:tgtEl>
                                        <p:attrNameLst>
                                          <p:attrName>style.visibility</p:attrName>
                                        </p:attrNameLst>
                                      </p:cBhvr>
                                      <p:to>
                                        <p:strVal val="visible"/>
                                      </p:to>
                                    </p:set>
                                    <p:animEffect transition="in" filter="fade">
                                      <p:cBhvr>
                                        <p:cTn id="1353" dur="500"/>
                                        <p:tgtEl>
                                          <p:spTgt spid="26"/>
                                        </p:tgtEl>
                                      </p:cBhvr>
                                    </p:animEffect>
                                  </p:childTnLst>
                                </p:cTn>
                              </p:par>
                              <p:par>
                                <p:cTn id="1354" presetID="1" presetClass="mediacall" presetSubtype="0" fill="hold" nodeType="withEffect">
                                  <p:stCondLst>
                                    <p:cond delay="0"/>
                                  </p:stCondLst>
                                  <p:childTnLst>
                                    <p:cmd type="call" cmd="playFrom(0.0)">
                                      <p:cBhvr>
                                        <p:cTn id="1355" dur="5064" fill="hold"/>
                                        <p:tgtEl>
                                          <p:spTgt spid="31"/>
                                        </p:tgtEl>
                                      </p:cBhvr>
                                    </p:cmd>
                                  </p:childTnLst>
                                </p:cTn>
                              </p:par>
                            </p:childTnLst>
                          </p:cTn>
                        </p:par>
                        <p:par>
                          <p:cTn id="1356" fill="hold">
                            <p:stCondLst>
                              <p:cond delay="18636"/>
                            </p:stCondLst>
                            <p:childTnLst>
                              <p:par>
                                <p:cTn id="1357" presetID="42" presetClass="path" presetSubtype="0" accel="50000" decel="50000" fill="hold" nodeType="afterEffect">
                                  <p:stCondLst>
                                    <p:cond delay="1000"/>
                                  </p:stCondLst>
                                  <p:childTnLst>
                                    <p:animMotion origin="layout" path="M 2.32639E-6 8.64198E-7 L -0.0012 0.43075 " pathEditMode="relative" rAng="0" ptsTypes="AA">
                                      <p:cBhvr>
                                        <p:cTn id="1358" dur="1000" fill="hold"/>
                                        <p:tgtEl>
                                          <p:spTgt spid="32"/>
                                        </p:tgtEl>
                                        <p:attrNameLst>
                                          <p:attrName>ppt_x</p:attrName>
                                          <p:attrName>ppt_y</p:attrName>
                                        </p:attrNameLst>
                                      </p:cBhvr>
                                      <p:rCtr x="-65" y="21547"/>
                                    </p:animMotion>
                                  </p:childTnLst>
                                </p:cTn>
                              </p:par>
                              <p:par>
                                <p:cTn id="1359" presetID="1" presetClass="mediacall" presetSubtype="0" fill="hold" nodeType="withEffect">
                                  <p:stCondLst>
                                    <p:cond delay="500"/>
                                  </p:stCondLst>
                                  <p:childTnLst>
                                    <p:cmd type="call" cmd="playFrom(0.0)">
                                      <p:cBhvr>
                                        <p:cTn id="1360" dur="1944" fill="hold"/>
                                        <p:tgtEl>
                                          <p:spTgt spid="34"/>
                                        </p:tgtEl>
                                      </p:cBhvr>
                                    </p:cmd>
                                  </p:childTnLst>
                                </p:cTn>
                              </p:par>
                            </p:childTnLst>
                          </p:cTn>
                        </p:par>
                      </p:childTnLst>
                    </p:cTn>
                  </p:par>
                </p:childTnLst>
              </p:cTn>
              <p:nextCondLst>
                <p:cond evt="onClick" delay="0">
                  <p:tgtEl>
                    <p:spTgt spid="94"/>
                  </p:tgtEl>
                </p:cond>
              </p:nextCondLst>
            </p:seq>
            <p:audio>
              <p:cMediaNode vol="80000">
                <p:cTn id="1361" fill="hold" display="0">
                  <p:stCondLst>
                    <p:cond delay="indefinite"/>
                  </p:stCondLst>
                  <p:endCondLst>
                    <p:cond evt="onStopAudio" delay="0">
                      <p:tgtEl>
                        <p:sldTgt/>
                      </p:tgtEl>
                    </p:cond>
                  </p:endCondLst>
                </p:cTn>
                <p:tgtEl>
                  <p:spTgt spid="162"/>
                </p:tgtEl>
              </p:cMediaNode>
            </p:audio>
            <p:audio>
              <p:cMediaNode vol="80000">
                <p:cTn id="1362" fill="hold" display="0">
                  <p:stCondLst>
                    <p:cond delay="indefinite"/>
                  </p:stCondLst>
                  <p:endCondLst>
                    <p:cond evt="onStopAudio" delay="0">
                      <p:tgtEl>
                        <p:sldTgt/>
                      </p:tgtEl>
                    </p:cond>
                  </p:endCondLst>
                </p:cTn>
                <p:tgtEl>
                  <p:spTgt spid="31"/>
                </p:tgtEl>
              </p:cMediaNode>
            </p:audio>
            <p:audio>
              <p:cMediaNode vol="80000">
                <p:cTn id="1363" fill="hold" display="0">
                  <p:stCondLst>
                    <p:cond delay="indefinite"/>
                  </p:stCondLst>
                  <p:endCondLst>
                    <p:cond evt="onStopAudio" delay="0">
                      <p:tgtEl>
                        <p:sldTgt/>
                      </p:tgtEl>
                    </p:cond>
                  </p:endCondLst>
                </p:cTn>
                <p:tgtEl>
                  <p:spTgt spid="34"/>
                </p:tgtEl>
              </p:cMediaNode>
            </p:audio>
            <p:audio>
              <p:cMediaNode vol="80000">
                <p:cTn id="1364" fill="hold" display="0">
                  <p:stCondLst>
                    <p:cond delay="indefinite"/>
                  </p:stCondLst>
                  <p:endCondLst>
                    <p:cond evt="onStopAudio" delay="0">
                      <p:tgtEl>
                        <p:sldTgt/>
                      </p:tgtEl>
                    </p:cond>
                  </p:endCondLst>
                </p:cTn>
                <p:tgtEl>
                  <p:spTgt spid="35"/>
                </p:tgtEl>
              </p:cMediaNode>
            </p:audio>
            <p:audio>
              <p:cMediaNode vol="53030">
                <p:cTn id="1365" fill="hold" display="0">
                  <p:stCondLst>
                    <p:cond delay="indefinite"/>
                  </p:stCondLst>
                  <p:endCondLst>
                    <p:cond evt="onStopAudio" delay="0">
                      <p:tgtEl>
                        <p:sldTgt/>
                      </p:tgtEl>
                    </p:cond>
                  </p:endCondLst>
                </p:cTn>
                <p:tgtEl>
                  <p:spTgt spid="33"/>
                </p:tgtEl>
              </p:cMediaNode>
            </p:audio>
            <p:audio>
              <p:cMediaNode vol="80000">
                <p:cTn id="1366" fill="hold" display="0">
                  <p:stCondLst>
                    <p:cond delay="indefinite"/>
                  </p:stCondLst>
                  <p:endCondLst>
                    <p:cond evt="onStopAudio" delay="0">
                      <p:tgtEl>
                        <p:sldTgt/>
                      </p:tgtEl>
                    </p:cond>
                  </p:endCondLst>
                </p:cTn>
                <p:tgtEl>
                  <p:spTgt spid="16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old man scream (mordecai666).mp3">
            <a:hlinkClick r:id="" action="ppaction://media"/>
            <a:extLst>
              <a:ext uri="{FF2B5EF4-FFF2-40B4-BE49-F238E27FC236}">
                <a16:creationId xmlns="" xmlns:a16="http://schemas.microsoft.com/office/drawing/2014/main" id="{30DC8C7E-0343-7CD8-C60B-674764117CA4}"/>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5"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here.</a:t>
            </a: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here.</a:t>
            </a: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here.</a:t>
            </a: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here.</a:t>
            </a: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here.</a:t>
            </a: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here.</a:t>
            </a: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37" name="Sorry Box Black"/>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2182440" y="-3577895"/>
            <a:ext cx="2596682" cy="3517101"/>
          </a:xfrm>
          <a:prstGeom prst="rect">
            <a:avLst/>
          </a:prstGeom>
        </p:spPr>
      </p:pic>
      <p:pic>
        <p:nvPicPr>
          <p:cNvPr id="167" name="Sorry Box Purpl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803959"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a:solidFill>
                  <a:sysClr val="windowText" lastClr="000000"/>
                </a:solidFill>
                <a:latin typeface="Bangers" panose="00000500000000000000" pitchFamily="2" charset="0"/>
              </a:rPr>
              <a:t>Play some polka!</a:t>
            </a:r>
          </a:p>
        </p:txBody>
      </p:sp>
      <p:pic>
        <p:nvPicPr>
          <p:cNvPr id="26" name="Spotlight"/>
          <p:cNvPicPr>
            <a:picLocks noChangeAspect="1"/>
          </p:cNvPicPr>
          <p:nvPr/>
        </p:nvPicPr>
        <p:blipFill>
          <a:blip r:embed="rId67" cstate="print">
            <a:extLst>
              <a:ext uri="{28A0092B-C50C-407E-A947-70E740481C1C}">
                <a14:useLocalDpi xmlns:a14="http://schemas.microsoft.com/office/drawing/2010/main" val="0"/>
              </a:ext>
            </a:extLst>
          </a:blip>
          <a:stretch>
            <a:fillRect/>
          </a:stretch>
        </p:blipFill>
        <p:spPr>
          <a:xfrm>
            <a:off x="7675613" y="-8315961"/>
            <a:ext cx="6726187" cy="8229600"/>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a:off x="7483288" y="-3679953"/>
            <a:ext cx="2061397" cy="3593592"/>
          </a:xfrm>
          <a:prstGeom prst="rect">
            <a:avLst/>
          </a:prstGeom>
          <a:effectLst/>
        </p:spPr>
      </p:pic>
    </p:spTree>
    <p:extLst>
      <p:ext uri="{BB962C8B-B14F-4D97-AF65-F5344CB8AC3E}">
        <p14:creationId xmlns:p14="http://schemas.microsoft.com/office/powerpoint/2010/main" val="40164968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5"/>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59091">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222"/>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222"/>
                            </p:stCondLst>
                            <p:childTnLst>
                              <p:par>
                                <p:cTn id="1274" presetID="1" presetClass="mediacall" presetSubtype="0" fill="hold" nodeType="afterEffect">
                                  <p:stCondLst>
                                    <p:cond delay="0"/>
                                  </p:stCondLst>
                                  <p:childTnLst>
                                    <p:cmd type="call" cmd="playFrom(0.0)">
                                      <p:cBhvr>
                                        <p:cTn id="1275" dur="1992" fill="hold"/>
                                        <p:tgtEl>
                                          <p:spTgt spid="36"/>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214"/>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64"/>
                            </p:stCondLst>
                            <p:childTnLst>
                              <p:par>
                                <p:cTn id="1284" presetID="64" presetClass="path" presetSubtype="0" autoRev="1" fill="hold" nodeType="afterEffect">
                                  <p:stCondLst>
                                    <p:cond delay="0"/>
                                  </p:stCondLst>
                                  <p:childTnLst>
                                    <p:animMotion origin="layout" path="M 7.63889E-7 2.03704E-6 L -0.13867 -0.07523 " pathEditMode="relative" rAng="0" ptsTypes="AA">
                                      <p:cBhvr>
                                        <p:cTn id="1285" dur="350" fill="hold"/>
                                        <p:tgtEl>
                                          <p:spTgt spid="161"/>
                                        </p:tgtEl>
                                        <p:attrNameLst>
                                          <p:attrName>ppt_x</p:attrName>
                                          <p:attrName>ppt_y</p:attrName>
                                        </p:attrNameLst>
                                      </p:cBhvr>
                                      <p:rCtr x="-6934" y="-3762"/>
                                    </p:animMotion>
                                  </p:childTnLst>
                                </p:cTn>
                              </p:par>
                              <p:par>
                                <p:cTn id="1286" presetID="6" presetClass="emph" presetSubtype="0" autoRev="1" fill="hold" nodeType="withEffect">
                                  <p:stCondLst>
                                    <p:cond delay="0"/>
                                  </p:stCondLst>
                                  <p:childTnLst>
                                    <p:animScale>
                                      <p:cBhvr>
                                        <p:cTn id="1287" dur="350" fill="hold"/>
                                        <p:tgtEl>
                                          <p:spTgt spid="161"/>
                                        </p:tgtEl>
                                      </p:cBhvr>
                                      <p:by x="90000" y="90000"/>
                                    </p:animScale>
                                  </p:childTnLst>
                                </p:cTn>
                              </p:par>
                              <p:par>
                                <p:cTn id="1288" presetID="44" presetClass="path" presetSubtype="0" fill="hold" nodeType="withEffect">
                                  <p:stCondLst>
                                    <p:cond delay="350"/>
                                  </p:stCondLst>
                                  <p:childTnLst>
                                    <p:animMotion origin="layout" path="M 0.00217 0.01736 L -0.13434 -0.13986 C -0.16266 -0.17342 -0.20758 -0.21605 -0.25565 -0.25579 C -0.31012 -0.30112 -0.3546 -0.33237 -0.38727 -0.34954 L -0.54297 -0.43461 " pathEditMode="relative" rAng="1500000" ptsTypes="AAAAA">
                                      <p:cBhvr>
                                        <p:cTn id="1289" dur="750" fill="hold"/>
                                        <p:tgtEl>
                                          <p:spTgt spid="42"/>
                                        </p:tgtEl>
                                        <p:attrNameLst>
                                          <p:attrName>ppt_x</p:attrName>
                                          <p:attrName>ppt_y</p:attrName>
                                        </p:attrNameLst>
                                      </p:cBhvr>
                                      <p:rCtr x="-26617" y="-25039"/>
                                    </p:animMotion>
                                  </p:childTnLst>
                                </p:cTn>
                              </p:par>
                              <p:par>
                                <p:cTn id="1290" presetID="8" presetClass="emph" presetSubtype="0" fill="hold" nodeType="withEffect">
                                  <p:stCondLst>
                                    <p:cond delay="350"/>
                                  </p:stCondLst>
                                  <p:childTnLst>
                                    <p:animRot by="-21600000">
                                      <p:cBhvr>
                                        <p:cTn id="1291" dur="750" fill="hold"/>
                                        <p:tgtEl>
                                          <p:spTgt spid="42"/>
                                        </p:tgtEl>
                                        <p:attrNameLst>
                                          <p:attrName>r</p:attrName>
                                        </p:attrNameLst>
                                      </p:cBhvr>
                                    </p:animRot>
                                  </p:childTnLst>
                                </p:cTn>
                              </p:par>
                              <p:par>
                                <p:cTn id="1292" presetID="1" presetClass="exit" presetSubtype="0" fill="hold" nodeType="withEffect">
                                  <p:stCondLst>
                                    <p:cond delay="350"/>
                                  </p:stCondLst>
                                  <p:childTnLst>
                                    <p:set>
                                      <p:cBhvr>
                                        <p:cTn id="1293" dur="1" fill="hold">
                                          <p:stCondLst>
                                            <p:cond delay="0"/>
                                          </p:stCondLst>
                                        </p:cTn>
                                        <p:tgtEl>
                                          <p:spTgt spid="167"/>
                                        </p:tgtEl>
                                        <p:attrNameLst>
                                          <p:attrName>style.visibility</p:attrName>
                                        </p:attrNameLst>
                                      </p:cBhvr>
                                      <p:to>
                                        <p:strVal val="hidden"/>
                                      </p:to>
                                    </p:set>
                                  </p:childTnLst>
                                </p:cTn>
                              </p:par>
                              <p:par>
                                <p:cTn id="1294" presetID="42" presetClass="path" presetSubtype="0" accel="50000" decel="50000" fill="hold" nodeType="withEffect">
                                  <p:stCondLst>
                                    <p:cond delay="350"/>
                                  </p:stCondLst>
                                  <p:childTnLst>
                                    <p:animMotion origin="layout" path="M -6.94444E-7 4.81481E-6 L -0.00011 0.4292 " pathEditMode="relative" rAng="0" ptsTypes="AA">
                                      <p:cBhvr>
                                        <p:cTn id="1295" dur="10" fill="hold"/>
                                        <p:tgtEl>
                                          <p:spTgt spid="167"/>
                                        </p:tgtEl>
                                        <p:attrNameLst>
                                          <p:attrName>ppt_x</p:attrName>
                                          <p:attrName>ppt_y</p:attrName>
                                        </p:attrNameLst>
                                      </p:cBhvr>
                                      <p:rCtr x="-11" y="21470"/>
                                    </p:animMotion>
                                  </p:childTnLst>
                                </p:cTn>
                              </p:par>
                              <p:par>
                                <p:cTn id="1296" presetID="10" presetClass="entr" presetSubtype="0" fill="hold" nodeType="withEffect">
                                  <p:stCondLst>
                                    <p:cond delay="350"/>
                                  </p:stCondLst>
                                  <p:childTnLst>
                                    <p:set>
                                      <p:cBhvr>
                                        <p:cTn id="1297" dur="1" fill="hold">
                                          <p:stCondLst>
                                            <p:cond delay="0"/>
                                          </p:stCondLst>
                                        </p:cTn>
                                        <p:tgtEl>
                                          <p:spTgt spid="167"/>
                                        </p:tgtEl>
                                        <p:attrNameLst>
                                          <p:attrName>style.visibility</p:attrName>
                                        </p:attrNameLst>
                                      </p:cBhvr>
                                      <p:to>
                                        <p:strVal val="visible"/>
                                      </p:to>
                                    </p:set>
                                    <p:animEffect transition="in" filter="fade">
                                      <p:cBhvr>
                                        <p:cTn id="1298" dur="500"/>
                                        <p:tgtEl>
                                          <p:spTgt spid="167"/>
                                        </p:tgtEl>
                                      </p:cBhvr>
                                    </p:animEffect>
                                  </p:childTnLst>
                                </p:cTn>
                              </p:par>
                              <p:par>
                                <p:cTn id="1299" presetID="1" presetClass="mediacall" presetSubtype="0" fill="hold" nodeType="withEffect">
                                  <p:stCondLst>
                                    <p:cond delay="350"/>
                                  </p:stCondLst>
                                  <p:childTnLst>
                                    <p:cmd type="call" cmd="playFrom(0.0)">
                                      <p:cBhvr>
                                        <p:cTn id="1300" dur="1440" fill="hold"/>
                                        <p:tgtEl>
                                          <p:spTgt spid="35"/>
                                        </p:tgtEl>
                                      </p:cBhvr>
                                    </p:cmd>
                                  </p:childTnLst>
                                </p:cTn>
                              </p:par>
                            </p:childTnLst>
                          </p:cTn>
                        </p:par>
                        <p:par>
                          <p:cTn id="1301" fill="hold">
                            <p:stCondLst>
                              <p:cond delay="9254"/>
                            </p:stCondLst>
                            <p:childTnLst>
                              <p:par>
                                <p:cTn id="1302" presetID="10" presetClass="exit" presetSubtype="0" fill="hold" nodeType="afterEffect">
                                  <p:stCondLst>
                                    <p:cond delay="0"/>
                                  </p:stCondLst>
                                  <p:childTnLst>
                                    <p:animEffect transition="out" filter="fade">
                                      <p:cBhvr>
                                        <p:cTn id="1303" dur="10"/>
                                        <p:tgtEl>
                                          <p:spTgt spid="161"/>
                                        </p:tgtEl>
                                      </p:cBhvr>
                                    </p:animEffect>
                                    <p:set>
                                      <p:cBhvr>
                                        <p:cTn id="1304" dur="1" fill="hold">
                                          <p:stCondLst>
                                            <p:cond delay="9"/>
                                          </p:stCondLst>
                                        </p:cTn>
                                        <p:tgtEl>
                                          <p:spTgt spid="161"/>
                                        </p:tgtEl>
                                        <p:attrNameLst>
                                          <p:attrName>style.visibility</p:attrName>
                                        </p:attrNameLst>
                                      </p:cBhvr>
                                      <p:to>
                                        <p:strVal val="hidden"/>
                                      </p:to>
                                    </p:set>
                                  </p:childTnLst>
                                </p:cTn>
                              </p:par>
                              <p:par>
                                <p:cTn id="1305" presetID="10" presetClass="entr" presetSubtype="0" fill="hold" nodeType="withEffect">
                                  <p:stCondLst>
                                    <p:cond delay="0"/>
                                  </p:stCondLst>
                                  <p:childTnLst>
                                    <p:set>
                                      <p:cBhvr>
                                        <p:cTn id="1306" dur="1" fill="hold">
                                          <p:stCondLst>
                                            <p:cond delay="0"/>
                                          </p:stCondLst>
                                        </p:cTn>
                                        <p:tgtEl>
                                          <p:spTgt spid="164"/>
                                        </p:tgtEl>
                                        <p:attrNameLst>
                                          <p:attrName>style.visibility</p:attrName>
                                        </p:attrNameLst>
                                      </p:cBhvr>
                                      <p:to>
                                        <p:strVal val="visible"/>
                                      </p:to>
                                    </p:set>
                                    <p:animEffect transition="in" filter="fade">
                                      <p:cBhvr>
                                        <p:cTn id="1307" dur="10"/>
                                        <p:tgtEl>
                                          <p:spTgt spid="164"/>
                                        </p:tgtEl>
                                      </p:cBhvr>
                                    </p:animEffect>
                                  </p:childTnLst>
                                </p:cTn>
                              </p:par>
                            </p:childTnLst>
                          </p:cTn>
                        </p:par>
                        <p:par>
                          <p:cTn id="1308" fill="hold">
                            <p:stCondLst>
                              <p:cond delay="9264"/>
                            </p:stCondLst>
                            <p:childTnLst>
                              <p:par>
                                <p:cTn id="1309" presetID="64" presetClass="path" presetSubtype="0" accel="50000" decel="50000" autoRev="1" fill="hold" nodeType="afterEffect">
                                  <p:stCondLst>
                                    <p:cond delay="0"/>
                                  </p:stCondLst>
                                  <p:childTnLst>
                                    <p:animMotion origin="layout" path="M -3.09028E-6 2.03704E-6 L 0.31109 -0.0654 " pathEditMode="relative" rAng="0" ptsTypes="AA">
                                      <p:cBhvr>
                                        <p:cTn id="1310" dur="450" fill="hold"/>
                                        <p:tgtEl>
                                          <p:spTgt spid="164"/>
                                        </p:tgtEl>
                                        <p:attrNameLst>
                                          <p:attrName>ppt_x</p:attrName>
                                          <p:attrName>ppt_y</p:attrName>
                                        </p:attrNameLst>
                                      </p:cBhvr>
                                      <p:rCtr x="15549" y="-3279"/>
                                    </p:animMotion>
                                  </p:childTnLst>
                                </p:cTn>
                              </p:par>
                              <p:par>
                                <p:cTn id="1311" presetID="6" presetClass="emph" presetSubtype="0" autoRev="1" fill="hold" nodeType="withEffect">
                                  <p:stCondLst>
                                    <p:cond delay="0"/>
                                  </p:stCondLst>
                                  <p:childTnLst>
                                    <p:animScale>
                                      <p:cBhvr>
                                        <p:cTn id="1312" dur="450" fill="hold"/>
                                        <p:tgtEl>
                                          <p:spTgt spid="164"/>
                                        </p:tgtEl>
                                      </p:cBhvr>
                                      <p:by x="90000" y="90000"/>
                                    </p:animScale>
                                  </p:childTnLst>
                                </p:cTn>
                              </p:par>
                              <p:par>
                                <p:cTn id="1313" presetID="44" presetClass="path" presetSubtype="0" fill="hold" nodeType="withEffect">
                                  <p:stCondLst>
                                    <p:cond delay="450"/>
                                  </p:stCondLst>
                                  <p:childTnLst>
                                    <p:animMotion origin="layout" path="M 0.00011 0.03723 L 0.15777 -0.13947 C 0.19076 -0.17728 0.24284 -0.22299 0.29851 -0.26273 C 0.36242 -0.30806 0.41482 -0.33719 0.45367 -0.3505 L 0.6365 -0.41609 " pathEditMode="relative" rAng="-1306265" ptsTypes="FffFF">
                                      <p:cBhvr>
                                        <p:cTn id="1314" dur="900" fill="hold"/>
                                        <p:tgtEl>
                                          <p:spTgt spid="39"/>
                                        </p:tgtEl>
                                        <p:attrNameLst>
                                          <p:attrName>ppt_x</p:attrName>
                                          <p:attrName>ppt_y</p:attrName>
                                        </p:attrNameLst>
                                      </p:cBhvr>
                                      <p:rCtr x="30968" y="-26427"/>
                                    </p:animMotion>
                                  </p:childTnLst>
                                </p:cTn>
                              </p:par>
                              <p:par>
                                <p:cTn id="1315" presetID="8" presetClass="emph" presetSubtype="0" repeatCount="2000" fill="hold" nodeType="withEffect">
                                  <p:stCondLst>
                                    <p:cond delay="450"/>
                                  </p:stCondLst>
                                  <p:childTnLst>
                                    <p:animRot by="21600000">
                                      <p:cBhvr>
                                        <p:cTn id="1316" dur="750" fill="hold"/>
                                        <p:tgtEl>
                                          <p:spTgt spid="39"/>
                                        </p:tgtEl>
                                        <p:attrNameLst>
                                          <p:attrName>r</p:attrName>
                                        </p:attrNameLst>
                                      </p:cBhvr>
                                    </p:animRot>
                                  </p:childTnLst>
                                </p:cTn>
                              </p:par>
                              <p:par>
                                <p:cTn id="1317" presetID="1" presetClass="exit" presetSubtype="0" fill="hold" nodeType="withEffect">
                                  <p:stCondLst>
                                    <p:cond delay="450"/>
                                  </p:stCondLst>
                                  <p:childTnLst>
                                    <p:set>
                                      <p:cBhvr>
                                        <p:cTn id="1318" dur="1" fill="hold">
                                          <p:stCondLst>
                                            <p:cond delay="0"/>
                                          </p:stCondLst>
                                        </p:cTn>
                                        <p:tgtEl>
                                          <p:spTgt spid="37"/>
                                        </p:tgtEl>
                                        <p:attrNameLst>
                                          <p:attrName>style.visibility</p:attrName>
                                        </p:attrNameLst>
                                      </p:cBhvr>
                                      <p:to>
                                        <p:strVal val="hidden"/>
                                      </p:to>
                                    </p:set>
                                  </p:childTnLst>
                                </p:cTn>
                              </p:par>
                              <p:par>
                                <p:cTn id="1319" presetID="42" presetClass="path" presetSubtype="0" accel="50000" decel="50000" fill="hold" nodeType="withEffect">
                                  <p:stCondLst>
                                    <p:cond delay="450"/>
                                  </p:stCondLst>
                                  <p:childTnLst>
                                    <p:animMotion origin="layout" path="M -9.72222E-7 4.81481E-6 L -0.00011 0.4292 " pathEditMode="relative" rAng="0" ptsTypes="AA">
                                      <p:cBhvr>
                                        <p:cTn id="1320" dur="10" fill="hold"/>
                                        <p:tgtEl>
                                          <p:spTgt spid="37"/>
                                        </p:tgtEl>
                                        <p:attrNameLst>
                                          <p:attrName>ppt_x</p:attrName>
                                          <p:attrName>ppt_y</p:attrName>
                                        </p:attrNameLst>
                                      </p:cBhvr>
                                      <p:rCtr x="-11" y="21470"/>
                                    </p:animMotion>
                                  </p:childTnLst>
                                </p:cTn>
                              </p:par>
                              <p:par>
                                <p:cTn id="1321" presetID="10" presetClass="entr" presetSubtype="0" fill="hold" nodeType="withEffect">
                                  <p:stCondLst>
                                    <p:cond delay="450"/>
                                  </p:stCondLst>
                                  <p:childTnLst>
                                    <p:set>
                                      <p:cBhvr>
                                        <p:cTn id="1322" dur="1" fill="hold">
                                          <p:stCondLst>
                                            <p:cond delay="0"/>
                                          </p:stCondLst>
                                        </p:cTn>
                                        <p:tgtEl>
                                          <p:spTgt spid="37"/>
                                        </p:tgtEl>
                                        <p:attrNameLst>
                                          <p:attrName>style.visibility</p:attrName>
                                        </p:attrNameLst>
                                      </p:cBhvr>
                                      <p:to>
                                        <p:strVal val="visible"/>
                                      </p:to>
                                    </p:set>
                                    <p:animEffect transition="in" filter="fade">
                                      <p:cBhvr>
                                        <p:cTn id="1323" dur="500"/>
                                        <p:tgtEl>
                                          <p:spTgt spid="37"/>
                                        </p:tgtEl>
                                      </p:cBhvr>
                                    </p:animEffect>
                                  </p:childTnLst>
                                </p:cTn>
                              </p:par>
                              <p:par>
                                <p:cTn id="1324" presetID="1" presetClass="mediacall" presetSubtype="0" fill="hold" nodeType="withEffect">
                                  <p:stCondLst>
                                    <p:cond delay="450"/>
                                  </p:stCondLst>
                                  <p:childTnLst>
                                    <p:cmd type="call" cmd="playFrom(0.0)">
                                      <p:cBhvr>
                                        <p:cTn id="1325" dur="1440" fill="hold"/>
                                        <p:tgtEl>
                                          <p:spTgt spid="35"/>
                                        </p:tgtEl>
                                      </p:cBhvr>
                                    </p:cmd>
                                  </p:childTnLst>
                                </p:cTn>
                              </p:par>
                            </p:childTnLst>
                          </p:cTn>
                        </p:par>
                        <p:par>
                          <p:cTn id="1326" fill="hold">
                            <p:stCondLst>
                              <p:cond delay="11214"/>
                            </p:stCondLst>
                            <p:childTnLst>
                              <p:par>
                                <p:cTn id="1327" presetID="1" presetClass="exit" presetSubtype="0" fill="hold" nodeType="afterEffect">
                                  <p:stCondLst>
                                    <p:cond delay="500"/>
                                  </p:stCondLst>
                                  <p:childTnLst>
                                    <p:set>
                                      <p:cBhvr>
                                        <p:cTn id="1328" dur="1" fill="hold">
                                          <p:stCondLst>
                                            <p:cond delay="0"/>
                                          </p:stCondLst>
                                        </p:cTn>
                                        <p:tgtEl>
                                          <p:spTgt spid="26"/>
                                        </p:tgtEl>
                                        <p:attrNameLst>
                                          <p:attrName>style.visibility</p:attrName>
                                        </p:attrNameLst>
                                      </p:cBhvr>
                                      <p:to>
                                        <p:strVal val="hidden"/>
                                      </p:to>
                                    </p:set>
                                  </p:childTnLst>
                                </p:cTn>
                              </p:par>
                            </p:childTnLst>
                          </p:cTn>
                        </p:par>
                        <p:par>
                          <p:cTn id="1329" fill="hold">
                            <p:stCondLst>
                              <p:cond delay="11714"/>
                            </p:stCondLst>
                            <p:childTnLst>
                              <p:par>
                                <p:cTn id="1330" presetID="42" presetClass="path" presetSubtype="0" accel="50000" decel="50000" fill="hold" nodeType="afterEffect">
                                  <p:stCondLst>
                                    <p:cond delay="0"/>
                                  </p:stCondLst>
                                  <p:childTnLst>
                                    <p:animMotion origin="layout" path="M 1.21528E-6 -3.33333E-6 L 0.00141 0.98091 " pathEditMode="relative" rAng="0" ptsTypes="AA">
                                      <p:cBhvr>
                                        <p:cTn id="1331" dur="10" fill="hold"/>
                                        <p:tgtEl>
                                          <p:spTgt spid="26"/>
                                        </p:tgtEl>
                                        <p:attrNameLst>
                                          <p:attrName>ppt_x</p:attrName>
                                          <p:attrName>ppt_y</p:attrName>
                                        </p:attrNameLst>
                                      </p:cBhvr>
                                      <p:rCtr x="65" y="49055"/>
                                    </p:animMotion>
                                  </p:childTnLst>
                                </p:cTn>
                              </p:par>
                            </p:childTnLst>
                          </p:cTn>
                        </p:par>
                        <p:par>
                          <p:cTn id="1332" fill="hold">
                            <p:stCondLst>
                              <p:cond delay="11724"/>
                            </p:stCondLst>
                            <p:childTnLst>
                              <p:par>
                                <p:cTn id="1333" presetID="10" presetClass="entr" presetSubtype="0" fill="hold" nodeType="afterEffect">
                                  <p:stCondLst>
                                    <p:cond delay="0"/>
                                  </p:stCondLst>
                                  <p:childTnLst>
                                    <p:set>
                                      <p:cBhvr>
                                        <p:cTn id="1334" dur="1" fill="hold">
                                          <p:stCondLst>
                                            <p:cond delay="0"/>
                                          </p:stCondLst>
                                        </p:cTn>
                                        <p:tgtEl>
                                          <p:spTgt spid="26"/>
                                        </p:tgtEl>
                                        <p:attrNameLst>
                                          <p:attrName>style.visibility</p:attrName>
                                        </p:attrNameLst>
                                      </p:cBhvr>
                                      <p:to>
                                        <p:strVal val="visible"/>
                                      </p:to>
                                    </p:set>
                                    <p:animEffect transition="in" filter="fade">
                                      <p:cBhvr>
                                        <p:cTn id="1335" dur="500"/>
                                        <p:tgtEl>
                                          <p:spTgt spid="26"/>
                                        </p:tgtEl>
                                      </p:cBhvr>
                                    </p:animEffect>
                                  </p:childTnLst>
                                </p:cTn>
                              </p:par>
                              <p:par>
                                <p:cTn id="1336" presetID="1" presetClass="mediacall" presetSubtype="0" fill="hold" nodeType="withEffect">
                                  <p:stCondLst>
                                    <p:cond delay="0"/>
                                  </p:stCondLst>
                                  <p:childTnLst>
                                    <p:cmd type="call" cmd="playFrom(0.0)">
                                      <p:cBhvr>
                                        <p:cTn id="1337" dur="5064" fill="hold"/>
                                        <p:tgtEl>
                                          <p:spTgt spid="31"/>
                                        </p:tgtEl>
                                      </p:cBhvr>
                                    </p:cmd>
                                  </p:childTnLst>
                                </p:cTn>
                              </p:par>
                            </p:childTnLst>
                          </p:cTn>
                        </p:par>
                        <p:par>
                          <p:cTn id="1338" fill="hold">
                            <p:stCondLst>
                              <p:cond delay="16812"/>
                            </p:stCondLst>
                            <p:childTnLst>
                              <p:par>
                                <p:cTn id="1339" presetID="42" presetClass="path" presetSubtype="0" accel="50000" decel="50000" fill="hold" nodeType="afterEffect">
                                  <p:stCondLst>
                                    <p:cond delay="1000"/>
                                  </p:stCondLst>
                                  <p:childTnLst>
                                    <p:animMotion origin="layout" path="M 3.47222E-6 8.64198E-7 L -0.0012 0.43075 " pathEditMode="relative" rAng="0" ptsTypes="AA">
                                      <p:cBhvr>
                                        <p:cTn id="1340" dur="1000" fill="hold"/>
                                        <p:tgtEl>
                                          <p:spTgt spid="32"/>
                                        </p:tgtEl>
                                        <p:attrNameLst>
                                          <p:attrName>ppt_x</p:attrName>
                                          <p:attrName>ppt_y</p:attrName>
                                        </p:attrNameLst>
                                      </p:cBhvr>
                                      <p:rCtr x="-65" y="21547"/>
                                    </p:animMotion>
                                  </p:childTnLst>
                                </p:cTn>
                              </p:par>
                              <p:par>
                                <p:cTn id="1341" presetID="1" presetClass="mediacall" presetSubtype="0" fill="hold" nodeType="withEffect">
                                  <p:stCondLst>
                                    <p:cond delay="500"/>
                                  </p:stCondLst>
                                  <p:childTnLst>
                                    <p:cmd type="call" cmd="playFrom(0.0)">
                                      <p:cBhvr>
                                        <p:cTn id="1342" dur="1968" fill="hold"/>
                                        <p:tgtEl>
                                          <p:spTgt spid="34"/>
                                        </p:tgtEl>
                                      </p:cBhvr>
                                    </p:cmd>
                                  </p:childTnLst>
                                </p:cTn>
                              </p:par>
                            </p:childTnLst>
                          </p:cTn>
                        </p:par>
                      </p:childTnLst>
                    </p:cTn>
                  </p:par>
                </p:childTnLst>
              </p:cTn>
              <p:nextCondLst>
                <p:cond evt="onClick" delay="0">
                  <p:tgtEl>
                    <p:spTgt spid="94"/>
                  </p:tgtEl>
                </p:cond>
              </p:nextCondLst>
            </p:seq>
            <p:audio>
              <p:cMediaNode vol="80000">
                <p:cTn id="1343" fill="hold" display="0">
                  <p:stCondLst>
                    <p:cond delay="indefinite"/>
                  </p:stCondLst>
                  <p:endCondLst>
                    <p:cond evt="onStopAudio" delay="0">
                      <p:tgtEl>
                        <p:sldTgt/>
                      </p:tgtEl>
                    </p:cond>
                  </p:endCondLst>
                </p:cTn>
                <p:tgtEl>
                  <p:spTgt spid="162"/>
                </p:tgtEl>
              </p:cMediaNode>
            </p:audio>
            <p:audio>
              <p:cMediaNode vol="80000">
                <p:cTn id="1344" fill="hold" display="0">
                  <p:stCondLst>
                    <p:cond delay="indefinite"/>
                  </p:stCondLst>
                  <p:endCondLst>
                    <p:cond evt="onStopAudio" delay="0">
                      <p:tgtEl>
                        <p:sldTgt/>
                      </p:tgtEl>
                    </p:cond>
                  </p:endCondLst>
                </p:cTn>
                <p:tgtEl>
                  <p:spTgt spid="31"/>
                </p:tgtEl>
              </p:cMediaNode>
            </p:audio>
            <p:audio>
              <p:cMediaNode vol="80000">
                <p:cTn id="1345" fill="hold" display="0">
                  <p:stCondLst>
                    <p:cond delay="indefinite"/>
                  </p:stCondLst>
                  <p:endCondLst>
                    <p:cond evt="onStopAudio" delay="0">
                      <p:tgtEl>
                        <p:sldTgt/>
                      </p:tgtEl>
                    </p:cond>
                  </p:endCondLst>
                </p:cTn>
                <p:tgtEl>
                  <p:spTgt spid="34"/>
                </p:tgtEl>
              </p:cMediaNode>
            </p:audio>
            <p:audio>
              <p:cMediaNode vol="80000">
                <p:cTn id="1346" fill="hold" display="0">
                  <p:stCondLst>
                    <p:cond delay="indefinite"/>
                  </p:stCondLst>
                  <p:endCondLst>
                    <p:cond evt="onStopAudio" delay="0">
                      <p:tgtEl>
                        <p:sldTgt/>
                      </p:tgtEl>
                    </p:cond>
                  </p:endCondLst>
                </p:cTn>
                <p:tgtEl>
                  <p:spTgt spid="35"/>
                </p:tgtEl>
              </p:cMediaNode>
            </p:audio>
            <p:audio>
              <p:cMediaNode vol="53030">
                <p:cTn id="1347" fill="hold" display="0">
                  <p:stCondLst>
                    <p:cond delay="indefinite"/>
                  </p:stCondLst>
                  <p:endCondLst>
                    <p:cond evt="onStopAudio" delay="0">
                      <p:tgtEl>
                        <p:sldTgt/>
                      </p:tgtEl>
                    </p:cond>
                  </p:endCondLst>
                </p:cTn>
                <p:tgtEl>
                  <p:spTgt spid="36"/>
                </p:tgtEl>
              </p:cMediaNode>
            </p:audio>
            <p:audio>
              <p:cMediaNode vol="80000">
                <p:cTn id="1348" fill="hold" display="0">
                  <p:stCondLst>
                    <p:cond delay="indefinite"/>
                  </p:stCondLst>
                  <p:endCondLst>
                    <p:cond evt="onStopAudio" delay="0">
                      <p:tgtEl>
                        <p:sldTgt/>
                      </p:tgtEl>
                    </p:cond>
                  </p:endCondLst>
                </p:cTn>
                <p:tgtEl>
                  <p:spTgt spid="165"/>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old man scream (mordecai666).mp3">
            <a:hlinkClick r:id="" action="ppaction://media"/>
            <a:extLst>
              <a:ext uri="{FF2B5EF4-FFF2-40B4-BE49-F238E27FC236}">
                <a16:creationId xmlns="" xmlns:a16="http://schemas.microsoft.com/office/drawing/2014/main" id="{C40C4AED-4E55-83FB-6254-444377A31BBA}"/>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6"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here.</a:t>
            </a: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here.</a:t>
            </a: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here.</a:t>
            </a: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here.</a:t>
            </a: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here.</a:t>
            </a: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here.</a:t>
            </a: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37" name="Sorry Box Blu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9719284" y="-3577895"/>
            <a:ext cx="2596682" cy="3517101"/>
          </a:xfrm>
          <a:prstGeom prst="rect">
            <a:avLst/>
          </a:prstGeom>
        </p:spPr>
      </p:pic>
      <p:pic>
        <p:nvPicPr>
          <p:cNvPr id="167" name="Sorry Box Orange"/>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7003" y="-3577895"/>
            <a:ext cx="2596682" cy="3517101"/>
          </a:xfrm>
          <a:prstGeom prst="rect">
            <a:avLst/>
          </a:prstGeom>
        </p:spPr>
      </p:pic>
      <p:pic>
        <p:nvPicPr>
          <p:cNvPr id="165" name="Sorry Box Green"/>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364740" y="-3577895"/>
            <a:ext cx="2596682" cy="3517101"/>
          </a:xfrm>
          <a:prstGeom prst="rect">
            <a:avLst/>
          </a:prstGeom>
        </p:spPr>
      </p:pic>
      <p:pic>
        <p:nvPicPr>
          <p:cNvPr id="36" name="Sorry Box Purple">
            <a:extLst>
              <a:ext uri="{FF2B5EF4-FFF2-40B4-BE49-F238E27FC236}">
                <a16:creationId xmlns="" xmlns:a16="http://schemas.microsoft.com/office/drawing/2014/main" id="{32970908-2442-7DFC-902C-586B1E0CB5D8}"/>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803959"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a:solidFill>
                  <a:sysClr val="windowText" lastClr="000000"/>
                </a:solidFill>
                <a:latin typeface="Bangers" panose="00000500000000000000" pitchFamily="2" charset="0"/>
              </a:rPr>
              <a:t>Get a haircut!</a:t>
            </a:r>
          </a:p>
        </p:txBody>
      </p:sp>
      <p:pic>
        <p:nvPicPr>
          <p:cNvPr id="26" name="Spotlight"/>
          <p:cNvPicPr>
            <a:picLocks noChangeAspect="1"/>
          </p:cNvPicPr>
          <p:nvPr/>
        </p:nvPicPr>
        <p:blipFill>
          <a:blip r:embed="rId67" cstate="print">
            <a:extLst>
              <a:ext uri="{28A0092B-C50C-407E-A947-70E740481C1C}">
                <a14:useLocalDpi xmlns:a14="http://schemas.microsoft.com/office/drawing/2010/main" val="0"/>
              </a:ext>
            </a:extLst>
          </a:blip>
          <a:stretch>
            <a:fillRect/>
          </a:stretch>
        </p:blipFill>
        <p:spPr>
          <a:xfrm>
            <a:off x="5186921" y="-8315961"/>
            <a:ext cx="6726187" cy="8229600"/>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a:off x="12386123" y="-3679953"/>
            <a:ext cx="2061397" cy="3593592"/>
          </a:xfrm>
          <a:prstGeom prst="rect">
            <a:avLst/>
          </a:prstGeom>
          <a:effectLst/>
        </p:spPr>
      </p:pic>
    </p:spTree>
    <p:extLst>
      <p:ext uri="{BB962C8B-B14F-4D97-AF65-F5344CB8AC3E}">
        <p14:creationId xmlns:p14="http://schemas.microsoft.com/office/powerpoint/2010/main" val="154180526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6"/>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59091">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196"/>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196"/>
                            </p:stCondLst>
                            <p:childTnLst>
                              <p:par>
                                <p:cTn id="1274" presetID="1" presetClass="mediacall" presetSubtype="0" fill="hold" nodeType="afterEffect">
                                  <p:stCondLst>
                                    <p:cond delay="0"/>
                                  </p:stCondLst>
                                  <p:childTnLst>
                                    <p:cmd type="call" cmd="playFrom(0.0)">
                                      <p:cBhvr>
                                        <p:cTn id="1275" dur="1992" fill="hold"/>
                                        <p:tgtEl>
                                          <p:spTgt spid="44"/>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188"/>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38"/>
                            </p:stCondLst>
                            <p:childTnLst>
                              <p:par>
                                <p:cTn id="1284" presetID="64" presetClass="path" presetSubtype="0" autoRev="1" fill="hold" nodeType="afterEffect">
                                  <p:stCondLst>
                                    <p:cond delay="0"/>
                                  </p:stCondLst>
                                  <p:childTnLst>
                                    <p:animMotion origin="layout" path="M 7.63889E-7 2.03704E-6 L -0.47396 -0.07485 " pathEditMode="relative" rAng="0" ptsTypes="AA">
                                      <p:cBhvr>
                                        <p:cTn id="1285" dur="550" fill="hold"/>
                                        <p:tgtEl>
                                          <p:spTgt spid="161"/>
                                        </p:tgtEl>
                                        <p:attrNameLst>
                                          <p:attrName>ppt_x</p:attrName>
                                          <p:attrName>ppt_y</p:attrName>
                                        </p:attrNameLst>
                                      </p:cBhvr>
                                      <p:rCtr x="-23698" y="-3742"/>
                                    </p:animMotion>
                                  </p:childTnLst>
                                </p:cTn>
                              </p:par>
                              <p:par>
                                <p:cTn id="1286" presetID="6" presetClass="emph" presetSubtype="0" autoRev="1" fill="hold" nodeType="withEffect">
                                  <p:stCondLst>
                                    <p:cond delay="0"/>
                                  </p:stCondLst>
                                  <p:childTnLst>
                                    <p:animScale>
                                      <p:cBhvr>
                                        <p:cTn id="1287" dur="550" fill="hold"/>
                                        <p:tgtEl>
                                          <p:spTgt spid="161"/>
                                        </p:tgtEl>
                                      </p:cBhvr>
                                      <p:by x="90000" y="90000"/>
                                    </p:animScale>
                                  </p:childTnLst>
                                </p:cTn>
                              </p:par>
                              <p:par>
                                <p:cTn id="1288" presetID="44" presetClass="path" presetSubtype="0" fill="hold" nodeType="withEffect">
                                  <p:stCondLst>
                                    <p:cond delay="5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0"/>
                                        </p:tgtEl>
                                        <p:attrNameLst>
                                          <p:attrName>ppt_x</p:attrName>
                                          <p:attrName>ppt_y</p:attrName>
                                        </p:attrNameLst>
                                      </p:cBhvr>
                                      <p:rCtr x="-17415" y="-17978"/>
                                    </p:animMotion>
                                  </p:childTnLst>
                                </p:cTn>
                              </p:par>
                              <p:par>
                                <p:cTn id="1290" presetID="8" presetClass="emph" presetSubtype="0" fill="hold" nodeType="withEffect">
                                  <p:stCondLst>
                                    <p:cond delay="550"/>
                                  </p:stCondLst>
                                  <p:childTnLst>
                                    <p:animRot by="-21600000">
                                      <p:cBhvr>
                                        <p:cTn id="1291" dur="750" fill="hold"/>
                                        <p:tgtEl>
                                          <p:spTgt spid="40"/>
                                        </p:tgtEl>
                                        <p:attrNameLst>
                                          <p:attrName>r</p:attrName>
                                        </p:attrNameLst>
                                      </p:cBhvr>
                                    </p:animRot>
                                  </p:childTnLst>
                                </p:cTn>
                              </p:par>
                              <p:par>
                                <p:cTn id="1292" presetID="1" presetClass="exit" presetSubtype="0" fill="hold" nodeType="withEffect">
                                  <p:stCondLst>
                                    <p:cond delay="550"/>
                                  </p:stCondLst>
                                  <p:childTnLst>
                                    <p:set>
                                      <p:cBhvr>
                                        <p:cTn id="1293" dur="1" fill="hold">
                                          <p:stCondLst>
                                            <p:cond delay="0"/>
                                          </p:stCondLst>
                                        </p:cTn>
                                        <p:tgtEl>
                                          <p:spTgt spid="167"/>
                                        </p:tgtEl>
                                        <p:attrNameLst>
                                          <p:attrName>style.visibility</p:attrName>
                                        </p:attrNameLst>
                                      </p:cBhvr>
                                      <p:to>
                                        <p:strVal val="hidden"/>
                                      </p:to>
                                    </p:set>
                                  </p:childTnLst>
                                </p:cTn>
                              </p:par>
                              <p:par>
                                <p:cTn id="1294" presetID="42" presetClass="path" presetSubtype="0" accel="50000" decel="50000" fill="hold" nodeType="withEffect">
                                  <p:stCondLst>
                                    <p:cond delay="550"/>
                                  </p:stCondLst>
                                  <p:childTnLst>
                                    <p:animMotion origin="layout" path="M -2.43056E-6 4.81481E-6 L -0.00011 0.4292 " pathEditMode="relative" rAng="0" ptsTypes="AA">
                                      <p:cBhvr>
                                        <p:cTn id="1295" dur="10" fill="hold"/>
                                        <p:tgtEl>
                                          <p:spTgt spid="167"/>
                                        </p:tgtEl>
                                        <p:attrNameLst>
                                          <p:attrName>ppt_x</p:attrName>
                                          <p:attrName>ppt_y</p:attrName>
                                        </p:attrNameLst>
                                      </p:cBhvr>
                                      <p:rCtr x="-11" y="21470"/>
                                    </p:animMotion>
                                  </p:childTnLst>
                                </p:cTn>
                              </p:par>
                              <p:par>
                                <p:cTn id="1296" presetID="10" presetClass="entr" presetSubtype="0" fill="hold" nodeType="withEffect">
                                  <p:stCondLst>
                                    <p:cond delay="550"/>
                                  </p:stCondLst>
                                  <p:childTnLst>
                                    <p:set>
                                      <p:cBhvr>
                                        <p:cTn id="1297" dur="1" fill="hold">
                                          <p:stCondLst>
                                            <p:cond delay="0"/>
                                          </p:stCondLst>
                                        </p:cTn>
                                        <p:tgtEl>
                                          <p:spTgt spid="167"/>
                                        </p:tgtEl>
                                        <p:attrNameLst>
                                          <p:attrName>style.visibility</p:attrName>
                                        </p:attrNameLst>
                                      </p:cBhvr>
                                      <p:to>
                                        <p:strVal val="visible"/>
                                      </p:to>
                                    </p:set>
                                    <p:animEffect transition="in" filter="fade">
                                      <p:cBhvr>
                                        <p:cTn id="1298" dur="500"/>
                                        <p:tgtEl>
                                          <p:spTgt spid="167"/>
                                        </p:tgtEl>
                                      </p:cBhvr>
                                    </p:animEffect>
                                  </p:childTnLst>
                                </p:cTn>
                              </p:par>
                              <p:par>
                                <p:cTn id="1299" presetID="1" presetClass="mediacall" presetSubtype="0" fill="hold" nodeType="withEffect">
                                  <p:stCondLst>
                                    <p:cond delay="550"/>
                                  </p:stCondLst>
                                  <p:childTnLst>
                                    <p:cmd type="call" cmd="playFrom(0.0)">
                                      <p:cBhvr>
                                        <p:cTn id="1300" dur="1416" fill="hold"/>
                                        <p:tgtEl>
                                          <p:spTgt spid="35"/>
                                        </p:tgtEl>
                                      </p:cBhvr>
                                    </p:cmd>
                                  </p:childTnLst>
                                </p:cTn>
                              </p:par>
                            </p:childTnLst>
                          </p:cTn>
                        </p:par>
                        <p:par>
                          <p:cTn id="1301" fill="hold">
                            <p:stCondLst>
                              <p:cond delay="9428"/>
                            </p:stCondLst>
                            <p:childTnLst>
                              <p:par>
                                <p:cTn id="1302" presetID="64" presetClass="path" presetSubtype="0" autoRev="1" fill="hold" nodeType="afterEffect">
                                  <p:stCondLst>
                                    <p:cond delay="0"/>
                                  </p:stCondLst>
                                  <p:childTnLst>
                                    <p:animMotion origin="layout" path="M 7.63889E-7 2.03704E-6 L -0.31272 -0.08449 " pathEditMode="relative" rAng="0" ptsTypes="AA">
                                      <p:cBhvr>
                                        <p:cTn id="1303" dur="450" fill="hold"/>
                                        <p:tgtEl>
                                          <p:spTgt spid="161"/>
                                        </p:tgtEl>
                                        <p:attrNameLst>
                                          <p:attrName>ppt_x</p:attrName>
                                          <p:attrName>ppt_y</p:attrName>
                                        </p:attrNameLst>
                                      </p:cBhvr>
                                      <p:rCtr x="-15636" y="-4225"/>
                                    </p:animMotion>
                                  </p:childTnLst>
                                </p:cTn>
                              </p:par>
                              <p:par>
                                <p:cTn id="1304" presetID="6" presetClass="emph" presetSubtype="0" autoRev="1" fill="hold" nodeType="withEffect">
                                  <p:stCondLst>
                                    <p:cond delay="0"/>
                                  </p:stCondLst>
                                  <p:childTnLst>
                                    <p:animScale>
                                      <p:cBhvr>
                                        <p:cTn id="1305" dur="450" fill="hold"/>
                                        <p:tgtEl>
                                          <p:spTgt spid="161"/>
                                        </p:tgtEl>
                                      </p:cBhvr>
                                      <p:by x="90000" y="90000"/>
                                    </p:animScale>
                                  </p:childTnLst>
                                </p:cTn>
                              </p:par>
                              <p:par>
                                <p:cTn id="1306" presetID="44" presetClass="path" presetSubtype="0" fill="hold" nodeType="withEffect">
                                  <p:stCondLst>
                                    <p:cond delay="450"/>
                                  </p:stCondLst>
                                  <p:childTnLst>
                                    <p:animMotion origin="layout" path="M 0.00738 0.03819 L -0.07964 -0.08102 C -0.09755 -0.10668 -0.12695 -0.13735 -0.15875 -0.16474 C -0.19499 -0.1958 -0.22493 -0.21605 -0.2474 -0.22531 L -0.35417 -0.27276 " pathEditMode="relative" rAng="1549972" ptsTypes="FffFF">
                                      <p:cBhvr>
                                        <p:cTn id="1307" dur="750" fill="hold"/>
                                        <p:tgtEl>
                                          <p:spTgt spid="41"/>
                                        </p:tgtEl>
                                        <p:attrNameLst>
                                          <p:attrName>ppt_x</p:attrName>
                                          <p:attrName>ppt_y</p:attrName>
                                        </p:attrNameLst>
                                      </p:cBhvr>
                                      <p:rCtr x="-17415" y="-17978"/>
                                    </p:animMotion>
                                  </p:childTnLst>
                                </p:cTn>
                              </p:par>
                              <p:par>
                                <p:cTn id="1308" presetID="8" presetClass="emph" presetSubtype="0" fill="hold" nodeType="withEffect">
                                  <p:stCondLst>
                                    <p:cond delay="450"/>
                                  </p:stCondLst>
                                  <p:childTnLst>
                                    <p:animRot by="-21600000">
                                      <p:cBhvr>
                                        <p:cTn id="1309" dur="750" fill="hold"/>
                                        <p:tgtEl>
                                          <p:spTgt spid="41"/>
                                        </p:tgtEl>
                                        <p:attrNameLst>
                                          <p:attrName>r</p:attrName>
                                        </p:attrNameLst>
                                      </p:cBhvr>
                                    </p:animRot>
                                  </p:childTnLst>
                                </p:cTn>
                              </p:par>
                              <p:par>
                                <p:cTn id="1310" presetID="1" presetClass="exit" presetSubtype="0" fill="hold" nodeType="withEffect">
                                  <p:stCondLst>
                                    <p:cond delay="450"/>
                                  </p:stCondLst>
                                  <p:childTnLst>
                                    <p:set>
                                      <p:cBhvr>
                                        <p:cTn id="1311" dur="1" fill="hold">
                                          <p:stCondLst>
                                            <p:cond delay="0"/>
                                          </p:stCondLst>
                                        </p:cTn>
                                        <p:tgtEl>
                                          <p:spTgt spid="165"/>
                                        </p:tgtEl>
                                        <p:attrNameLst>
                                          <p:attrName>style.visibility</p:attrName>
                                        </p:attrNameLst>
                                      </p:cBhvr>
                                      <p:to>
                                        <p:strVal val="hidden"/>
                                      </p:to>
                                    </p:set>
                                  </p:childTnLst>
                                </p:cTn>
                              </p:par>
                              <p:par>
                                <p:cTn id="1312" presetID="42" presetClass="path" presetSubtype="0" accel="50000" decel="50000" fill="hold" nodeType="withEffect">
                                  <p:stCondLst>
                                    <p:cond delay="450"/>
                                  </p:stCondLst>
                                  <p:childTnLst>
                                    <p:animMotion origin="layout" path="M 4.47917E-6 4.81481E-6 L -0.00011 0.4292 " pathEditMode="relative" rAng="0" ptsTypes="AA">
                                      <p:cBhvr>
                                        <p:cTn id="1313" dur="10" fill="hold"/>
                                        <p:tgtEl>
                                          <p:spTgt spid="165"/>
                                        </p:tgtEl>
                                        <p:attrNameLst>
                                          <p:attrName>ppt_x</p:attrName>
                                          <p:attrName>ppt_y</p:attrName>
                                        </p:attrNameLst>
                                      </p:cBhvr>
                                      <p:rCtr x="-11" y="21470"/>
                                    </p:animMotion>
                                  </p:childTnLst>
                                </p:cTn>
                              </p:par>
                              <p:par>
                                <p:cTn id="1314" presetID="10" presetClass="entr" presetSubtype="0" fill="hold" nodeType="withEffect">
                                  <p:stCondLst>
                                    <p:cond delay="450"/>
                                  </p:stCondLst>
                                  <p:childTnLst>
                                    <p:set>
                                      <p:cBhvr>
                                        <p:cTn id="1315" dur="1" fill="hold">
                                          <p:stCondLst>
                                            <p:cond delay="0"/>
                                          </p:stCondLst>
                                        </p:cTn>
                                        <p:tgtEl>
                                          <p:spTgt spid="165"/>
                                        </p:tgtEl>
                                        <p:attrNameLst>
                                          <p:attrName>style.visibility</p:attrName>
                                        </p:attrNameLst>
                                      </p:cBhvr>
                                      <p:to>
                                        <p:strVal val="visible"/>
                                      </p:to>
                                    </p:set>
                                    <p:animEffect transition="in" filter="fade">
                                      <p:cBhvr>
                                        <p:cTn id="1316" dur="500"/>
                                        <p:tgtEl>
                                          <p:spTgt spid="165"/>
                                        </p:tgtEl>
                                      </p:cBhvr>
                                    </p:animEffect>
                                  </p:childTnLst>
                                </p:cTn>
                              </p:par>
                              <p:par>
                                <p:cTn id="1317" presetID="1" presetClass="mediacall" presetSubtype="0" fill="hold" nodeType="withEffect">
                                  <p:stCondLst>
                                    <p:cond delay="450"/>
                                  </p:stCondLst>
                                  <p:childTnLst>
                                    <p:cmd type="call" cmd="playFrom(0.0)">
                                      <p:cBhvr>
                                        <p:cTn id="1318" dur="1416" fill="hold"/>
                                        <p:tgtEl>
                                          <p:spTgt spid="35"/>
                                        </p:tgtEl>
                                      </p:cBhvr>
                                    </p:cmd>
                                  </p:childTnLst>
                                </p:cTn>
                              </p:par>
                            </p:childTnLst>
                          </p:cTn>
                        </p:par>
                        <p:par>
                          <p:cTn id="1319" fill="hold">
                            <p:stCondLst>
                              <p:cond delay="11318"/>
                            </p:stCondLst>
                            <p:childTnLst>
                              <p:par>
                                <p:cTn id="1320" presetID="64" presetClass="path" presetSubtype="0" autoRev="1" fill="hold" nodeType="afterEffect">
                                  <p:stCondLst>
                                    <p:cond delay="0"/>
                                  </p:stCondLst>
                                  <p:childTnLst>
                                    <p:animMotion origin="layout" path="M 7.63889E-7 2.03704E-6 L -0.15039 -0.07138 " pathEditMode="relative" rAng="0" ptsTypes="AA">
                                      <p:cBhvr>
                                        <p:cTn id="1321" dur="350" fill="hold"/>
                                        <p:tgtEl>
                                          <p:spTgt spid="161"/>
                                        </p:tgtEl>
                                        <p:attrNameLst>
                                          <p:attrName>ppt_x</p:attrName>
                                          <p:attrName>ppt_y</p:attrName>
                                        </p:attrNameLst>
                                      </p:cBhvr>
                                      <p:rCtr x="-7520" y="-3569"/>
                                    </p:animMotion>
                                  </p:childTnLst>
                                </p:cTn>
                              </p:par>
                              <p:par>
                                <p:cTn id="1322" presetID="6" presetClass="emph" presetSubtype="0" autoRev="1" fill="hold" nodeType="withEffect">
                                  <p:stCondLst>
                                    <p:cond delay="0"/>
                                  </p:stCondLst>
                                  <p:childTnLst>
                                    <p:animScale>
                                      <p:cBhvr>
                                        <p:cTn id="1323" dur="350" fill="hold"/>
                                        <p:tgtEl>
                                          <p:spTgt spid="161"/>
                                        </p:tgtEl>
                                      </p:cBhvr>
                                      <p:by x="90000" y="90000"/>
                                    </p:animScale>
                                  </p:childTnLst>
                                </p:cTn>
                              </p:par>
                              <p:par>
                                <p:cTn id="1324" presetID="44" presetClass="path" presetSubtype="0" fill="hold" nodeType="withEffect">
                                  <p:stCondLst>
                                    <p:cond delay="350"/>
                                  </p:stCondLst>
                                  <p:childTnLst>
                                    <p:animMotion origin="layout" path="M 0.00217 0.01736 L -0.13434 -0.13986 C -0.16266 -0.17342 -0.20758 -0.21605 -0.25565 -0.25579 C -0.31012 -0.30112 -0.3546 -0.33237 -0.38727 -0.34954 L -0.54297 -0.43461 " pathEditMode="relative" rAng="1500000" ptsTypes="AAAAA">
                                      <p:cBhvr>
                                        <p:cTn id="1325" dur="750" fill="hold"/>
                                        <p:tgtEl>
                                          <p:spTgt spid="42"/>
                                        </p:tgtEl>
                                        <p:attrNameLst>
                                          <p:attrName>ppt_x</p:attrName>
                                          <p:attrName>ppt_y</p:attrName>
                                        </p:attrNameLst>
                                      </p:cBhvr>
                                      <p:rCtr x="-26617" y="-25039"/>
                                    </p:animMotion>
                                  </p:childTnLst>
                                </p:cTn>
                              </p:par>
                              <p:par>
                                <p:cTn id="1326" presetID="8" presetClass="emph" presetSubtype="0" fill="hold" nodeType="withEffect">
                                  <p:stCondLst>
                                    <p:cond delay="350"/>
                                  </p:stCondLst>
                                  <p:childTnLst>
                                    <p:animRot by="-21600000">
                                      <p:cBhvr>
                                        <p:cTn id="1327" dur="750" fill="hold"/>
                                        <p:tgtEl>
                                          <p:spTgt spid="42"/>
                                        </p:tgtEl>
                                        <p:attrNameLst>
                                          <p:attrName>r</p:attrName>
                                        </p:attrNameLst>
                                      </p:cBhvr>
                                    </p:animRot>
                                  </p:childTnLst>
                                </p:cTn>
                              </p:par>
                              <p:par>
                                <p:cTn id="1328" presetID="1" presetClass="exit" presetSubtype="0" fill="hold" nodeType="withEffect">
                                  <p:stCondLst>
                                    <p:cond delay="350"/>
                                  </p:stCondLst>
                                  <p:childTnLst>
                                    <p:set>
                                      <p:cBhvr>
                                        <p:cTn id="1329" dur="1" fill="hold">
                                          <p:stCondLst>
                                            <p:cond delay="0"/>
                                          </p:stCondLst>
                                        </p:cTn>
                                        <p:tgtEl>
                                          <p:spTgt spid="36"/>
                                        </p:tgtEl>
                                        <p:attrNameLst>
                                          <p:attrName>style.visibility</p:attrName>
                                        </p:attrNameLst>
                                      </p:cBhvr>
                                      <p:to>
                                        <p:strVal val="hidden"/>
                                      </p:to>
                                    </p:set>
                                  </p:childTnLst>
                                </p:cTn>
                              </p:par>
                              <p:par>
                                <p:cTn id="1330" presetID="42" presetClass="path" presetSubtype="0" accel="50000" decel="50000" fill="hold" nodeType="withEffect">
                                  <p:stCondLst>
                                    <p:cond delay="350"/>
                                  </p:stCondLst>
                                  <p:childTnLst>
                                    <p:animMotion origin="layout" path="M -6.94444E-7 4.81481E-6 L -0.00011 0.4292 " pathEditMode="relative" rAng="0" ptsTypes="AA">
                                      <p:cBhvr>
                                        <p:cTn id="1331" dur="10" fill="hold"/>
                                        <p:tgtEl>
                                          <p:spTgt spid="36"/>
                                        </p:tgtEl>
                                        <p:attrNameLst>
                                          <p:attrName>ppt_x</p:attrName>
                                          <p:attrName>ppt_y</p:attrName>
                                        </p:attrNameLst>
                                      </p:cBhvr>
                                      <p:rCtr x="-11" y="21470"/>
                                    </p:animMotion>
                                  </p:childTnLst>
                                </p:cTn>
                              </p:par>
                              <p:par>
                                <p:cTn id="1332" presetID="10" presetClass="entr" presetSubtype="0" fill="hold" nodeType="withEffect">
                                  <p:stCondLst>
                                    <p:cond delay="350"/>
                                  </p:stCondLst>
                                  <p:childTnLst>
                                    <p:set>
                                      <p:cBhvr>
                                        <p:cTn id="1333" dur="1" fill="hold">
                                          <p:stCondLst>
                                            <p:cond delay="0"/>
                                          </p:stCondLst>
                                        </p:cTn>
                                        <p:tgtEl>
                                          <p:spTgt spid="36"/>
                                        </p:tgtEl>
                                        <p:attrNameLst>
                                          <p:attrName>style.visibility</p:attrName>
                                        </p:attrNameLst>
                                      </p:cBhvr>
                                      <p:to>
                                        <p:strVal val="visible"/>
                                      </p:to>
                                    </p:set>
                                    <p:animEffect transition="in" filter="fade">
                                      <p:cBhvr>
                                        <p:cTn id="1334" dur="500"/>
                                        <p:tgtEl>
                                          <p:spTgt spid="36"/>
                                        </p:tgtEl>
                                      </p:cBhvr>
                                    </p:animEffect>
                                  </p:childTnLst>
                                </p:cTn>
                              </p:par>
                              <p:par>
                                <p:cTn id="1335" presetID="1" presetClass="mediacall" presetSubtype="0" fill="hold" nodeType="withEffect">
                                  <p:stCondLst>
                                    <p:cond delay="350"/>
                                  </p:stCondLst>
                                  <p:childTnLst>
                                    <p:cmd type="call" cmd="playFrom(0.0)">
                                      <p:cBhvr>
                                        <p:cTn id="1336" dur="1" fill="hold"/>
                                        <p:tgtEl>
                                          <p:spTgt spid="35"/>
                                        </p:tgtEl>
                                      </p:cBhvr>
                                    </p:cmd>
                                  </p:childTnLst>
                                </p:cTn>
                              </p:par>
                            </p:childTnLst>
                          </p:cTn>
                        </p:par>
                        <p:par>
                          <p:cTn id="1337" fill="hold">
                            <p:stCondLst>
                              <p:cond delay="13108"/>
                            </p:stCondLst>
                            <p:childTnLst>
                              <p:par>
                                <p:cTn id="1338" presetID="10" presetClass="exit" presetSubtype="0" fill="hold" nodeType="afterEffect">
                                  <p:stCondLst>
                                    <p:cond delay="0"/>
                                  </p:stCondLst>
                                  <p:childTnLst>
                                    <p:animEffect transition="out" filter="fade">
                                      <p:cBhvr>
                                        <p:cTn id="1339" dur="10"/>
                                        <p:tgtEl>
                                          <p:spTgt spid="161"/>
                                        </p:tgtEl>
                                      </p:cBhvr>
                                    </p:animEffect>
                                    <p:set>
                                      <p:cBhvr>
                                        <p:cTn id="1340" dur="1" fill="hold">
                                          <p:stCondLst>
                                            <p:cond delay="9"/>
                                          </p:stCondLst>
                                        </p:cTn>
                                        <p:tgtEl>
                                          <p:spTgt spid="161"/>
                                        </p:tgtEl>
                                        <p:attrNameLst>
                                          <p:attrName>style.visibility</p:attrName>
                                        </p:attrNameLst>
                                      </p:cBhvr>
                                      <p:to>
                                        <p:strVal val="hidden"/>
                                      </p:to>
                                    </p:set>
                                  </p:childTnLst>
                                </p:cTn>
                              </p:par>
                              <p:par>
                                <p:cTn id="1341" presetID="10" presetClass="entr" presetSubtype="0" fill="hold" nodeType="withEffect">
                                  <p:stCondLst>
                                    <p:cond delay="0"/>
                                  </p:stCondLst>
                                  <p:childTnLst>
                                    <p:set>
                                      <p:cBhvr>
                                        <p:cTn id="1342" dur="1" fill="hold">
                                          <p:stCondLst>
                                            <p:cond delay="0"/>
                                          </p:stCondLst>
                                        </p:cTn>
                                        <p:tgtEl>
                                          <p:spTgt spid="164"/>
                                        </p:tgtEl>
                                        <p:attrNameLst>
                                          <p:attrName>style.visibility</p:attrName>
                                        </p:attrNameLst>
                                      </p:cBhvr>
                                      <p:to>
                                        <p:strVal val="visible"/>
                                      </p:to>
                                    </p:set>
                                    <p:animEffect transition="in" filter="fade">
                                      <p:cBhvr>
                                        <p:cTn id="1343" dur="10"/>
                                        <p:tgtEl>
                                          <p:spTgt spid="164"/>
                                        </p:tgtEl>
                                      </p:cBhvr>
                                    </p:animEffect>
                                  </p:childTnLst>
                                </p:cTn>
                              </p:par>
                            </p:childTnLst>
                          </p:cTn>
                        </p:par>
                        <p:par>
                          <p:cTn id="1344" fill="hold">
                            <p:stCondLst>
                              <p:cond delay="13118"/>
                            </p:stCondLst>
                            <p:childTnLst>
                              <p:par>
                                <p:cTn id="1345" presetID="64" presetClass="path" presetSubtype="0" accel="50000" decel="50000" autoRev="1" fill="hold" nodeType="afterEffect">
                                  <p:stCondLst>
                                    <p:cond delay="0"/>
                                  </p:stCondLst>
                                  <p:childTnLst>
                                    <p:animMotion origin="layout" path="M 3.47222E-7 4.19753E-6 L 0.14714 -0.08816 " pathEditMode="relative" rAng="0" ptsTypes="AA">
                                      <p:cBhvr>
                                        <p:cTn id="1346" dur="350" fill="hold"/>
                                        <p:tgtEl>
                                          <p:spTgt spid="164"/>
                                        </p:tgtEl>
                                        <p:attrNameLst>
                                          <p:attrName>ppt_x</p:attrName>
                                          <p:attrName>ppt_y</p:attrName>
                                        </p:attrNameLst>
                                      </p:cBhvr>
                                      <p:rCtr x="7357" y="-4417"/>
                                    </p:animMotion>
                                  </p:childTnLst>
                                </p:cTn>
                              </p:par>
                              <p:par>
                                <p:cTn id="1347" presetID="6" presetClass="emph" presetSubtype="0" autoRev="1" fill="hold" nodeType="withEffect">
                                  <p:stCondLst>
                                    <p:cond delay="0"/>
                                  </p:stCondLst>
                                  <p:childTnLst>
                                    <p:animScale>
                                      <p:cBhvr>
                                        <p:cTn id="1348" dur="350" fill="hold"/>
                                        <p:tgtEl>
                                          <p:spTgt spid="164"/>
                                        </p:tgtEl>
                                      </p:cBhvr>
                                      <p:by x="90000" y="90000"/>
                                    </p:animScale>
                                  </p:childTnLst>
                                </p:cTn>
                              </p:par>
                              <p:par>
                                <p:cTn id="1349" presetID="44" presetClass="path" presetSubtype="0" fill="hold" nodeType="withEffect">
                                  <p:stCondLst>
                                    <p:cond delay="350"/>
                                  </p:stCondLst>
                                  <p:childTnLst>
                                    <p:animMotion origin="layout" path="M 0.00011 0.03723 L 0.15777 -0.13947 C 0.19076 -0.17728 0.24284 -0.22299 0.29851 -0.26273 C 0.36242 -0.30806 0.41482 -0.33719 0.45367 -0.3505 L 0.6365 -0.41609 " pathEditMode="relative" rAng="-1306265" ptsTypes="FffFF">
                                      <p:cBhvr>
                                        <p:cTn id="1350" dur="900" fill="hold"/>
                                        <p:tgtEl>
                                          <p:spTgt spid="43"/>
                                        </p:tgtEl>
                                        <p:attrNameLst>
                                          <p:attrName>ppt_x</p:attrName>
                                          <p:attrName>ppt_y</p:attrName>
                                        </p:attrNameLst>
                                      </p:cBhvr>
                                      <p:rCtr x="30968" y="-26427"/>
                                    </p:animMotion>
                                  </p:childTnLst>
                                </p:cTn>
                              </p:par>
                              <p:par>
                                <p:cTn id="1351" presetID="8" presetClass="emph" presetSubtype="0" repeatCount="2000" fill="hold" nodeType="withEffect">
                                  <p:stCondLst>
                                    <p:cond delay="350"/>
                                  </p:stCondLst>
                                  <p:childTnLst>
                                    <p:animRot by="21600000">
                                      <p:cBhvr>
                                        <p:cTn id="1352" dur="750" fill="hold"/>
                                        <p:tgtEl>
                                          <p:spTgt spid="43"/>
                                        </p:tgtEl>
                                        <p:attrNameLst>
                                          <p:attrName>r</p:attrName>
                                        </p:attrNameLst>
                                      </p:cBhvr>
                                    </p:animRot>
                                  </p:childTnLst>
                                </p:cTn>
                              </p:par>
                              <p:par>
                                <p:cTn id="1353" presetID="1" presetClass="exit" presetSubtype="0" fill="hold" nodeType="withEffect">
                                  <p:stCondLst>
                                    <p:cond delay="350"/>
                                  </p:stCondLst>
                                  <p:childTnLst>
                                    <p:set>
                                      <p:cBhvr>
                                        <p:cTn id="1354" dur="1" fill="hold">
                                          <p:stCondLst>
                                            <p:cond delay="0"/>
                                          </p:stCondLst>
                                        </p:cTn>
                                        <p:tgtEl>
                                          <p:spTgt spid="37"/>
                                        </p:tgtEl>
                                        <p:attrNameLst>
                                          <p:attrName>style.visibility</p:attrName>
                                        </p:attrNameLst>
                                      </p:cBhvr>
                                      <p:to>
                                        <p:strVal val="hidden"/>
                                      </p:to>
                                    </p:set>
                                  </p:childTnLst>
                                </p:cTn>
                              </p:par>
                              <p:par>
                                <p:cTn id="1355" presetID="42" presetClass="path" presetSubtype="0" accel="50000" decel="50000" fill="hold" nodeType="withEffect">
                                  <p:stCondLst>
                                    <p:cond delay="350"/>
                                  </p:stCondLst>
                                  <p:childTnLst>
                                    <p:animMotion origin="layout" path="M -2.43056E-6 4.81481E-6 L -0.00011 0.4292 " pathEditMode="relative" rAng="0" ptsTypes="AA">
                                      <p:cBhvr>
                                        <p:cTn id="1356" dur="10" fill="hold"/>
                                        <p:tgtEl>
                                          <p:spTgt spid="37"/>
                                        </p:tgtEl>
                                        <p:attrNameLst>
                                          <p:attrName>ppt_x</p:attrName>
                                          <p:attrName>ppt_y</p:attrName>
                                        </p:attrNameLst>
                                      </p:cBhvr>
                                      <p:rCtr x="-11" y="21470"/>
                                    </p:animMotion>
                                  </p:childTnLst>
                                </p:cTn>
                              </p:par>
                              <p:par>
                                <p:cTn id="1357" presetID="10" presetClass="entr" presetSubtype="0" fill="hold" nodeType="withEffect">
                                  <p:stCondLst>
                                    <p:cond delay="350"/>
                                  </p:stCondLst>
                                  <p:childTnLst>
                                    <p:set>
                                      <p:cBhvr>
                                        <p:cTn id="1358" dur="1" fill="hold">
                                          <p:stCondLst>
                                            <p:cond delay="0"/>
                                          </p:stCondLst>
                                        </p:cTn>
                                        <p:tgtEl>
                                          <p:spTgt spid="37"/>
                                        </p:tgtEl>
                                        <p:attrNameLst>
                                          <p:attrName>style.visibility</p:attrName>
                                        </p:attrNameLst>
                                      </p:cBhvr>
                                      <p:to>
                                        <p:strVal val="visible"/>
                                      </p:to>
                                    </p:set>
                                    <p:animEffect transition="in" filter="fade">
                                      <p:cBhvr>
                                        <p:cTn id="1359" dur="500"/>
                                        <p:tgtEl>
                                          <p:spTgt spid="37"/>
                                        </p:tgtEl>
                                      </p:cBhvr>
                                    </p:animEffect>
                                  </p:childTnLst>
                                </p:cTn>
                              </p:par>
                              <p:par>
                                <p:cTn id="1360" presetID="1" presetClass="mediacall" presetSubtype="0" fill="hold" nodeType="withEffect">
                                  <p:stCondLst>
                                    <p:cond delay="350"/>
                                  </p:stCondLst>
                                  <p:childTnLst>
                                    <p:cmd type="call" cmd="playFrom(0.0)">
                                      <p:cBhvr>
                                        <p:cTn id="1361" dur="1416" fill="hold"/>
                                        <p:tgtEl>
                                          <p:spTgt spid="35"/>
                                        </p:tgtEl>
                                      </p:cBhvr>
                                    </p:cmd>
                                  </p:childTnLst>
                                </p:cTn>
                              </p:par>
                            </p:childTnLst>
                          </p:cTn>
                        </p:par>
                        <p:par>
                          <p:cTn id="1362" fill="hold">
                            <p:stCondLst>
                              <p:cond delay="14968"/>
                            </p:stCondLst>
                            <p:childTnLst>
                              <p:par>
                                <p:cTn id="1363" presetID="1" presetClass="exit" presetSubtype="0" fill="hold" nodeType="afterEffect">
                                  <p:stCondLst>
                                    <p:cond delay="500"/>
                                  </p:stCondLst>
                                  <p:childTnLst>
                                    <p:set>
                                      <p:cBhvr>
                                        <p:cTn id="1364" dur="1" fill="hold">
                                          <p:stCondLst>
                                            <p:cond delay="0"/>
                                          </p:stCondLst>
                                        </p:cTn>
                                        <p:tgtEl>
                                          <p:spTgt spid="26"/>
                                        </p:tgtEl>
                                        <p:attrNameLst>
                                          <p:attrName>style.visibility</p:attrName>
                                        </p:attrNameLst>
                                      </p:cBhvr>
                                      <p:to>
                                        <p:strVal val="hidden"/>
                                      </p:to>
                                    </p:set>
                                  </p:childTnLst>
                                </p:cTn>
                              </p:par>
                            </p:childTnLst>
                          </p:cTn>
                        </p:par>
                        <p:par>
                          <p:cTn id="1365" fill="hold">
                            <p:stCondLst>
                              <p:cond delay="15468"/>
                            </p:stCondLst>
                            <p:childTnLst>
                              <p:par>
                                <p:cTn id="1366" presetID="42" presetClass="path" presetSubtype="0" accel="50000" decel="50000" fill="hold" nodeType="afterEffect">
                                  <p:stCondLst>
                                    <p:cond delay="0"/>
                                  </p:stCondLst>
                                  <p:childTnLst>
                                    <p:animMotion origin="layout" path="M 1.04167E-7 -3.33333E-6 L 0.00141 0.98091 " pathEditMode="relative" rAng="0" ptsTypes="AA">
                                      <p:cBhvr>
                                        <p:cTn id="1367" dur="10" fill="hold"/>
                                        <p:tgtEl>
                                          <p:spTgt spid="26"/>
                                        </p:tgtEl>
                                        <p:attrNameLst>
                                          <p:attrName>ppt_x</p:attrName>
                                          <p:attrName>ppt_y</p:attrName>
                                        </p:attrNameLst>
                                      </p:cBhvr>
                                      <p:rCtr x="65" y="49055"/>
                                    </p:animMotion>
                                  </p:childTnLst>
                                </p:cTn>
                              </p:par>
                            </p:childTnLst>
                          </p:cTn>
                        </p:par>
                        <p:par>
                          <p:cTn id="1368" fill="hold">
                            <p:stCondLst>
                              <p:cond delay="15478"/>
                            </p:stCondLst>
                            <p:childTnLst>
                              <p:par>
                                <p:cTn id="1369" presetID="10" presetClass="entr" presetSubtype="0" fill="hold" nodeType="afterEffect">
                                  <p:stCondLst>
                                    <p:cond delay="0"/>
                                  </p:stCondLst>
                                  <p:childTnLst>
                                    <p:set>
                                      <p:cBhvr>
                                        <p:cTn id="1370" dur="1" fill="hold">
                                          <p:stCondLst>
                                            <p:cond delay="0"/>
                                          </p:stCondLst>
                                        </p:cTn>
                                        <p:tgtEl>
                                          <p:spTgt spid="26"/>
                                        </p:tgtEl>
                                        <p:attrNameLst>
                                          <p:attrName>style.visibility</p:attrName>
                                        </p:attrNameLst>
                                      </p:cBhvr>
                                      <p:to>
                                        <p:strVal val="visible"/>
                                      </p:to>
                                    </p:set>
                                    <p:animEffect transition="in" filter="fade">
                                      <p:cBhvr>
                                        <p:cTn id="1371" dur="500"/>
                                        <p:tgtEl>
                                          <p:spTgt spid="26"/>
                                        </p:tgtEl>
                                      </p:cBhvr>
                                    </p:animEffect>
                                  </p:childTnLst>
                                </p:cTn>
                              </p:par>
                              <p:par>
                                <p:cTn id="1372" presetID="1" presetClass="mediacall" presetSubtype="0" fill="hold" nodeType="withEffect">
                                  <p:stCondLst>
                                    <p:cond delay="0"/>
                                  </p:stCondLst>
                                  <p:childTnLst>
                                    <p:cmd type="call" cmd="playFrom(0.0)">
                                      <p:cBhvr>
                                        <p:cTn id="1373" dur="5064" fill="hold"/>
                                        <p:tgtEl>
                                          <p:spTgt spid="31"/>
                                        </p:tgtEl>
                                      </p:cBhvr>
                                    </p:cmd>
                                  </p:childTnLst>
                                </p:cTn>
                              </p:par>
                            </p:childTnLst>
                          </p:cTn>
                        </p:par>
                        <p:par>
                          <p:cTn id="1374" fill="hold">
                            <p:stCondLst>
                              <p:cond delay="20566"/>
                            </p:stCondLst>
                            <p:childTnLst>
                              <p:par>
                                <p:cTn id="1375" presetID="42" presetClass="path" presetSubtype="0" accel="50000" decel="50000" fill="hold" nodeType="afterEffect">
                                  <p:stCondLst>
                                    <p:cond delay="1000"/>
                                  </p:stCondLst>
                                  <p:childTnLst>
                                    <p:animMotion origin="layout" path="M 3.02083E-6 8.64198E-7 L -0.0012 0.43075 " pathEditMode="relative" rAng="0" ptsTypes="AA">
                                      <p:cBhvr>
                                        <p:cTn id="1376" dur="1000" fill="hold"/>
                                        <p:tgtEl>
                                          <p:spTgt spid="32"/>
                                        </p:tgtEl>
                                        <p:attrNameLst>
                                          <p:attrName>ppt_x</p:attrName>
                                          <p:attrName>ppt_y</p:attrName>
                                        </p:attrNameLst>
                                      </p:cBhvr>
                                      <p:rCtr x="-65" y="21547"/>
                                    </p:animMotion>
                                  </p:childTnLst>
                                </p:cTn>
                              </p:par>
                              <p:par>
                                <p:cTn id="1377" presetID="1" presetClass="mediacall" presetSubtype="0" fill="hold" nodeType="withEffect">
                                  <p:stCondLst>
                                    <p:cond delay="500"/>
                                  </p:stCondLst>
                                  <p:childTnLst>
                                    <p:cmd type="call" cmd="playFrom(0.0)">
                                      <p:cBhvr>
                                        <p:cTn id="1378" dur="1944" fill="hold"/>
                                        <p:tgtEl>
                                          <p:spTgt spid="34"/>
                                        </p:tgtEl>
                                      </p:cBhvr>
                                    </p:cmd>
                                  </p:childTnLst>
                                </p:cTn>
                              </p:par>
                            </p:childTnLst>
                          </p:cTn>
                        </p:par>
                      </p:childTnLst>
                    </p:cTn>
                  </p:par>
                </p:childTnLst>
              </p:cTn>
              <p:nextCondLst>
                <p:cond evt="onClick" delay="0">
                  <p:tgtEl>
                    <p:spTgt spid="94"/>
                  </p:tgtEl>
                </p:cond>
              </p:nextCondLst>
            </p:seq>
            <p:audio>
              <p:cMediaNode vol="80000">
                <p:cTn id="1379" fill="hold" display="0">
                  <p:stCondLst>
                    <p:cond delay="indefinite"/>
                  </p:stCondLst>
                  <p:endCondLst>
                    <p:cond evt="onStopAudio" delay="0">
                      <p:tgtEl>
                        <p:sldTgt/>
                      </p:tgtEl>
                    </p:cond>
                  </p:endCondLst>
                </p:cTn>
                <p:tgtEl>
                  <p:spTgt spid="162"/>
                </p:tgtEl>
              </p:cMediaNode>
            </p:audio>
            <p:audio>
              <p:cMediaNode vol="80000">
                <p:cTn id="1380" fill="hold" display="0">
                  <p:stCondLst>
                    <p:cond delay="indefinite"/>
                  </p:stCondLst>
                  <p:endCondLst>
                    <p:cond evt="onStopAudio" delay="0">
                      <p:tgtEl>
                        <p:sldTgt/>
                      </p:tgtEl>
                    </p:cond>
                  </p:endCondLst>
                </p:cTn>
                <p:tgtEl>
                  <p:spTgt spid="31"/>
                </p:tgtEl>
              </p:cMediaNode>
            </p:audio>
            <p:audio>
              <p:cMediaNode vol="80000">
                <p:cTn id="1381" fill="hold" display="0">
                  <p:stCondLst>
                    <p:cond delay="indefinite"/>
                  </p:stCondLst>
                  <p:endCondLst>
                    <p:cond evt="onStopAudio" delay="0">
                      <p:tgtEl>
                        <p:sldTgt/>
                      </p:tgtEl>
                    </p:cond>
                  </p:endCondLst>
                </p:cTn>
                <p:tgtEl>
                  <p:spTgt spid="34"/>
                </p:tgtEl>
              </p:cMediaNode>
            </p:audio>
            <p:audio>
              <p:cMediaNode vol="80000">
                <p:cTn id="1382" fill="hold" display="0">
                  <p:stCondLst>
                    <p:cond delay="indefinite"/>
                  </p:stCondLst>
                  <p:endCondLst>
                    <p:cond evt="onStopAudio" delay="0">
                      <p:tgtEl>
                        <p:sldTgt/>
                      </p:tgtEl>
                    </p:cond>
                  </p:endCondLst>
                </p:cTn>
                <p:tgtEl>
                  <p:spTgt spid="35"/>
                </p:tgtEl>
              </p:cMediaNode>
            </p:audio>
            <p:audio>
              <p:cMediaNode vol="53030">
                <p:cTn id="1383" fill="hold" display="0">
                  <p:stCondLst>
                    <p:cond delay="indefinite"/>
                  </p:stCondLst>
                  <p:endCondLst>
                    <p:cond evt="onStopAudio" delay="0">
                      <p:tgtEl>
                        <p:sldTgt/>
                      </p:tgtEl>
                    </p:cond>
                  </p:endCondLst>
                </p:cTn>
                <p:tgtEl>
                  <p:spTgt spid="44"/>
                </p:tgtEl>
              </p:cMediaNode>
            </p:audio>
            <p:audio>
              <p:cMediaNode vol="80000">
                <p:cTn id="1384" fill="hold" display="0">
                  <p:stCondLst>
                    <p:cond delay="indefinite"/>
                  </p:stCondLst>
                  <p:endCondLst>
                    <p:cond evt="onStopAudio" delay="0">
                      <p:tgtEl>
                        <p:sldTgt/>
                      </p:tgtEl>
                    </p:cond>
                  </p:endCondLst>
                </p:cTn>
                <p:tgtEl>
                  <p:spTgt spid="166"/>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old man scream (mordecai666).mp3">
            <a:hlinkClick r:id="" action="ppaction://media"/>
            <a:extLst>
              <a:ext uri="{FF2B5EF4-FFF2-40B4-BE49-F238E27FC236}">
                <a16:creationId xmlns="" xmlns:a16="http://schemas.microsoft.com/office/drawing/2014/main" id="{30DC8C7E-0343-7CD8-C60B-674764117CA4}"/>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9057385" y="8741883"/>
            <a:ext cx="487363" cy="487363"/>
          </a:xfrm>
          <a:prstGeom prst="rect">
            <a:avLst/>
          </a:prstGeom>
        </p:spPr>
      </p:pic>
      <p:pic>
        <p:nvPicPr>
          <p:cNvPr id="165" name="banging door (mussashimit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3385905" y="8716133"/>
            <a:ext cx="487363" cy="487363"/>
          </a:xfrm>
          <a:prstGeom prst="rect">
            <a:avLst/>
          </a:prstGeom>
        </p:spPr>
      </p:pic>
      <p:pic>
        <p:nvPicPr>
          <p:cNvPr id="35" name="crash impact (foleyhaven soundsnapfx dwoboyle inspectorj ruvhjnvdkvndjine) CCBY4.0.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5287555" y="8728720"/>
            <a:ext cx="487363" cy="487363"/>
          </a:xfrm>
          <a:prstGeom prst="rect">
            <a:avLst/>
          </a:prstGeom>
        </p:spPr>
      </p:pic>
      <p:pic>
        <p:nvPicPr>
          <p:cNvPr id="34" name="angel with arpeggio (marknkris1996 and afgbeverid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7202961" y="8741883"/>
            <a:ext cx="487363" cy="487363"/>
          </a:xfrm>
          <a:prstGeom prst="rect">
            <a:avLst/>
          </a:prstGeom>
        </p:spPr>
      </p:pic>
      <p:pic>
        <p:nvPicPr>
          <p:cNvPr id="31" name="crowd-cheer (beeproductive).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30"/>
          <a:stretch>
            <a:fillRect/>
          </a:stretch>
        </p:blipFill>
        <p:spPr>
          <a:xfrm>
            <a:off x="6329838" y="8741883"/>
            <a:ext cx="487363" cy="487363"/>
          </a:xfrm>
          <a:prstGeom prst="rect">
            <a:avLst/>
          </a:prstGeom>
        </p:spPr>
      </p:pic>
      <p:pic>
        <p:nvPicPr>
          <p:cNvPr id="162" name="End Feedback (pacofsanchez and nosebleed-cinema).mp3">
            <a:hlinkClick r:id="" action="ppaction://media"/>
          </p:cNvPr>
          <p:cNvPicPr>
            <a:picLocks noChangeAspect="1"/>
          </p:cNvPicPr>
          <p:nvPr>
            <a:audioFile r:link="rId11"/>
            <p:extLst>
              <p:ext uri="{DAA4B4D4-6D71-4841-9C94-3DE7FCFB9230}">
                <p14:media xmlns:p14="http://schemas.microsoft.com/office/powerpoint/2010/main" r:embed="rId12">
                  <p14:trim st="3218.3456"/>
                </p14:media>
              </p:ext>
            </p:extLst>
          </p:nvPr>
        </p:nvPicPr>
        <p:blipFill>
          <a:blip r:embed="rId31"/>
          <a:stretch>
            <a:fillRect/>
          </a:stretch>
        </p:blipFill>
        <p:spPr>
          <a:xfrm>
            <a:off x="4362147" y="8741883"/>
            <a:ext cx="487363" cy="487363"/>
          </a:xfrm>
          <a:prstGeom prst="rect">
            <a:avLst/>
          </a:prstGeom>
        </p:spPr>
      </p:pic>
      <p:pic>
        <p:nvPicPr>
          <p:cNvPr id="5" name="mic check (javierserrat and susy christiansen).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781995" y="8716135"/>
            <a:ext cx="487363" cy="487363"/>
          </a:xfrm>
          <a:prstGeom prst="rect">
            <a:avLst/>
          </a:prstGeom>
        </p:spPr>
      </p:pic>
      <p:pic>
        <p:nvPicPr>
          <p:cNvPr id="6" name="heavy-guitar-riff (luizguilherme-a).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30"/>
          <a:stretch>
            <a:fillRect/>
          </a:stretch>
        </p:blipFill>
        <p:spPr>
          <a:xfrm>
            <a:off x="-227643" y="8716135"/>
            <a:ext cx="487363" cy="487363"/>
          </a:xfrm>
          <a:prstGeom prst="rect">
            <a:avLst/>
          </a:prstGeom>
        </p:spPr>
      </p:pic>
      <p:pic>
        <p:nvPicPr>
          <p:cNvPr id="7" name="bassriff1 (vrezerino).mp3">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30"/>
          <a:stretch>
            <a:fillRect/>
          </a:stretch>
        </p:blipFill>
        <p:spPr>
          <a:xfrm>
            <a:off x="298796" y="8716135"/>
            <a:ext cx="487363" cy="487363"/>
          </a:xfrm>
          <a:prstGeom prst="rect">
            <a:avLst/>
          </a:prstGeom>
        </p:spPr>
      </p:pic>
      <p:pic>
        <p:nvPicPr>
          <p:cNvPr id="8" name="punk-rock drums (vincent-sermonne).mp3">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31"/>
          <a:stretch>
            <a:fillRect/>
          </a:stretch>
        </p:blipFill>
        <p:spPr>
          <a:xfrm>
            <a:off x="1279478" y="8716134"/>
            <a:ext cx="487363" cy="487363"/>
          </a:xfrm>
          <a:prstGeom prst="rect">
            <a:avLst/>
          </a:prstGeom>
        </p:spPr>
      </p:pic>
      <p:pic>
        <p:nvPicPr>
          <p:cNvPr id="9" name="80s-vibe-synth-lead (deadrobotmusic).mp3">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31"/>
          <a:stretch>
            <a:fillRect/>
          </a:stretch>
        </p:blipFill>
        <p:spPr>
          <a:xfrm>
            <a:off x="1725285" y="8716135"/>
            <a:ext cx="487363" cy="487363"/>
          </a:xfrm>
          <a:prstGeom prst="rect">
            <a:avLst/>
          </a:prstGeom>
        </p:spPr>
      </p:pic>
      <p:pic>
        <p:nvPicPr>
          <p:cNvPr id="38" name="electric-guitar-tapping (davidkyoku).mp3">
            <a:hlinkClick r:id="" action="ppaction://media"/>
          </p:cNvPr>
          <p:cNvPicPr>
            <a:picLocks noChangeAspect="1"/>
          </p:cNvPicPr>
          <p:nvPr>
            <a:audioFile r:link="rId24"/>
            <p:extLst>
              <p:ext uri="{DAA4B4D4-6D71-4841-9C94-3DE7FCFB9230}">
                <p14:media xmlns:p14="http://schemas.microsoft.com/office/powerpoint/2010/main" r:embed="rId23"/>
              </p:ext>
            </p:extLst>
          </p:nvPr>
        </p:nvPicPr>
        <p:blipFill>
          <a:blip r:embed="rId30"/>
          <a:stretch>
            <a:fillRect/>
          </a:stretch>
        </p:blipFill>
        <p:spPr>
          <a:xfrm>
            <a:off x="2212648" y="8716135"/>
            <a:ext cx="487363" cy="487363"/>
          </a:xfrm>
          <a:prstGeom prst="rect">
            <a:avLst/>
          </a:prstGeom>
        </p:spPr>
      </p:pic>
      <p:pic>
        <p:nvPicPr>
          <p:cNvPr id="2" name="Background"/>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97" name="Orange Text Box"/>
          <p:cNvSpPr/>
          <p:nvPr/>
        </p:nvSpPr>
        <p:spPr>
          <a:xfrm>
            <a:off x="0" y="25633"/>
            <a:ext cx="2377440" cy="3291840"/>
          </a:xfrm>
          <a:prstGeom prst="rect">
            <a:avLst/>
          </a:prstGeom>
          <a:solidFill>
            <a:schemeClr val="tx1">
              <a:alpha val="0"/>
            </a:schemeClr>
          </a:solidFill>
          <a:ln w="76200">
            <a:solidFill>
              <a:schemeClr val="bg1"/>
            </a:solidFill>
          </a:ln>
          <a:effectLst>
            <a:glow rad="38100">
              <a:srgbClr val="F29000">
                <a:alpha val="49804"/>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F29000">
                      <a:alpha val="40000"/>
                    </a:srgbClr>
                  </a:glow>
                </a:effectLst>
                <a:latin typeface="Quicksand Light" pitchFamily="2" charset="0"/>
                <a:cs typeface="Rajdhani Light" panose="02000000000000000000" pitchFamily="2" charset="0"/>
              </a:rPr>
              <a:t>here.</a:t>
            </a:r>
          </a:p>
        </p:txBody>
      </p:sp>
      <p:sp>
        <p:nvSpPr>
          <p:cNvPr id="98" name="Green Text Box"/>
          <p:cNvSpPr/>
          <p:nvPr/>
        </p:nvSpPr>
        <p:spPr>
          <a:xfrm>
            <a:off x="2450592" y="25633"/>
            <a:ext cx="2377440" cy="3291840"/>
          </a:xfrm>
          <a:prstGeom prst="rect">
            <a:avLst/>
          </a:prstGeom>
          <a:solidFill>
            <a:schemeClr val="tx1">
              <a:alpha val="0"/>
            </a:schemeClr>
          </a:solidFill>
          <a:ln w="76200">
            <a:solidFill>
              <a:schemeClr val="bg1"/>
            </a:solidFill>
          </a:ln>
          <a:effectLst>
            <a:glow rad="38100">
              <a:srgbClr val="6FF32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6FF32D">
                      <a:alpha val="40000"/>
                    </a:srgbClr>
                  </a:glow>
                </a:effectLst>
                <a:latin typeface="Quicksand Light" pitchFamily="2" charset="0"/>
                <a:cs typeface="Rajdhani Light" panose="02000000000000000000" pitchFamily="2" charset="0"/>
              </a:rPr>
              <a:t>here.</a:t>
            </a:r>
          </a:p>
        </p:txBody>
      </p:sp>
      <p:sp>
        <p:nvSpPr>
          <p:cNvPr id="99" name="Purple Text Box"/>
          <p:cNvSpPr/>
          <p:nvPr/>
        </p:nvSpPr>
        <p:spPr>
          <a:xfrm>
            <a:off x="4897773" y="25633"/>
            <a:ext cx="2377440" cy="3291840"/>
          </a:xfrm>
          <a:prstGeom prst="rect">
            <a:avLst/>
          </a:prstGeom>
          <a:solidFill>
            <a:schemeClr val="tx1">
              <a:alpha val="0"/>
            </a:schemeClr>
          </a:solidFill>
          <a:ln w="76200">
            <a:solidFill>
              <a:schemeClr val="bg1"/>
            </a:solidFill>
          </a:ln>
          <a:effectLst>
            <a:glow rad="38100">
              <a:srgbClr val="B003CD">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rgbClr val="B003CD">
                      <a:alpha val="40000"/>
                    </a:srgbClr>
                  </a:glow>
                </a:effectLst>
                <a:latin typeface="Quicksand Light" pitchFamily="2" charset="0"/>
                <a:cs typeface="Rajdhani Light" panose="02000000000000000000" pitchFamily="2" charset="0"/>
              </a:rPr>
              <a:t>here.</a:t>
            </a:r>
          </a:p>
        </p:txBody>
      </p:sp>
      <p:sp>
        <p:nvSpPr>
          <p:cNvPr id="4" name="Red Text Box"/>
          <p:cNvSpPr/>
          <p:nvPr/>
        </p:nvSpPr>
        <p:spPr>
          <a:xfrm>
            <a:off x="7351776" y="25633"/>
            <a:ext cx="2377440" cy="3291840"/>
          </a:xfrm>
          <a:prstGeom prst="rect">
            <a:avLst/>
          </a:prstGeom>
          <a:solidFill>
            <a:schemeClr val="tx1">
              <a:alpha val="0"/>
            </a:schemeClr>
          </a:solidFill>
          <a:ln w="76200">
            <a:solidFill>
              <a:schemeClr val="bg1"/>
            </a:solidFill>
          </a:ln>
          <a:effectLst>
            <a:glow rad="38100">
              <a:srgbClr val="FF000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FF0000">
                      <a:alpha val="40000"/>
                    </a:srgbClr>
                  </a:glow>
                </a:effectLst>
                <a:latin typeface="Quicksand Light" pitchFamily="2" charset="0"/>
                <a:cs typeface="Rajdhani Light" panose="02000000000000000000" pitchFamily="2" charset="0"/>
              </a:rPr>
              <a:t>here.</a:t>
            </a:r>
          </a:p>
        </p:txBody>
      </p:sp>
      <p:sp>
        <p:nvSpPr>
          <p:cNvPr id="100" name="Blue Text Box"/>
          <p:cNvSpPr/>
          <p:nvPr/>
        </p:nvSpPr>
        <p:spPr>
          <a:xfrm>
            <a:off x="9802368" y="25633"/>
            <a:ext cx="2377440" cy="3291840"/>
          </a:xfrm>
          <a:prstGeom prst="rect">
            <a:avLst/>
          </a:prstGeom>
          <a:solidFill>
            <a:schemeClr val="tx1">
              <a:alpha val="0"/>
            </a:schemeClr>
          </a:solidFill>
          <a:ln w="76200">
            <a:solidFill>
              <a:schemeClr val="bg1"/>
            </a:solidFill>
          </a:ln>
          <a:effectLst>
            <a:glow rad="38100">
              <a:srgbClr val="008FF0">
                <a:alpha val="50000"/>
              </a:srgb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Write</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your</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text</a:t>
            </a:r>
          </a:p>
          <a:p>
            <a:pPr algn="ctr">
              <a:lnSpc>
                <a:spcPts val="4300"/>
              </a:lnSpc>
            </a:pPr>
            <a:r>
              <a:rPr lang="en-US" sz="4400" spc="-250" dirty="0">
                <a:effectLst>
                  <a:glow rad="101600">
                    <a:srgbClr val="008FF0">
                      <a:alpha val="40000"/>
                    </a:srgbClr>
                  </a:glow>
                </a:effectLst>
                <a:latin typeface="Quicksand Light" pitchFamily="2" charset="0"/>
                <a:cs typeface="Rajdhani Light" panose="02000000000000000000" pitchFamily="2" charset="0"/>
              </a:rPr>
              <a:t>here.</a:t>
            </a:r>
          </a:p>
        </p:txBody>
      </p:sp>
      <p:sp>
        <p:nvSpPr>
          <p:cNvPr id="101" name="Black Text Box"/>
          <p:cNvSpPr/>
          <p:nvPr/>
        </p:nvSpPr>
        <p:spPr>
          <a:xfrm>
            <a:off x="12252960" y="25633"/>
            <a:ext cx="2377440" cy="3291840"/>
          </a:xfrm>
          <a:prstGeom prst="rect">
            <a:avLst/>
          </a:prstGeom>
          <a:solidFill>
            <a:schemeClr val="tx1">
              <a:alpha val="0"/>
            </a:schemeClr>
          </a:solidFill>
          <a:ln w="76200">
            <a:solidFill>
              <a:schemeClr val="bg1"/>
            </a:solidFill>
          </a:ln>
          <a:effectLst>
            <a:glow rad="38100">
              <a:schemeClr val="tx1">
                <a:lumMod val="50000"/>
                <a:lumOff val="50000"/>
                <a:alpha val="50000"/>
              </a:schemeClr>
            </a:glow>
            <a:outerShdw blurRad="38100" dist="152400" dir="2700000" algn="tl" rotWithShape="0">
              <a:prstClr val="black">
                <a:alpha val="80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Write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your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text </a:t>
            </a:r>
          </a:p>
          <a:p>
            <a:pPr algn="ctr">
              <a:lnSpc>
                <a:spcPts val="4300"/>
              </a:lnSpc>
            </a:pPr>
            <a:r>
              <a:rPr lang="en-US" sz="4400" spc="-250" dirty="0">
                <a:effectLst>
                  <a:glow rad="101600">
                    <a:schemeClr val="tx1">
                      <a:lumMod val="50000"/>
                      <a:lumOff val="50000"/>
                      <a:alpha val="40000"/>
                    </a:schemeClr>
                  </a:glow>
                </a:effectLst>
                <a:latin typeface="Quicksand Light" pitchFamily="2" charset="0"/>
                <a:cs typeface="Rajdhani Light" panose="02000000000000000000" pitchFamily="2" charset="0"/>
              </a:rPr>
              <a:t>here.</a:t>
            </a:r>
          </a:p>
        </p:txBody>
      </p:sp>
      <p:sp>
        <p:nvSpPr>
          <p:cNvPr id="160" name="Lit 1"/>
          <p:cNvSpPr/>
          <p:nvPr/>
        </p:nvSpPr>
        <p:spPr>
          <a:xfrm>
            <a:off x="-266827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1</a:t>
            </a:r>
          </a:p>
        </p:txBody>
      </p:sp>
      <p:sp>
        <p:nvSpPr>
          <p:cNvPr id="159" name="Lit 2"/>
          <p:cNvSpPr/>
          <p:nvPr/>
        </p:nvSpPr>
        <p:spPr>
          <a:xfrm>
            <a:off x="-227520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2</a:t>
            </a:r>
          </a:p>
        </p:txBody>
      </p:sp>
      <p:sp>
        <p:nvSpPr>
          <p:cNvPr id="158" name="Lit 3"/>
          <p:cNvSpPr/>
          <p:nvPr/>
        </p:nvSpPr>
        <p:spPr>
          <a:xfrm>
            <a:off x="-1876425"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3</a:t>
            </a:r>
          </a:p>
        </p:txBody>
      </p:sp>
      <p:sp>
        <p:nvSpPr>
          <p:cNvPr id="157" name="Lit 4"/>
          <p:cNvSpPr/>
          <p:nvPr/>
        </p:nvSpPr>
        <p:spPr>
          <a:xfrm>
            <a:off x="-148209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4</a:t>
            </a:r>
          </a:p>
        </p:txBody>
      </p:sp>
      <p:sp>
        <p:nvSpPr>
          <p:cNvPr id="156" name="Lit 5"/>
          <p:cNvSpPr/>
          <p:nvPr/>
        </p:nvSpPr>
        <p:spPr>
          <a:xfrm>
            <a:off x="-107442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5</a:t>
            </a:r>
          </a:p>
        </p:txBody>
      </p:sp>
      <p:sp>
        <p:nvSpPr>
          <p:cNvPr id="178" name="Lit 6"/>
          <p:cNvSpPr/>
          <p:nvPr/>
        </p:nvSpPr>
        <p:spPr>
          <a:xfrm>
            <a:off x="-678180" y="3228633"/>
            <a:ext cx="670317" cy="63120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ts val="4300"/>
              </a:lnSpc>
            </a:pPr>
            <a:r>
              <a:rPr lang="en-US" sz="3200" spc="-250" dirty="0">
                <a:effectLst>
                  <a:outerShdw blurRad="38100" dist="152400" dir="2700000" algn="tl" rotWithShape="0">
                    <a:prstClr val="black">
                      <a:alpha val="80000"/>
                    </a:prstClr>
                  </a:outerShdw>
                </a:effectLst>
                <a:latin typeface="Quicksand Light" pitchFamily="2" charset="0"/>
                <a:cs typeface="Rajdhani Light" panose="02000000000000000000" pitchFamily="2" charset="0"/>
              </a:rPr>
              <a:t>6</a:t>
            </a:r>
          </a:p>
        </p:txBody>
      </p:sp>
      <p:grpSp>
        <p:nvGrpSpPr>
          <p:cNvPr id="83" name="Dim Numbers (Orange)"/>
          <p:cNvGrpSpPr/>
          <p:nvPr/>
        </p:nvGrpSpPr>
        <p:grpSpPr>
          <a:xfrm>
            <a:off x="-6821" y="3346192"/>
            <a:ext cx="2384261" cy="393192"/>
            <a:chOff x="-6821" y="3346192"/>
            <a:chExt cx="2384261" cy="393192"/>
          </a:xfrm>
        </p:grpSpPr>
        <p:sp>
          <p:nvSpPr>
            <p:cNvPr id="10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0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1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9801"/>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14" name="Dim Numbers (Green)"/>
          <p:cNvGrpSpPr/>
          <p:nvPr/>
        </p:nvGrpSpPr>
        <p:grpSpPr>
          <a:xfrm>
            <a:off x="2450592" y="3346192"/>
            <a:ext cx="2384261" cy="393192"/>
            <a:chOff x="-6821" y="3346192"/>
            <a:chExt cx="2384261" cy="393192"/>
          </a:xfrm>
        </p:grpSpPr>
        <p:sp>
          <p:nvSpPr>
            <p:cNvPr id="11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1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1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1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1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2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6FF32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27" name="Dim Numbers (Purple)"/>
          <p:cNvGrpSpPr/>
          <p:nvPr/>
        </p:nvGrpSpPr>
        <p:grpSpPr>
          <a:xfrm>
            <a:off x="4894363" y="3346192"/>
            <a:ext cx="2384261" cy="393192"/>
            <a:chOff x="-6821" y="3346192"/>
            <a:chExt cx="2384261" cy="393192"/>
          </a:xfrm>
        </p:grpSpPr>
        <p:sp>
          <p:nvSpPr>
            <p:cNvPr id="128"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29"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0"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1"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2"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33"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B003CD"/>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34" name="Dim Numbers (Red)"/>
          <p:cNvGrpSpPr/>
          <p:nvPr/>
        </p:nvGrpSpPr>
        <p:grpSpPr>
          <a:xfrm>
            <a:off x="7344955" y="3346192"/>
            <a:ext cx="2384261" cy="393192"/>
            <a:chOff x="-6821" y="3346192"/>
            <a:chExt cx="2384261" cy="393192"/>
          </a:xfrm>
        </p:grpSpPr>
        <p:sp>
          <p:nvSpPr>
            <p:cNvPr id="135"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36"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37"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38"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39"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0"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FF000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1" name="Dim Numbers (Blue)"/>
          <p:cNvGrpSpPr/>
          <p:nvPr/>
        </p:nvGrpSpPr>
        <p:grpSpPr>
          <a:xfrm>
            <a:off x="9795547" y="3346192"/>
            <a:ext cx="2384261" cy="393192"/>
            <a:chOff x="-6821" y="3346192"/>
            <a:chExt cx="2384261" cy="393192"/>
          </a:xfrm>
        </p:grpSpPr>
        <p:sp>
          <p:nvSpPr>
            <p:cNvPr id="142"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43"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44"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45"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46"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47"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rgbClr val="008FF0"/>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grpSp>
        <p:nvGrpSpPr>
          <p:cNvPr id="148" name="Dim Numbers (Black)"/>
          <p:cNvGrpSpPr/>
          <p:nvPr/>
        </p:nvGrpSpPr>
        <p:grpSpPr>
          <a:xfrm>
            <a:off x="12246139" y="3346192"/>
            <a:ext cx="2384261" cy="393192"/>
            <a:chOff x="-6821" y="3346192"/>
            <a:chExt cx="2384261" cy="393192"/>
          </a:xfrm>
        </p:grpSpPr>
        <p:sp>
          <p:nvSpPr>
            <p:cNvPr id="149" name="1"/>
            <p:cNvSpPr/>
            <p:nvPr/>
          </p:nvSpPr>
          <p:spPr>
            <a:xfrm>
              <a:off x="-6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1</a:t>
              </a:r>
            </a:p>
          </p:txBody>
        </p:sp>
        <p:sp>
          <p:nvSpPr>
            <p:cNvPr id="150" name="2"/>
            <p:cNvSpPr/>
            <p:nvPr/>
          </p:nvSpPr>
          <p:spPr>
            <a:xfrm>
              <a:off x="391393"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2</a:t>
              </a:r>
            </a:p>
          </p:txBody>
        </p:sp>
        <p:sp>
          <p:nvSpPr>
            <p:cNvPr id="151" name="3"/>
            <p:cNvSpPr/>
            <p:nvPr/>
          </p:nvSpPr>
          <p:spPr>
            <a:xfrm>
              <a:off x="789607"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3</a:t>
              </a:r>
            </a:p>
          </p:txBody>
        </p:sp>
        <p:sp>
          <p:nvSpPr>
            <p:cNvPr id="152" name="4"/>
            <p:cNvSpPr/>
            <p:nvPr/>
          </p:nvSpPr>
          <p:spPr>
            <a:xfrm>
              <a:off x="1187821"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4</a:t>
              </a:r>
            </a:p>
          </p:txBody>
        </p:sp>
        <p:sp>
          <p:nvSpPr>
            <p:cNvPr id="153" name="5"/>
            <p:cNvSpPr/>
            <p:nvPr/>
          </p:nvSpPr>
          <p:spPr>
            <a:xfrm>
              <a:off x="1586035"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5</a:t>
              </a:r>
            </a:p>
          </p:txBody>
        </p:sp>
        <p:sp>
          <p:nvSpPr>
            <p:cNvPr id="154" name="6"/>
            <p:cNvSpPr/>
            <p:nvPr/>
          </p:nvSpPr>
          <p:spPr>
            <a:xfrm>
              <a:off x="1984248" y="3346192"/>
              <a:ext cx="393192" cy="393192"/>
            </a:xfrm>
            <a:prstGeom prst="rect">
              <a:avLst/>
            </a:prstGeom>
            <a:solidFill>
              <a:schemeClr val="tx1">
                <a:alpha val="0"/>
              </a:schemeClr>
            </a:solidFill>
            <a:ln w="76200">
              <a:noFill/>
            </a:ln>
            <a:effectLst>
              <a:glow rad="38100">
                <a:srgbClr val="F29000">
                  <a:alpha val="49804"/>
                </a:srgb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cene3d>
                <a:camera prst="orthographicFront"/>
                <a:lightRig rig="threePt" dir="t"/>
              </a:scene3d>
              <a:sp3d extrusionH="57150" prstMaterial="translucentPowder">
                <a:bevelT w="38100" h="38100"/>
              </a:sp3d>
            </a:bodyPr>
            <a:lstStyle/>
            <a:p>
              <a:pPr algn="ctr">
                <a:lnSpc>
                  <a:spcPts val="4300"/>
                </a:lnSpc>
              </a:pPr>
              <a:r>
                <a:rPr lang="en-US" sz="3200" spc="-250" dirty="0">
                  <a:solidFill>
                    <a:schemeClr val="tx1">
                      <a:lumMod val="50000"/>
                      <a:lumOff val="50000"/>
                    </a:schemeClr>
                  </a:solidFill>
                  <a:effectLst>
                    <a:outerShdw blurRad="50800" dist="38100" dir="2700000" algn="tl" rotWithShape="0">
                      <a:prstClr val="black">
                        <a:alpha val="40000"/>
                      </a:prstClr>
                    </a:outerShdw>
                  </a:effectLst>
                  <a:latin typeface="Quicksand Light" pitchFamily="2" charset="0"/>
                  <a:cs typeface="Rajdhani Light" panose="02000000000000000000" pitchFamily="2" charset="0"/>
                </a:rPr>
                <a:t>6</a:t>
              </a:r>
            </a:p>
          </p:txBody>
        </p:sp>
      </p:grpSp>
      <p:pic>
        <p:nvPicPr>
          <p:cNvPr id="37" name="Sorry Box Black"/>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2182440" y="-3577895"/>
            <a:ext cx="2596682" cy="3517101"/>
          </a:xfrm>
          <a:prstGeom prst="rect">
            <a:avLst/>
          </a:prstGeom>
        </p:spPr>
      </p:pic>
      <p:pic>
        <p:nvPicPr>
          <p:cNvPr id="155" name="Sorry Box Green"/>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364740" y="-3577895"/>
            <a:ext cx="2596682" cy="3517101"/>
          </a:xfrm>
          <a:prstGeom prst="rect">
            <a:avLst/>
          </a:prstGeom>
        </p:spPr>
      </p:pic>
      <p:pic>
        <p:nvPicPr>
          <p:cNvPr id="82" name="Cat Righ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flipH="1">
            <a:off x="14733962" y="4094479"/>
            <a:ext cx="1855577" cy="1979283"/>
          </a:xfrm>
          <a:prstGeom prst="rect">
            <a:avLst/>
          </a:prstGeom>
          <a:effectLst>
            <a:outerShdw blurRad="50800" dist="38100" dir="2700000" algn="tl" rotWithShape="0">
              <a:prstClr val="black">
                <a:alpha val="40000"/>
              </a:prstClr>
            </a:outerShdw>
          </a:effectLst>
        </p:spPr>
      </p:pic>
      <p:pic>
        <p:nvPicPr>
          <p:cNvPr id="93" name="Unicorn Righ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5153773" y="4122063"/>
            <a:ext cx="1745814" cy="1965960"/>
          </a:xfrm>
          <a:prstGeom prst="rect">
            <a:avLst/>
          </a:prstGeom>
          <a:effectLst>
            <a:outerShdw blurRad="50800" dist="38100" dir="2700000" algn="tl" rotWithShape="0">
              <a:prstClr val="black">
                <a:alpha val="40000"/>
              </a:prstClr>
            </a:outerShdw>
          </a:effectLst>
        </p:spPr>
      </p:pic>
      <p:pic>
        <p:nvPicPr>
          <p:cNvPr id="89" name="Pig Righ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4699666" y="3952238"/>
            <a:ext cx="1800986" cy="2121408"/>
          </a:xfrm>
          <a:prstGeom prst="rect">
            <a:avLst/>
          </a:prstGeom>
          <a:effectLst>
            <a:outerShdw blurRad="50800" dist="38100" dir="2700000" algn="tl" rotWithShape="0">
              <a:prstClr val="black">
                <a:alpha val="40000"/>
              </a:prstClr>
            </a:outerShdw>
          </a:effectLst>
        </p:spPr>
      </p:pic>
      <p:pic>
        <p:nvPicPr>
          <p:cNvPr id="91" name="Tiger Righ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flipH="1">
            <a:off x="14696573" y="4206239"/>
            <a:ext cx="1589456" cy="1865376"/>
          </a:xfrm>
          <a:prstGeom prst="rect">
            <a:avLst/>
          </a:prstGeom>
          <a:effectLst>
            <a:outerShdw blurRad="50800" dist="38100" dir="2700000" algn="tl" rotWithShape="0">
              <a:prstClr val="black">
                <a:alpha val="40000"/>
              </a:prstClr>
            </a:outerShdw>
          </a:effectLst>
        </p:spPr>
      </p:pic>
      <p:pic>
        <p:nvPicPr>
          <p:cNvPr id="87" name="Dog Righ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4733962" y="4277732"/>
            <a:ext cx="1855577" cy="1795657"/>
          </a:xfrm>
          <a:prstGeom prst="rect">
            <a:avLst/>
          </a:prstGeom>
          <a:effectLst>
            <a:outerShdw blurRad="50800" dist="38100" dir="2700000" algn="tl" rotWithShape="0">
              <a:prstClr val="black">
                <a:alpha val="40000"/>
              </a:prstClr>
            </a:outerShdw>
          </a:effectLst>
        </p:spPr>
      </p:pic>
      <p:pic>
        <p:nvPicPr>
          <p:cNvPr id="96" name="Mouse Righ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15147325" y="4511412"/>
            <a:ext cx="1363884" cy="1572768"/>
          </a:xfrm>
          <a:prstGeom prst="rect">
            <a:avLst/>
          </a:prstGeom>
          <a:effectLst>
            <a:outerShdw blurRad="50800" dist="38100" dir="2700000" algn="tl" rotWithShape="0">
              <a:prstClr val="black">
                <a:alpha val="40000"/>
              </a:prstClr>
            </a:outerShdw>
          </a:effectLst>
        </p:spPr>
      </p:pic>
      <p:pic>
        <p:nvPicPr>
          <p:cNvPr id="81" name="Cat Lef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1930400" y="4094479"/>
            <a:ext cx="1855577" cy="1979283"/>
          </a:xfrm>
          <a:prstGeom prst="rect">
            <a:avLst/>
          </a:prstGeom>
          <a:effectLst>
            <a:outerShdw blurRad="50800" dist="38100" dir="2700000" algn="tl" rotWithShape="0">
              <a:prstClr val="black">
                <a:alpha val="40000"/>
              </a:prstClr>
            </a:outerShdw>
          </a:effectLst>
        </p:spPr>
      </p:pic>
      <p:pic>
        <p:nvPicPr>
          <p:cNvPr id="92" name="Unicorn Left"/>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flipH="1">
            <a:off x="-2231949" y="4111903"/>
            <a:ext cx="1745814" cy="1965960"/>
          </a:xfrm>
          <a:prstGeom prst="rect">
            <a:avLst/>
          </a:prstGeom>
          <a:effectLst>
            <a:outerShdw blurRad="50800" dist="38100" dir="2700000" algn="tl" rotWithShape="0">
              <a:prstClr val="black">
                <a:alpha val="40000"/>
              </a:prstClr>
            </a:outerShdw>
          </a:effectLst>
        </p:spPr>
      </p:pic>
      <p:pic>
        <p:nvPicPr>
          <p:cNvPr id="88" name="Pig Left"/>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842776" y="3942078"/>
            <a:ext cx="1800986" cy="2121408"/>
          </a:xfrm>
          <a:prstGeom prst="rect">
            <a:avLst/>
          </a:prstGeom>
          <a:effectLst>
            <a:outerShdw blurRad="50800" dist="38100" dir="2700000" algn="tl" rotWithShape="0">
              <a:prstClr val="black">
                <a:alpha val="40000"/>
              </a:prstClr>
            </a:outerShdw>
          </a:effectLst>
        </p:spPr>
      </p:pic>
      <p:pic>
        <p:nvPicPr>
          <p:cNvPr id="90" name="Tiger Left"/>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632509" y="4196079"/>
            <a:ext cx="1589456" cy="1865376"/>
          </a:xfrm>
          <a:prstGeom prst="rect">
            <a:avLst/>
          </a:prstGeom>
          <a:effectLst>
            <a:outerShdw blurRad="50800" dist="38100" dir="2700000" algn="tl" rotWithShape="0">
              <a:prstClr val="black">
                <a:alpha val="40000"/>
              </a:prstClr>
            </a:outerShdw>
          </a:effectLst>
        </p:spPr>
      </p:pic>
      <p:pic>
        <p:nvPicPr>
          <p:cNvPr id="86" name="Dog Left"/>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flipH="1">
            <a:off x="-1930400" y="4267317"/>
            <a:ext cx="1855577" cy="1795657"/>
          </a:xfrm>
          <a:prstGeom prst="rect">
            <a:avLst/>
          </a:prstGeom>
          <a:effectLst>
            <a:outerShdw blurRad="50800" dist="38100" dir="2700000" algn="tl" rotWithShape="0">
              <a:prstClr val="black">
                <a:alpha val="40000"/>
              </a:prstClr>
            </a:outerShdw>
          </a:effectLst>
        </p:spPr>
      </p:pic>
      <p:pic>
        <p:nvPicPr>
          <p:cNvPr id="95" name="Mouse Left"/>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flipH="1">
            <a:off x="-1860816" y="4511039"/>
            <a:ext cx="1363884" cy="1572768"/>
          </a:xfrm>
          <a:prstGeom prst="rect">
            <a:avLst/>
          </a:prstGeom>
          <a:effectLst>
            <a:outerShdw blurRad="50800" dist="38100" dir="2700000" algn="tl" rotWithShape="0">
              <a:prstClr val="black">
                <a:alpha val="40000"/>
              </a:prstClr>
            </a:outerShdw>
          </a:effectLst>
        </p:spPr>
      </p:pic>
      <p:pic>
        <p:nvPicPr>
          <p:cNvPr id="3" name="Drums"/>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650566" y="3337871"/>
            <a:ext cx="3712632" cy="2915608"/>
          </a:xfrm>
          <a:prstGeom prst="rect">
            <a:avLst/>
          </a:prstGeom>
          <a:effectLst>
            <a:outerShdw blurRad="76200" dir="13500000" sy="23000" kx="1200000" algn="br" rotWithShape="0">
              <a:prstClr val="black">
                <a:alpha val="20000"/>
              </a:prstClr>
            </a:outerShdw>
          </a:effectLst>
        </p:spPr>
      </p:pic>
      <p:grpSp>
        <p:nvGrpSpPr>
          <p:cNvPr id="43" name="Keys"/>
          <p:cNvGrpSpPr/>
          <p:nvPr/>
        </p:nvGrpSpPr>
        <p:grpSpPr>
          <a:xfrm>
            <a:off x="9718040" y="4785360"/>
            <a:ext cx="2501659" cy="1600200"/>
            <a:chOff x="9718040" y="4800600"/>
            <a:chExt cx="2501659" cy="1600200"/>
          </a:xfrm>
        </p:grpSpPr>
        <p:pic>
          <p:nvPicPr>
            <p:cNvPr id="10" name="Keyboard"/>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9718040" y="4800600"/>
              <a:ext cx="2501659" cy="1550872"/>
            </a:xfrm>
            <a:prstGeom prst="rect">
              <a:avLst/>
            </a:prstGeom>
            <a:effectLst>
              <a:outerShdw blurRad="76200" dir="13500000" sy="23000" kx="1200000" algn="br" rotWithShape="0">
                <a:prstClr val="black">
                  <a:alpha val="20000"/>
                </a:prstClr>
              </a:outerShdw>
            </a:effectLst>
          </p:spPr>
        </p:pic>
        <p:pic>
          <p:nvPicPr>
            <p:cNvPr id="11" name="K Amp and Speakers"/>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10084983" y="5162080"/>
              <a:ext cx="1787476" cy="1238720"/>
            </a:xfrm>
            <a:prstGeom prst="rect">
              <a:avLst/>
            </a:prstGeom>
            <a:effectLst>
              <a:outerShdw blurRad="76200" dir="13500000" sy="23000" kx="1200000" algn="br" rotWithShape="0">
                <a:prstClr val="black">
                  <a:alpha val="20000"/>
                </a:prstClr>
              </a:outerShdw>
            </a:effectLst>
          </p:spPr>
        </p:pic>
      </p:grpSp>
      <p:grpSp>
        <p:nvGrpSpPr>
          <p:cNvPr id="39" name="Lead"/>
          <p:cNvGrpSpPr>
            <a:grpSpLocks noChangeAspect="1"/>
          </p:cNvGrpSpPr>
          <p:nvPr/>
        </p:nvGrpSpPr>
        <p:grpSpPr>
          <a:xfrm>
            <a:off x="12155470" y="4063999"/>
            <a:ext cx="2437727" cy="2575371"/>
            <a:chOff x="12033552" y="3830781"/>
            <a:chExt cx="2821971" cy="2981310"/>
          </a:xfrm>
        </p:grpSpPr>
        <p:pic>
          <p:nvPicPr>
            <p:cNvPr id="25" name="LG Amp"/>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3103803" y="3959163"/>
              <a:ext cx="1751720" cy="2852928"/>
            </a:xfrm>
            <a:prstGeom prst="rect">
              <a:avLst/>
            </a:prstGeom>
            <a:effectLst>
              <a:outerShdw blurRad="76200" dir="13500000" sy="23000" kx="1200000" algn="br" rotWithShape="0">
                <a:prstClr val="black">
                  <a:alpha val="20000"/>
                </a:prstClr>
              </a:outerShdw>
            </a:effectLst>
          </p:spPr>
        </p:pic>
        <p:pic>
          <p:nvPicPr>
            <p:cNvPr id="12" name="L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2158035" y="4870438"/>
              <a:ext cx="931993" cy="1941653"/>
            </a:xfrm>
            <a:prstGeom prst="rect">
              <a:avLst/>
            </a:prstGeom>
            <a:effectLst>
              <a:outerShdw blurRad="76200" dir="13500000" sy="23000" kx="1200000" algn="br" rotWithShape="0">
                <a:prstClr val="black">
                  <a:alpha val="20000"/>
                </a:prstClr>
              </a:outerShdw>
            </a:effectLst>
          </p:spPr>
        </p:pic>
        <p:pic>
          <p:nvPicPr>
            <p:cNvPr id="13" name="Lead Guita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2033552" y="3830781"/>
              <a:ext cx="1172900" cy="2863122"/>
            </a:xfrm>
            <a:prstGeom prst="rect">
              <a:avLst/>
            </a:prstGeom>
            <a:effectLst>
              <a:outerShdw blurRad="76200" dir="13500000" sy="23000" kx="1200000" algn="br" rotWithShape="0">
                <a:prstClr val="black">
                  <a:alpha val="20000"/>
                </a:prstClr>
              </a:outerShdw>
            </a:effectLst>
          </p:spPr>
        </p:pic>
      </p:grpSp>
      <p:grpSp>
        <p:nvGrpSpPr>
          <p:cNvPr id="41" name="Bass"/>
          <p:cNvGrpSpPr>
            <a:grpSpLocks noChangeAspect="1"/>
          </p:cNvGrpSpPr>
          <p:nvPr/>
        </p:nvGrpSpPr>
        <p:grpSpPr>
          <a:xfrm>
            <a:off x="2526055" y="3555483"/>
            <a:ext cx="2295945" cy="2845316"/>
            <a:chOff x="2356182" y="3093140"/>
            <a:chExt cx="2669020" cy="3307660"/>
          </a:xfrm>
        </p:grpSpPr>
        <p:pic>
          <p:nvPicPr>
            <p:cNvPr id="19" name="Bass Amp"/>
            <p:cNvPicPr>
              <a:picLocks noChangeAspect="1"/>
            </p:cNvPicPr>
            <p:nvPr/>
          </p:nvPicPr>
          <p:blipFill>
            <a:blip r:embed="rId46" cstate="print">
              <a:extLst>
                <a:ext uri="{28A0092B-C50C-407E-A947-70E740481C1C}">
                  <a14:useLocalDpi xmlns:a14="http://schemas.microsoft.com/office/drawing/2010/main" val="0"/>
                </a:ext>
              </a:extLst>
            </a:blip>
            <a:stretch>
              <a:fillRect/>
            </a:stretch>
          </p:blipFill>
          <p:spPr>
            <a:xfrm>
              <a:off x="3386945" y="3306922"/>
              <a:ext cx="1638257" cy="3093876"/>
            </a:xfrm>
            <a:prstGeom prst="rect">
              <a:avLst/>
            </a:prstGeom>
            <a:effectLst>
              <a:outerShdw blurRad="76200" dir="13500000" sy="23000" kx="1200000" algn="br" rotWithShape="0">
                <a:prstClr val="black">
                  <a:alpha val="20000"/>
                </a:prstClr>
              </a:outerShdw>
            </a:effectLst>
          </p:spPr>
        </p:pic>
        <p:pic>
          <p:nvPicPr>
            <p:cNvPr id="24" name="B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2420807" y="4459147"/>
              <a:ext cx="931993" cy="1941653"/>
            </a:xfrm>
            <a:prstGeom prst="rect">
              <a:avLst/>
            </a:prstGeom>
            <a:effectLst>
              <a:outerShdw blurRad="76200" dir="13500000" sy="23000" kx="1200000" algn="br" rotWithShape="0">
                <a:prstClr val="black">
                  <a:alpha val="20000"/>
                </a:prstClr>
              </a:outerShdw>
            </a:effectLst>
          </p:spPr>
        </p:pic>
        <p:pic>
          <p:nvPicPr>
            <p:cNvPr id="18" name="Bass"/>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2356182" y="3093140"/>
              <a:ext cx="920822" cy="3108960"/>
            </a:xfrm>
            <a:prstGeom prst="rect">
              <a:avLst/>
            </a:prstGeom>
            <a:effectLst>
              <a:outerShdw blurRad="76200" dir="13500000" sy="23000" kx="1200000" algn="br" rotWithShape="0">
                <a:prstClr val="black">
                  <a:alpha val="20000"/>
                </a:prstClr>
              </a:outerShdw>
            </a:effectLst>
          </p:spPr>
        </p:pic>
      </p:grpSp>
      <p:grpSp>
        <p:nvGrpSpPr>
          <p:cNvPr id="42" name="Mic"/>
          <p:cNvGrpSpPr>
            <a:grpSpLocks noChangeAspect="1"/>
          </p:cNvGrpSpPr>
          <p:nvPr/>
        </p:nvGrpSpPr>
        <p:grpSpPr>
          <a:xfrm>
            <a:off x="4896482" y="3946153"/>
            <a:ext cx="2377698" cy="2723697"/>
            <a:chOff x="4784722" y="3876399"/>
            <a:chExt cx="2576198" cy="2951082"/>
          </a:xfrm>
        </p:grpSpPr>
        <p:pic>
          <p:nvPicPr>
            <p:cNvPr id="15" name="Mic Amp"/>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4784722" y="5030678"/>
              <a:ext cx="1614098" cy="1724210"/>
            </a:xfrm>
            <a:prstGeom prst="rect">
              <a:avLst/>
            </a:prstGeom>
            <a:effectLst>
              <a:outerShdw blurRad="76200" dir="13500000" sy="23000" kx="1200000" algn="br" rotWithShape="0">
                <a:prstClr val="black">
                  <a:alpha val="20000"/>
                </a:prstClr>
              </a:outerShdw>
            </a:effectLst>
          </p:spPr>
        </p:pic>
        <p:pic>
          <p:nvPicPr>
            <p:cNvPr id="16" name="Mic Speake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534305" y="5015513"/>
              <a:ext cx="826615" cy="1766462"/>
            </a:xfrm>
            <a:prstGeom prst="rect">
              <a:avLst/>
            </a:prstGeom>
            <a:effectLst>
              <a:outerShdw blurRad="76200" dir="13500000" sy="23000" kx="1200000" algn="br" rotWithShape="0">
                <a:prstClr val="black">
                  <a:alpha val="20000"/>
                </a:prstClr>
              </a:outerShdw>
            </a:effectLst>
          </p:spPr>
        </p:pic>
        <p:pic>
          <p:nvPicPr>
            <p:cNvPr id="17" name="Microphone and Speaker"/>
            <p:cNvPicPr>
              <a:picLocks noChangeAspect="1"/>
            </p:cNvPicPr>
            <p:nvPr/>
          </p:nvPicPr>
          <p:blipFill rotWithShape="1">
            <a:blip r:embed="rId50" cstate="print">
              <a:extLst>
                <a:ext uri="{28A0092B-C50C-407E-A947-70E740481C1C}">
                  <a14:useLocalDpi xmlns:a14="http://schemas.microsoft.com/office/drawing/2010/main" val="0"/>
                </a:ext>
              </a:extLst>
            </a:blip>
            <a:srcRect l="61407" t="32463"/>
            <a:stretch/>
          </p:blipFill>
          <p:spPr>
            <a:xfrm>
              <a:off x="5900918" y="3876399"/>
              <a:ext cx="926485" cy="2951082"/>
            </a:xfrm>
            <a:prstGeom prst="rect">
              <a:avLst/>
            </a:prstGeom>
            <a:effectLst>
              <a:outerShdw blurRad="76200" dir="13500000" sy="23000" kx="1200000" algn="br" rotWithShape="0">
                <a:prstClr val="black">
                  <a:alpha val="20000"/>
                </a:prstClr>
              </a:outerShdw>
            </a:effectLst>
          </p:spPr>
        </p:pic>
      </p:grpSp>
      <p:grpSp>
        <p:nvGrpSpPr>
          <p:cNvPr id="40" name="Rhythm"/>
          <p:cNvGrpSpPr>
            <a:grpSpLocks noChangeAspect="1"/>
          </p:cNvGrpSpPr>
          <p:nvPr/>
        </p:nvGrpSpPr>
        <p:grpSpPr>
          <a:xfrm>
            <a:off x="46249" y="3809999"/>
            <a:ext cx="2453110" cy="2859851"/>
            <a:chOff x="-228600" y="3525217"/>
            <a:chExt cx="2819400" cy="3286874"/>
          </a:xfrm>
        </p:grpSpPr>
        <p:pic>
          <p:nvPicPr>
            <p:cNvPr id="21" name="RG Amp"/>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228600" y="3928807"/>
              <a:ext cx="1751760" cy="2852993"/>
            </a:xfrm>
            <a:prstGeom prst="rect">
              <a:avLst/>
            </a:prstGeom>
            <a:effectLst>
              <a:outerShdw blurRad="76200" dir="13500000" sy="23000" kx="1200000" algn="br" rotWithShape="0">
                <a:prstClr val="black">
                  <a:alpha val="20000"/>
                </a:prstClr>
              </a:outerShdw>
            </a:effectLst>
          </p:spPr>
        </p:pic>
        <p:pic>
          <p:nvPicPr>
            <p:cNvPr id="22" name="RG Stand"/>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91799" y="4870438"/>
              <a:ext cx="931993" cy="1941653"/>
            </a:xfrm>
            <a:prstGeom prst="rect">
              <a:avLst/>
            </a:prstGeom>
            <a:effectLst>
              <a:outerShdw blurRad="76200" dir="13500000" sy="23000" kx="1200000" algn="br" rotWithShape="0">
                <a:prstClr val="black">
                  <a:alpha val="20000"/>
                </a:prstClr>
              </a:outerShdw>
            </a:effectLst>
          </p:spPr>
        </p:pic>
        <p:pic>
          <p:nvPicPr>
            <p:cNvPr id="23" name="Rhythm Guita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510618" y="3525217"/>
              <a:ext cx="1080182" cy="3010921"/>
            </a:xfrm>
            <a:prstGeom prst="rect">
              <a:avLst/>
            </a:prstGeom>
            <a:effectLst>
              <a:outerShdw blurRad="76200" dir="13500000" sy="23000" kx="1200000" algn="br" rotWithShape="0">
                <a:prstClr val="black">
                  <a:alpha val="20000"/>
                </a:prstClr>
              </a:outerShdw>
            </a:effectLst>
          </p:spPr>
        </p:pic>
      </p:grpSp>
      <p:pic>
        <p:nvPicPr>
          <p:cNvPr id="164" name="Old Man Turtle Right"/>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flipH="1">
            <a:off x="7472231" y="5898744"/>
            <a:ext cx="2700914" cy="1738713"/>
          </a:xfrm>
          <a:prstGeom prst="rect">
            <a:avLst/>
          </a:prstGeom>
          <a:effectLst>
            <a:outerShdw blurRad="76200" dir="13500000" sy="23000" kx="1200000" algn="br" rotWithShape="0">
              <a:prstClr val="black">
                <a:alpha val="20000"/>
              </a:prstClr>
            </a:outerShdw>
          </a:effectLst>
        </p:spPr>
      </p:pic>
      <p:pic>
        <p:nvPicPr>
          <p:cNvPr id="161" name="Old Man Turtle"/>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6933751" y="5898744"/>
            <a:ext cx="2700914" cy="1738713"/>
          </a:xfrm>
          <a:prstGeom prst="rect">
            <a:avLst/>
          </a:prstGeom>
          <a:effectLst>
            <a:outerShdw blurRad="76200" dir="13500000" sy="23000" kx="1200000" algn="br" rotWithShape="0">
              <a:prstClr val="black">
                <a:alpha val="20000"/>
              </a:prstClr>
            </a:outerShdw>
          </a:effectLst>
        </p:spPr>
      </p:pic>
      <p:pic>
        <p:nvPicPr>
          <p:cNvPr id="29" name="Unicorn"/>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10136943" y="5964435"/>
            <a:ext cx="2030007" cy="2285990"/>
          </a:xfrm>
          <a:prstGeom prst="rect">
            <a:avLst/>
          </a:prstGeom>
          <a:effectLst>
            <a:outerShdw blurRad="50800" dist="38100" dir="2700000" algn="tl" rotWithShape="0">
              <a:prstClr val="black">
                <a:alpha val="40000"/>
              </a:prstClr>
            </a:outerShdw>
          </a:effectLst>
        </p:spPr>
      </p:pic>
      <p:pic>
        <p:nvPicPr>
          <p:cNvPr id="14" name="Cat"/>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44358" y="5924647"/>
            <a:ext cx="2169699" cy="2314346"/>
          </a:xfrm>
          <a:prstGeom prst="rect">
            <a:avLst/>
          </a:prstGeom>
          <a:effectLst>
            <a:outerShdw blurRad="50800" dist="38100" dir="2700000" algn="tl" rotWithShape="0">
              <a:prstClr val="black">
                <a:alpha val="40000"/>
              </a:prstClr>
            </a:outerShdw>
          </a:effectLst>
        </p:spPr>
      </p:pic>
      <p:pic>
        <p:nvPicPr>
          <p:cNvPr id="27" name="Mouse"/>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flipH="1">
            <a:off x="12588948" y="6431689"/>
            <a:ext cx="1582944" cy="1825377"/>
          </a:xfrm>
          <a:prstGeom prst="rect">
            <a:avLst/>
          </a:prstGeom>
          <a:effectLst>
            <a:outerShdw blurRad="50800" dist="38100" dir="2700000" algn="tl" rotWithShape="0">
              <a:prstClr val="black">
                <a:alpha val="40000"/>
              </a:prstClr>
            </a:outerShdw>
          </a:effectLst>
        </p:spPr>
      </p:pic>
      <p:pic>
        <p:nvPicPr>
          <p:cNvPr id="30" name="Dog"/>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2636347" y="6149138"/>
            <a:ext cx="2148375" cy="2079000"/>
          </a:xfrm>
          <a:prstGeom prst="rect">
            <a:avLst/>
          </a:prstGeom>
          <a:effectLst>
            <a:outerShdw blurRad="50800" dist="38100" dir="2700000" algn="tl" rotWithShape="0">
              <a:prstClr val="black">
                <a:alpha val="40000"/>
              </a:prstClr>
            </a:outerShdw>
          </a:effectLst>
        </p:spPr>
      </p:pic>
      <p:pic>
        <p:nvPicPr>
          <p:cNvPr id="28" name="Pig"/>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5115499" y="5781440"/>
            <a:ext cx="2097185" cy="2470304"/>
          </a:xfrm>
          <a:prstGeom prst="rect">
            <a:avLst/>
          </a:prstGeom>
          <a:effectLst>
            <a:outerShdw blurRad="50800" dist="38100" dir="2700000" algn="tl" rotWithShape="0">
              <a:prstClr val="black">
                <a:alpha val="40000"/>
              </a:prstClr>
            </a:outerShdw>
          </a:effectLst>
        </p:spPr>
      </p:pic>
      <p:pic>
        <p:nvPicPr>
          <p:cNvPr id="20" name="Tige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585559" y="6085256"/>
            <a:ext cx="1842645" cy="2162517"/>
          </a:xfrm>
          <a:prstGeom prst="rect">
            <a:avLst/>
          </a:prstGeom>
          <a:effectLst>
            <a:outerShdw blurRad="50800" dist="38100" dir="2700000" algn="tl" rotWithShape="0">
              <a:prstClr val="black">
                <a:alpha val="40000"/>
              </a:prstClr>
            </a:outerShdw>
          </a:effectLst>
        </p:spPr>
      </p:pic>
      <p:pic>
        <p:nvPicPr>
          <p:cNvPr id="75" name="Black Button 1"/>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2028072" y="7576660"/>
            <a:ext cx="402336" cy="402336"/>
          </a:xfrm>
          <a:prstGeom prst="rect">
            <a:avLst/>
          </a:prstGeom>
          <a:effectLst>
            <a:outerShdw blurRad="50800" dist="38100" dir="2700000" algn="tl" rotWithShape="0">
              <a:prstClr val="black">
                <a:alpha val="40000"/>
              </a:prstClr>
            </a:outerShdw>
          </a:effectLst>
        </p:spPr>
      </p:pic>
      <p:pic>
        <p:nvPicPr>
          <p:cNvPr id="73" name="Blue Button 1"/>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621095" y="7576660"/>
            <a:ext cx="402336" cy="402336"/>
          </a:xfrm>
          <a:prstGeom prst="rect">
            <a:avLst/>
          </a:prstGeom>
          <a:effectLst>
            <a:outerShdw blurRad="50800" dist="38100" dir="2700000" algn="tl" rotWithShape="0">
              <a:prstClr val="black">
                <a:alpha val="40000"/>
              </a:prstClr>
            </a:outerShdw>
          </a:effectLst>
        </p:spPr>
      </p:pic>
      <p:pic>
        <p:nvPicPr>
          <p:cNvPr id="71" name="Red Button 1"/>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214116" y="7576660"/>
            <a:ext cx="402336" cy="402336"/>
          </a:xfrm>
          <a:prstGeom prst="rect">
            <a:avLst/>
          </a:prstGeom>
          <a:effectLst>
            <a:outerShdw blurRad="50800" dist="38100" dir="2700000" algn="tl" rotWithShape="0">
              <a:prstClr val="black">
                <a:alpha val="40000"/>
              </a:prstClr>
            </a:outerShdw>
          </a:effectLst>
        </p:spPr>
      </p:pic>
      <p:pic>
        <p:nvPicPr>
          <p:cNvPr id="72" name="Purple Button 1"/>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07137" y="7576660"/>
            <a:ext cx="402336" cy="402336"/>
          </a:xfrm>
          <a:prstGeom prst="rect">
            <a:avLst/>
          </a:prstGeom>
          <a:effectLst>
            <a:outerShdw blurRad="50800" dist="38100" dir="2700000" algn="tl" rotWithShape="0">
              <a:prstClr val="black">
                <a:alpha val="40000"/>
              </a:prstClr>
            </a:outerShdw>
          </a:effectLst>
        </p:spPr>
      </p:pic>
      <p:pic>
        <p:nvPicPr>
          <p:cNvPr id="70" name="Green Button 1"/>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400158" y="7576660"/>
            <a:ext cx="402336" cy="402336"/>
          </a:xfrm>
          <a:prstGeom prst="rect">
            <a:avLst/>
          </a:prstGeom>
          <a:effectLst>
            <a:outerShdw blurRad="50800" dist="38100" dir="2700000" algn="tl" rotWithShape="0">
              <a:prstClr val="black">
                <a:alpha val="40000"/>
              </a:prstClr>
            </a:outerShdw>
          </a:effectLst>
        </p:spPr>
      </p:pic>
      <p:pic>
        <p:nvPicPr>
          <p:cNvPr id="74" name="Orange Button 1"/>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6821" y="7576660"/>
            <a:ext cx="402336" cy="402336"/>
          </a:xfrm>
          <a:prstGeom prst="rect">
            <a:avLst/>
          </a:prstGeom>
          <a:effectLst>
            <a:outerShdw blurRad="50800" dist="38100" dir="2700000" algn="tl" rotWithShape="0">
              <a:prstClr val="black">
                <a:alpha val="40000"/>
              </a:prstClr>
            </a:outerShdw>
          </a:effectLst>
        </p:spPr>
      </p:pic>
      <p:pic>
        <p:nvPicPr>
          <p:cNvPr id="45" name="Black Button 2"/>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4469044" y="7576660"/>
            <a:ext cx="402336" cy="402336"/>
          </a:xfrm>
          <a:prstGeom prst="rect">
            <a:avLst/>
          </a:prstGeom>
          <a:effectLst>
            <a:outerShdw blurRad="50800" dist="38100" dir="2700000" algn="tl" rotWithShape="0">
              <a:prstClr val="black">
                <a:alpha val="40000"/>
              </a:prstClr>
            </a:outerShdw>
          </a:effectLst>
        </p:spPr>
      </p:pic>
      <p:pic>
        <p:nvPicPr>
          <p:cNvPr id="46" name="Blue Button 2"/>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4063591" y="7576660"/>
            <a:ext cx="402336" cy="402336"/>
          </a:xfrm>
          <a:prstGeom prst="rect">
            <a:avLst/>
          </a:prstGeom>
          <a:effectLst>
            <a:outerShdw blurRad="50800" dist="38100" dir="2700000" algn="tl" rotWithShape="0">
              <a:prstClr val="black">
                <a:alpha val="40000"/>
              </a:prstClr>
            </a:outerShdw>
          </a:effectLst>
        </p:spPr>
      </p:pic>
      <p:pic>
        <p:nvPicPr>
          <p:cNvPr id="47" name="Red Button 2"/>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3658136" y="7576660"/>
            <a:ext cx="402336" cy="402336"/>
          </a:xfrm>
          <a:prstGeom prst="rect">
            <a:avLst/>
          </a:prstGeom>
          <a:effectLst>
            <a:outerShdw blurRad="50800" dist="38100" dir="2700000" algn="tl" rotWithShape="0">
              <a:prstClr val="black">
                <a:alpha val="40000"/>
              </a:prstClr>
            </a:outerShdw>
          </a:effectLst>
        </p:spPr>
      </p:pic>
      <p:pic>
        <p:nvPicPr>
          <p:cNvPr id="48" name="Purple Button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3252681" y="7576660"/>
            <a:ext cx="402336" cy="402336"/>
          </a:xfrm>
          <a:prstGeom prst="rect">
            <a:avLst/>
          </a:prstGeom>
          <a:effectLst>
            <a:outerShdw blurRad="50800" dist="38100" dir="2700000" algn="tl" rotWithShape="0">
              <a:prstClr val="black">
                <a:alpha val="40000"/>
              </a:prstClr>
            </a:outerShdw>
          </a:effectLst>
        </p:spPr>
      </p:pic>
      <p:pic>
        <p:nvPicPr>
          <p:cNvPr id="49" name="Green Button 2"/>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2847226" y="7576660"/>
            <a:ext cx="402336" cy="402336"/>
          </a:xfrm>
          <a:prstGeom prst="rect">
            <a:avLst/>
          </a:prstGeom>
          <a:effectLst>
            <a:outerShdw blurRad="50800" dist="38100" dir="2700000" algn="tl" rotWithShape="0">
              <a:prstClr val="black">
                <a:alpha val="40000"/>
              </a:prstClr>
            </a:outerShdw>
          </a:effectLst>
        </p:spPr>
      </p:pic>
      <p:pic>
        <p:nvPicPr>
          <p:cNvPr id="50" name="Orange Button 2"/>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2441771" y="7576660"/>
            <a:ext cx="402336" cy="402336"/>
          </a:xfrm>
          <a:prstGeom prst="rect">
            <a:avLst/>
          </a:prstGeom>
          <a:effectLst>
            <a:outerShdw blurRad="50800" dist="38100" dir="2700000" algn="tl" rotWithShape="0">
              <a:prstClr val="black">
                <a:alpha val="40000"/>
              </a:prstClr>
            </a:outerShdw>
          </a:effectLst>
        </p:spPr>
      </p:pic>
      <p:pic>
        <p:nvPicPr>
          <p:cNvPr id="51" name="Black Button 3"/>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08104" y="7576660"/>
            <a:ext cx="402336" cy="402336"/>
          </a:xfrm>
          <a:prstGeom prst="rect">
            <a:avLst/>
          </a:prstGeom>
          <a:effectLst>
            <a:outerShdw blurRad="50800" dist="38100" dir="2700000" algn="tl" rotWithShape="0">
              <a:prstClr val="black">
                <a:alpha val="40000"/>
              </a:prstClr>
            </a:outerShdw>
          </a:effectLst>
        </p:spPr>
      </p:pic>
      <p:pic>
        <p:nvPicPr>
          <p:cNvPr id="52" name="Blue Button 3"/>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6501127" y="7576660"/>
            <a:ext cx="402336" cy="402336"/>
          </a:xfrm>
          <a:prstGeom prst="rect">
            <a:avLst/>
          </a:prstGeom>
          <a:effectLst>
            <a:outerShdw blurRad="50800" dist="38100" dir="2700000" algn="tl" rotWithShape="0">
              <a:prstClr val="black">
                <a:alpha val="40000"/>
              </a:prstClr>
            </a:outerShdw>
          </a:effectLst>
        </p:spPr>
      </p:pic>
      <p:pic>
        <p:nvPicPr>
          <p:cNvPr id="53" name="Red Button 3"/>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094148" y="7576660"/>
            <a:ext cx="402336" cy="402336"/>
          </a:xfrm>
          <a:prstGeom prst="rect">
            <a:avLst/>
          </a:prstGeom>
          <a:effectLst>
            <a:outerShdw blurRad="50800" dist="38100" dir="2700000" algn="tl" rotWithShape="0">
              <a:prstClr val="black">
                <a:alpha val="40000"/>
              </a:prstClr>
            </a:outerShdw>
          </a:effectLst>
        </p:spPr>
      </p:pic>
      <p:pic>
        <p:nvPicPr>
          <p:cNvPr id="54" name="Purple Button 3"/>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5687169" y="7576660"/>
            <a:ext cx="402336" cy="402336"/>
          </a:xfrm>
          <a:prstGeom prst="rect">
            <a:avLst/>
          </a:prstGeom>
          <a:effectLst>
            <a:outerShdw blurRad="50800" dist="38100" dir="2700000" algn="tl" rotWithShape="0">
              <a:prstClr val="black">
                <a:alpha val="40000"/>
              </a:prstClr>
            </a:outerShdw>
          </a:effectLst>
        </p:spPr>
      </p:pic>
      <p:pic>
        <p:nvPicPr>
          <p:cNvPr id="55" name="Green Button 3"/>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5280190" y="7576660"/>
            <a:ext cx="402336" cy="402336"/>
          </a:xfrm>
          <a:prstGeom prst="rect">
            <a:avLst/>
          </a:prstGeom>
          <a:effectLst>
            <a:outerShdw blurRad="50800" dist="38100" dir="2700000" algn="tl" rotWithShape="0">
              <a:prstClr val="black">
                <a:alpha val="40000"/>
              </a:prstClr>
            </a:outerShdw>
          </a:effectLst>
        </p:spPr>
      </p:pic>
      <p:pic>
        <p:nvPicPr>
          <p:cNvPr id="56" name="Orange Button 3"/>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4873211" y="7576660"/>
            <a:ext cx="402336" cy="402336"/>
          </a:xfrm>
          <a:prstGeom prst="rect">
            <a:avLst/>
          </a:prstGeom>
          <a:effectLst>
            <a:outerShdw blurRad="50800" dist="38100" dir="2700000" algn="tl" rotWithShape="0">
              <a:prstClr val="black">
                <a:alpha val="40000"/>
              </a:prstClr>
            </a:outerShdw>
          </a:effectLst>
        </p:spPr>
      </p:pic>
      <p:pic>
        <p:nvPicPr>
          <p:cNvPr id="57" name="Black Button 4"/>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343580" y="7576660"/>
            <a:ext cx="402336" cy="402336"/>
          </a:xfrm>
          <a:prstGeom prst="rect">
            <a:avLst/>
          </a:prstGeom>
          <a:effectLst>
            <a:outerShdw blurRad="50800" dist="38100" dir="2700000" algn="tl" rotWithShape="0">
              <a:prstClr val="black">
                <a:alpha val="40000"/>
              </a:prstClr>
            </a:outerShdw>
          </a:effectLst>
        </p:spPr>
      </p:pic>
      <p:pic>
        <p:nvPicPr>
          <p:cNvPr id="58" name="Blue Button 4"/>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8936603" y="7576660"/>
            <a:ext cx="402336" cy="402336"/>
          </a:xfrm>
          <a:prstGeom prst="rect">
            <a:avLst/>
          </a:prstGeom>
          <a:effectLst>
            <a:outerShdw blurRad="50800" dist="38100" dir="2700000" algn="tl" rotWithShape="0">
              <a:prstClr val="black">
                <a:alpha val="40000"/>
              </a:prstClr>
            </a:outerShdw>
          </a:effectLst>
        </p:spPr>
      </p:pic>
      <p:pic>
        <p:nvPicPr>
          <p:cNvPr id="59" name="Red Button 4"/>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8529624" y="7576660"/>
            <a:ext cx="402336" cy="402336"/>
          </a:xfrm>
          <a:prstGeom prst="rect">
            <a:avLst/>
          </a:prstGeom>
          <a:effectLst>
            <a:outerShdw blurRad="50800" dist="38100" dir="2700000" algn="tl" rotWithShape="0">
              <a:prstClr val="black">
                <a:alpha val="40000"/>
              </a:prstClr>
            </a:outerShdw>
          </a:effectLst>
        </p:spPr>
      </p:pic>
      <p:pic>
        <p:nvPicPr>
          <p:cNvPr id="60" name="Purple Button 4"/>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8122645" y="7576660"/>
            <a:ext cx="402336" cy="402336"/>
          </a:xfrm>
          <a:prstGeom prst="rect">
            <a:avLst/>
          </a:prstGeom>
          <a:effectLst>
            <a:outerShdw blurRad="50800" dist="38100" dir="2700000" algn="tl" rotWithShape="0">
              <a:prstClr val="black">
                <a:alpha val="40000"/>
              </a:prstClr>
            </a:outerShdw>
          </a:effectLst>
        </p:spPr>
      </p:pic>
      <p:pic>
        <p:nvPicPr>
          <p:cNvPr id="61" name="Green Button 4"/>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7715666" y="7576660"/>
            <a:ext cx="402336" cy="402336"/>
          </a:xfrm>
          <a:prstGeom prst="rect">
            <a:avLst/>
          </a:prstGeom>
          <a:effectLst>
            <a:outerShdw blurRad="50800" dist="38100" dir="2700000" algn="tl" rotWithShape="0">
              <a:prstClr val="black">
                <a:alpha val="40000"/>
              </a:prstClr>
            </a:outerShdw>
          </a:effectLst>
        </p:spPr>
      </p:pic>
      <p:pic>
        <p:nvPicPr>
          <p:cNvPr id="62" name="Orange Button 4"/>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7308687" y="7576660"/>
            <a:ext cx="402336" cy="402336"/>
          </a:xfrm>
          <a:prstGeom prst="rect">
            <a:avLst/>
          </a:prstGeom>
          <a:effectLst>
            <a:outerShdw blurRad="50800" dist="38100" dir="2700000" algn="tl" rotWithShape="0">
              <a:prstClr val="black">
                <a:alpha val="40000"/>
              </a:prstClr>
            </a:outerShdw>
          </a:effectLst>
        </p:spPr>
      </p:pic>
      <p:pic>
        <p:nvPicPr>
          <p:cNvPr id="63" name="Black Button 5"/>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1789664" y="7576660"/>
            <a:ext cx="402336" cy="402336"/>
          </a:xfrm>
          <a:prstGeom prst="rect">
            <a:avLst/>
          </a:prstGeom>
          <a:effectLst>
            <a:outerShdw blurRad="50800" dist="38100" dir="2700000" algn="tl" rotWithShape="0">
              <a:prstClr val="black">
                <a:alpha val="40000"/>
              </a:prstClr>
            </a:outerShdw>
          </a:effectLst>
        </p:spPr>
      </p:pic>
      <p:pic>
        <p:nvPicPr>
          <p:cNvPr id="64" name="Blue Button 5"/>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1382687" y="7576660"/>
            <a:ext cx="402336" cy="402336"/>
          </a:xfrm>
          <a:prstGeom prst="rect">
            <a:avLst/>
          </a:prstGeom>
          <a:effectLst>
            <a:outerShdw blurRad="50800" dist="38100" dir="2700000" algn="tl" rotWithShape="0">
              <a:prstClr val="black">
                <a:alpha val="40000"/>
              </a:prstClr>
            </a:outerShdw>
          </a:effectLst>
        </p:spPr>
      </p:pic>
      <p:pic>
        <p:nvPicPr>
          <p:cNvPr id="65" name="Red Button 5"/>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0975708" y="7576660"/>
            <a:ext cx="402336" cy="402336"/>
          </a:xfrm>
          <a:prstGeom prst="rect">
            <a:avLst/>
          </a:prstGeom>
          <a:effectLst>
            <a:outerShdw blurRad="50800" dist="38100" dir="2700000" algn="tl" rotWithShape="0">
              <a:prstClr val="black">
                <a:alpha val="40000"/>
              </a:prstClr>
            </a:outerShdw>
          </a:effectLst>
        </p:spPr>
      </p:pic>
      <p:pic>
        <p:nvPicPr>
          <p:cNvPr id="66" name="Purple Button 5"/>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0568729" y="7576660"/>
            <a:ext cx="402336" cy="402336"/>
          </a:xfrm>
          <a:prstGeom prst="rect">
            <a:avLst/>
          </a:prstGeom>
          <a:effectLst>
            <a:outerShdw blurRad="50800" dist="38100" dir="2700000" algn="tl" rotWithShape="0">
              <a:prstClr val="black">
                <a:alpha val="40000"/>
              </a:prstClr>
            </a:outerShdw>
          </a:effectLst>
        </p:spPr>
      </p:pic>
      <p:pic>
        <p:nvPicPr>
          <p:cNvPr id="67" name="Green Button 5"/>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0161750" y="7576660"/>
            <a:ext cx="402336" cy="402336"/>
          </a:xfrm>
          <a:prstGeom prst="rect">
            <a:avLst/>
          </a:prstGeom>
          <a:effectLst>
            <a:outerShdw blurRad="50800" dist="38100" dir="2700000" algn="tl" rotWithShape="0">
              <a:prstClr val="black">
                <a:alpha val="40000"/>
              </a:prstClr>
            </a:outerShdw>
          </a:effectLst>
        </p:spPr>
      </p:pic>
      <p:pic>
        <p:nvPicPr>
          <p:cNvPr id="68" name="Orange Button 5"/>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9754771" y="7576660"/>
            <a:ext cx="402336" cy="402336"/>
          </a:xfrm>
          <a:prstGeom prst="rect">
            <a:avLst/>
          </a:prstGeom>
          <a:effectLst>
            <a:outerShdw blurRad="50800" dist="38100" dir="2700000" algn="tl" rotWithShape="0">
              <a:prstClr val="black">
                <a:alpha val="40000"/>
              </a:prstClr>
            </a:outerShdw>
          </a:effectLst>
        </p:spPr>
      </p:pic>
      <p:pic>
        <p:nvPicPr>
          <p:cNvPr id="69" name="Black Button 6"/>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4228064" y="7576660"/>
            <a:ext cx="402336" cy="402336"/>
          </a:xfrm>
          <a:prstGeom prst="rect">
            <a:avLst/>
          </a:prstGeom>
          <a:effectLst>
            <a:outerShdw blurRad="50800" dist="38100" dir="2700000" algn="tl" rotWithShape="0">
              <a:prstClr val="black">
                <a:alpha val="40000"/>
              </a:prstClr>
            </a:outerShdw>
          </a:effectLst>
        </p:spPr>
      </p:pic>
      <p:pic>
        <p:nvPicPr>
          <p:cNvPr id="76" name="Blue Button 6"/>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13821087" y="7576660"/>
            <a:ext cx="402336" cy="402336"/>
          </a:xfrm>
          <a:prstGeom prst="rect">
            <a:avLst/>
          </a:prstGeom>
          <a:effectLst>
            <a:outerShdw blurRad="50800" dist="38100" dir="2700000" algn="tl" rotWithShape="0">
              <a:prstClr val="black">
                <a:alpha val="40000"/>
              </a:prstClr>
            </a:outerShdw>
          </a:effectLst>
        </p:spPr>
      </p:pic>
      <p:pic>
        <p:nvPicPr>
          <p:cNvPr id="77" name="Red Button 6"/>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13414108" y="7576660"/>
            <a:ext cx="402336" cy="402336"/>
          </a:xfrm>
          <a:prstGeom prst="rect">
            <a:avLst/>
          </a:prstGeom>
          <a:effectLst>
            <a:outerShdw blurRad="50800" dist="38100" dir="2700000" algn="tl" rotWithShape="0">
              <a:prstClr val="black">
                <a:alpha val="40000"/>
              </a:prstClr>
            </a:outerShdw>
          </a:effectLst>
        </p:spPr>
      </p:pic>
      <p:pic>
        <p:nvPicPr>
          <p:cNvPr id="78" name="Purple Button 6"/>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13007129" y="7576660"/>
            <a:ext cx="402336" cy="402336"/>
          </a:xfrm>
          <a:prstGeom prst="rect">
            <a:avLst/>
          </a:prstGeom>
          <a:effectLst>
            <a:outerShdw blurRad="50800" dist="38100" dir="2700000" algn="tl" rotWithShape="0">
              <a:prstClr val="black">
                <a:alpha val="40000"/>
              </a:prstClr>
            </a:outerShdw>
          </a:effectLst>
        </p:spPr>
      </p:pic>
      <p:pic>
        <p:nvPicPr>
          <p:cNvPr id="79" name="Green Button 6"/>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12600150" y="7576660"/>
            <a:ext cx="402336" cy="402336"/>
          </a:xfrm>
          <a:prstGeom prst="rect">
            <a:avLst/>
          </a:prstGeom>
          <a:effectLst>
            <a:outerShdw blurRad="50800" dist="38100" dir="2700000" algn="tl" rotWithShape="0">
              <a:prstClr val="black">
                <a:alpha val="40000"/>
              </a:prstClr>
            </a:outerShdw>
          </a:effectLst>
        </p:spPr>
      </p:pic>
      <p:pic>
        <p:nvPicPr>
          <p:cNvPr id="80" name="Orange Button 6"/>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12193171" y="7576660"/>
            <a:ext cx="402336" cy="402336"/>
          </a:xfrm>
          <a:prstGeom prst="rect">
            <a:avLst/>
          </a:prstGeom>
          <a:effectLst>
            <a:outerShdw blurRad="50800" dist="38100" dir="2700000" algn="tl" rotWithShape="0">
              <a:prstClr val="black">
                <a:alpha val="40000"/>
              </a:prstClr>
            </a:outerShdw>
          </a:effectLst>
        </p:spPr>
      </p:pic>
      <p:pic>
        <p:nvPicPr>
          <p:cNvPr id="85" name="Text: Hide!"/>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4870906" y="3456309"/>
            <a:ext cx="4888588" cy="2190452"/>
          </a:xfrm>
          <a:prstGeom prst="rect">
            <a:avLst/>
          </a:prstGeom>
        </p:spPr>
      </p:pic>
      <p:pic>
        <p:nvPicPr>
          <p:cNvPr id="94" name="Button: Ready?"/>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073898" y="5157277"/>
            <a:ext cx="1590711" cy="627026"/>
          </a:xfrm>
          <a:prstGeom prst="rect">
            <a:avLst/>
          </a:prstGeom>
        </p:spPr>
      </p:pic>
      <p:sp>
        <p:nvSpPr>
          <p:cNvPr id="163" name="Turtle Word Bubble"/>
          <p:cNvSpPr/>
          <p:nvPr/>
        </p:nvSpPr>
        <p:spPr>
          <a:xfrm>
            <a:off x="4006959" y="3809999"/>
            <a:ext cx="2643607" cy="1858213"/>
          </a:xfrm>
          <a:prstGeom prst="wedgeEllipseCallout">
            <a:avLst>
              <a:gd name="adj1" fmla="val 54024"/>
              <a:gd name="adj2" fmla="val 793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ts val="4400"/>
              </a:lnSpc>
            </a:pPr>
            <a:r>
              <a:rPr lang="en-US" sz="4400" dirty="0" smtClean="0">
                <a:solidFill>
                  <a:sysClr val="windowText" lastClr="000000"/>
                </a:solidFill>
                <a:latin typeface="Bangers" panose="00000500000000000000" pitchFamily="2" charset="0"/>
              </a:rPr>
              <a:t>Wear head-phones!</a:t>
            </a:r>
            <a:endParaRPr lang="en-US" sz="4400" dirty="0">
              <a:solidFill>
                <a:sysClr val="windowText" lastClr="000000"/>
              </a:solidFill>
              <a:latin typeface="Bangers" panose="00000500000000000000" pitchFamily="2" charset="0"/>
            </a:endParaRPr>
          </a:p>
        </p:txBody>
      </p:sp>
      <p:pic>
        <p:nvPicPr>
          <p:cNvPr id="26" name="Spotlight"/>
          <p:cNvPicPr>
            <a:picLocks noChangeAspect="1"/>
          </p:cNvPicPr>
          <p:nvPr/>
        </p:nvPicPr>
        <p:blipFill>
          <a:blip r:embed="rId67" cstate="print">
            <a:extLst>
              <a:ext uri="{28A0092B-C50C-407E-A947-70E740481C1C}">
                <a14:useLocalDpi xmlns:a14="http://schemas.microsoft.com/office/drawing/2010/main" val="0"/>
              </a:ext>
            </a:extLst>
          </a:blip>
          <a:stretch>
            <a:fillRect/>
          </a:stretch>
        </p:blipFill>
        <p:spPr>
          <a:xfrm>
            <a:off x="-2174240" y="-8315961"/>
            <a:ext cx="6726187" cy="8229600"/>
          </a:xfrm>
          <a:prstGeom prst="rect">
            <a:avLst/>
          </a:prstGeom>
        </p:spPr>
      </p:pic>
      <p:pic>
        <p:nvPicPr>
          <p:cNvPr id="32" name="Golden Axe"/>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a:off x="5031232" y="-3679953"/>
            <a:ext cx="2061397" cy="3593592"/>
          </a:xfrm>
          <a:prstGeom prst="rect">
            <a:avLst/>
          </a:prstGeom>
          <a:effectLst/>
        </p:spPr>
      </p:pic>
    </p:spTree>
    <p:extLst>
      <p:ext uri="{BB962C8B-B14F-4D97-AF65-F5344CB8AC3E}">
        <p14:creationId xmlns:p14="http://schemas.microsoft.com/office/powerpoint/2010/main" val="374694768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fill="hold"/>
                                        <p:tgtEl>
                                          <p:spTgt spid="14"/>
                                        </p:tgtEl>
                                        <p:attrNameLst>
                                          <p:attrName>ppt_x</p:attrName>
                                        </p:attrNameLst>
                                      </p:cBhvr>
                                      <p:tavLst>
                                        <p:tav tm="0">
                                          <p:val>
                                            <p:strVal val="#ppt_x"/>
                                          </p:val>
                                        </p:tav>
                                        <p:tav tm="100000">
                                          <p:val>
                                            <p:strVal val="#ppt_x"/>
                                          </p:val>
                                        </p:tav>
                                      </p:tavLst>
                                    </p:anim>
                                    <p:anim calcmode="lin" valueType="num">
                                      <p:cBhvr additive="base">
                                        <p:cTn id="8" dur="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fill="hold"/>
                                        <p:tgtEl>
                                          <p:spTgt spid="30"/>
                                        </p:tgtEl>
                                        <p:attrNameLst>
                                          <p:attrName>ppt_x</p:attrName>
                                        </p:attrNameLst>
                                      </p:cBhvr>
                                      <p:tavLst>
                                        <p:tav tm="0">
                                          <p:val>
                                            <p:strVal val="#ppt_x"/>
                                          </p:val>
                                        </p:tav>
                                        <p:tav tm="100000">
                                          <p:val>
                                            <p:strVal val="#ppt_x"/>
                                          </p:val>
                                        </p:tav>
                                      </p:tavLst>
                                    </p:anim>
                                    <p:anim calcmode="lin" valueType="num">
                                      <p:cBhvr additive="base">
                                        <p:cTn id="12" dur="2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50" fill="hold"/>
                                        <p:tgtEl>
                                          <p:spTgt spid="28"/>
                                        </p:tgtEl>
                                        <p:attrNameLst>
                                          <p:attrName>ppt_x</p:attrName>
                                        </p:attrNameLst>
                                      </p:cBhvr>
                                      <p:tavLst>
                                        <p:tav tm="0">
                                          <p:val>
                                            <p:strVal val="#ppt_x"/>
                                          </p:val>
                                        </p:tav>
                                        <p:tav tm="100000">
                                          <p:val>
                                            <p:strVal val="#ppt_x"/>
                                          </p:val>
                                        </p:tav>
                                      </p:tavLst>
                                    </p:anim>
                                    <p:anim calcmode="lin" valueType="num">
                                      <p:cBhvr additive="base">
                                        <p:cTn id="16" dur="2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50" fill="hold"/>
                                        <p:tgtEl>
                                          <p:spTgt spid="29"/>
                                        </p:tgtEl>
                                        <p:attrNameLst>
                                          <p:attrName>ppt_x</p:attrName>
                                        </p:attrNameLst>
                                      </p:cBhvr>
                                      <p:tavLst>
                                        <p:tav tm="0">
                                          <p:val>
                                            <p:strVal val="#ppt_x"/>
                                          </p:val>
                                        </p:tav>
                                        <p:tav tm="100000">
                                          <p:val>
                                            <p:strVal val="#ppt_x"/>
                                          </p:val>
                                        </p:tav>
                                      </p:tavLst>
                                    </p:anim>
                                    <p:anim calcmode="lin" valueType="num">
                                      <p:cBhvr additive="base">
                                        <p:cTn id="24" dur="25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1" presetClass="mediacall" presetSubtype="0" fill="hold" nodeType="afterEffect">
                                  <p:stCondLst>
                                    <p:cond delay="0"/>
                                  </p:stCondLst>
                                  <p:childTnLst>
                                    <p:cmd type="call" cmd="playFrom(0.0)">
                                      <p:cBhvr>
                                        <p:cTn id="31" dur="2040" fill="hold"/>
                                        <p:tgtEl>
                                          <p:spTgt spid="165"/>
                                        </p:tgtEl>
                                      </p:cBhvr>
                                    </p:cmd>
                                  </p:childTnLst>
                                </p:cTn>
                              </p:par>
                              <p:par>
                                <p:cTn id="32" presetID="53" presetClass="entr" presetSubtype="16" fill="hold" nodeType="withEffect">
                                  <p:stCondLst>
                                    <p:cond delay="1000"/>
                                  </p:stCondLst>
                                  <p:childTnLst>
                                    <p:set>
                                      <p:cBhvr>
                                        <p:cTn id="33" dur="1" fill="hold">
                                          <p:stCondLst>
                                            <p:cond delay="0"/>
                                          </p:stCondLst>
                                        </p:cTn>
                                        <p:tgtEl>
                                          <p:spTgt spid="85"/>
                                        </p:tgtEl>
                                        <p:attrNameLst>
                                          <p:attrName>style.visibility</p:attrName>
                                        </p:attrNameLst>
                                      </p:cBhvr>
                                      <p:to>
                                        <p:strVal val="visible"/>
                                      </p:to>
                                    </p:set>
                                    <p:anim calcmode="lin" valueType="num">
                                      <p:cBhvr>
                                        <p:cTn id="34" dur="250" fill="hold"/>
                                        <p:tgtEl>
                                          <p:spTgt spid="85"/>
                                        </p:tgtEl>
                                        <p:attrNameLst>
                                          <p:attrName>ppt_w</p:attrName>
                                        </p:attrNameLst>
                                      </p:cBhvr>
                                      <p:tavLst>
                                        <p:tav tm="0">
                                          <p:val>
                                            <p:fltVal val="0"/>
                                          </p:val>
                                        </p:tav>
                                        <p:tav tm="100000">
                                          <p:val>
                                            <p:strVal val="#ppt_w"/>
                                          </p:val>
                                        </p:tav>
                                      </p:tavLst>
                                    </p:anim>
                                    <p:anim calcmode="lin" valueType="num">
                                      <p:cBhvr>
                                        <p:cTn id="35" dur="250" fill="hold"/>
                                        <p:tgtEl>
                                          <p:spTgt spid="85"/>
                                        </p:tgtEl>
                                        <p:attrNameLst>
                                          <p:attrName>ppt_h</p:attrName>
                                        </p:attrNameLst>
                                      </p:cBhvr>
                                      <p:tavLst>
                                        <p:tav tm="0">
                                          <p:val>
                                            <p:fltVal val="0"/>
                                          </p:val>
                                        </p:tav>
                                        <p:tav tm="100000">
                                          <p:val>
                                            <p:strVal val="#ppt_h"/>
                                          </p:val>
                                        </p:tav>
                                      </p:tavLst>
                                    </p:anim>
                                    <p:animEffect transition="in" filter="fade">
                                      <p:cBhvr>
                                        <p:cTn id="36" dur="250"/>
                                        <p:tgtEl>
                                          <p:spTgt spid="85"/>
                                        </p:tgtEl>
                                      </p:cBhvr>
                                    </p:animEffect>
                                  </p:childTnLst>
                                </p:cTn>
                              </p:par>
                              <p:par>
                                <p:cTn id="37" presetID="53" presetClass="exit" presetSubtype="32" fill="hold" nodeType="withEffect">
                                  <p:stCondLst>
                                    <p:cond delay="2250"/>
                                  </p:stCondLst>
                                  <p:childTnLst>
                                    <p:anim calcmode="lin" valueType="num">
                                      <p:cBhvr>
                                        <p:cTn id="38" dur="250"/>
                                        <p:tgtEl>
                                          <p:spTgt spid="85"/>
                                        </p:tgtEl>
                                        <p:attrNameLst>
                                          <p:attrName>ppt_w</p:attrName>
                                        </p:attrNameLst>
                                      </p:cBhvr>
                                      <p:tavLst>
                                        <p:tav tm="0">
                                          <p:val>
                                            <p:strVal val="ppt_w"/>
                                          </p:val>
                                        </p:tav>
                                        <p:tav tm="100000">
                                          <p:val>
                                            <p:fltVal val="0"/>
                                          </p:val>
                                        </p:tav>
                                      </p:tavLst>
                                    </p:anim>
                                    <p:anim calcmode="lin" valueType="num">
                                      <p:cBhvr>
                                        <p:cTn id="39" dur="250"/>
                                        <p:tgtEl>
                                          <p:spTgt spid="85"/>
                                        </p:tgtEl>
                                        <p:attrNameLst>
                                          <p:attrName>ppt_h</p:attrName>
                                        </p:attrNameLst>
                                      </p:cBhvr>
                                      <p:tavLst>
                                        <p:tav tm="0">
                                          <p:val>
                                            <p:strVal val="ppt_h"/>
                                          </p:val>
                                        </p:tav>
                                        <p:tav tm="100000">
                                          <p:val>
                                            <p:fltVal val="0"/>
                                          </p:val>
                                        </p:tav>
                                      </p:tavLst>
                                    </p:anim>
                                    <p:animEffect transition="out" filter="fade">
                                      <p:cBhvr>
                                        <p:cTn id="40" dur="250"/>
                                        <p:tgtEl>
                                          <p:spTgt spid="85"/>
                                        </p:tgtEl>
                                      </p:cBhvr>
                                    </p:animEffect>
                                    <p:set>
                                      <p:cBhvr>
                                        <p:cTn id="41" dur="1" fill="hold">
                                          <p:stCondLst>
                                            <p:cond delay="249"/>
                                          </p:stCondLst>
                                        </p:cTn>
                                        <p:tgtEl>
                                          <p:spTgt spid="85"/>
                                        </p:tgtEl>
                                        <p:attrNameLst>
                                          <p:attrName>style.visibility</p:attrName>
                                        </p:attrNameLst>
                                      </p:cBhvr>
                                      <p:to>
                                        <p:strVal val="hidden"/>
                                      </p:to>
                                    </p:se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
                                        <p:tgtEl>
                                          <p:spTgt spid="74"/>
                                        </p:tgtEl>
                                      </p:cBhvr>
                                    </p:animEffect>
                                  </p:childTnLst>
                                </p:cTn>
                              </p:par>
                              <p:par>
                                <p:cTn id="46" presetID="10" presetClass="entr" presetSubtype="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
                                        <p:tgtEl>
                                          <p:spTgt spid="50"/>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
                                        <p:tgtEl>
                                          <p:spTgt spid="62"/>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100"/>
                                        <p:tgtEl>
                                          <p:spTgt spid="68"/>
                                        </p:tgtEl>
                                      </p:cBhvr>
                                    </p:animEffect>
                                  </p:childTnLst>
                                </p:cTn>
                              </p:par>
                              <p:par>
                                <p:cTn id="58" presetID="10" presetClass="entr" presetSubtype="0"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100"/>
                                        <p:tgtEl>
                                          <p:spTgt spid="80"/>
                                        </p:tgtEl>
                                      </p:cBhvr>
                                    </p:animEffect>
                                  </p:childTnLst>
                                </p:cTn>
                              </p:par>
                            </p:childTnLst>
                          </p:cTn>
                        </p:par>
                        <p:par>
                          <p:cTn id="61" fill="hold">
                            <p:stCondLst>
                              <p:cond delay="2850"/>
                            </p:stCondLst>
                            <p:childTnLst>
                              <p:par>
                                <p:cTn id="62" presetID="10" presetClass="entr" presetSubtype="0"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
                                        <p:tgtEl>
                                          <p:spTgt spid="70"/>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
                                        <p:tgtEl>
                                          <p:spTgt spid="55"/>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
                                        <p:tgtEl>
                                          <p:spTgt spid="79"/>
                                        </p:tgtEl>
                                      </p:cBhvr>
                                    </p:animEffect>
                                  </p:childTnLst>
                                </p:cTn>
                              </p:par>
                            </p:childTnLst>
                          </p:cTn>
                        </p:par>
                        <p:par>
                          <p:cTn id="80" fill="hold">
                            <p:stCondLst>
                              <p:cond delay="2950"/>
                            </p:stCondLst>
                            <p:childTnLst>
                              <p:par>
                                <p:cTn id="81" presetID="10" presetClass="entr" presetSubtype="0"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00"/>
                                        <p:tgtEl>
                                          <p:spTgt spid="72"/>
                                        </p:tgtEl>
                                      </p:cBhvr>
                                    </p:animEffect>
                                  </p:childTnLst>
                                </p:cTn>
                              </p:par>
                              <p:par>
                                <p:cTn id="84" presetID="10"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
                                        <p:tgtEl>
                                          <p:spTgt spid="48"/>
                                        </p:tgtEl>
                                      </p:cBhvr>
                                    </p:animEffect>
                                  </p:childTnLst>
                                </p:cTn>
                              </p:par>
                              <p:par>
                                <p:cTn id="87" presetID="10"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
                                        <p:tgtEl>
                                          <p:spTgt spid="54"/>
                                        </p:tgtEl>
                                      </p:cBhvr>
                                    </p:animEffect>
                                  </p:childTnLst>
                                </p:cTn>
                              </p:par>
                              <p:par>
                                <p:cTn id="90" presetID="10" presetClass="entr" presetSubtype="0" fill="hold" nodeType="with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1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
                                        <p:tgtEl>
                                          <p:spTgt spid="66"/>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100"/>
                                        <p:tgtEl>
                                          <p:spTgt spid="78"/>
                                        </p:tgtEl>
                                      </p:cBhvr>
                                    </p:animEffect>
                                  </p:childTnLst>
                                </p:cTn>
                              </p:par>
                            </p:childTnLst>
                          </p:cTn>
                        </p:par>
                        <p:par>
                          <p:cTn id="99" fill="hold">
                            <p:stCondLst>
                              <p:cond delay="3050"/>
                            </p:stCondLst>
                            <p:childTnLst>
                              <p:par>
                                <p:cTn id="100" presetID="10" presetClass="entr" presetSubtype="0" fill="hold" nodeType="after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100"/>
                                        <p:tgtEl>
                                          <p:spTgt spid="71"/>
                                        </p:tgtEl>
                                      </p:cBhvr>
                                    </p:animEffect>
                                  </p:childTnLst>
                                </p:cTn>
                              </p:par>
                              <p:par>
                                <p:cTn id="103" presetID="10" presetClass="entr" presetSubtype="0" fill="hold"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
                                        <p:tgtEl>
                                          <p:spTgt spid="47"/>
                                        </p:tgtEl>
                                      </p:cBhvr>
                                    </p:animEffect>
                                  </p:childTnLst>
                                </p:cTn>
                              </p:par>
                              <p:par>
                                <p:cTn id="106" presetID="10"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100"/>
                                        <p:tgtEl>
                                          <p:spTgt spid="53"/>
                                        </p:tgtEl>
                                      </p:cBhvr>
                                    </p:animEffect>
                                  </p:childTnLst>
                                </p:cTn>
                              </p:par>
                              <p:par>
                                <p:cTn id="109" presetID="10" presetClass="entr" presetSubtype="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100"/>
                                        <p:tgtEl>
                                          <p:spTgt spid="59"/>
                                        </p:tgtEl>
                                      </p:cBhvr>
                                    </p:animEffect>
                                  </p:childTnLst>
                                </p:cTn>
                              </p:par>
                              <p:par>
                                <p:cTn id="112" presetID="10" presetClass="entr" presetSubtype="0"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fade">
                                      <p:cBhvr>
                                        <p:cTn id="114" dur="100"/>
                                        <p:tgtEl>
                                          <p:spTgt spid="65"/>
                                        </p:tgtEl>
                                      </p:cBhvr>
                                    </p:animEffect>
                                  </p:childTnLst>
                                </p:cTn>
                              </p:par>
                              <p:par>
                                <p:cTn id="115" presetID="10"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
                                        <p:tgtEl>
                                          <p:spTgt spid="77"/>
                                        </p:tgtEl>
                                      </p:cBhvr>
                                    </p:animEffect>
                                  </p:childTnLst>
                                </p:cTn>
                              </p:par>
                            </p:childTnLst>
                          </p:cTn>
                        </p:par>
                        <p:par>
                          <p:cTn id="118" fill="hold">
                            <p:stCondLst>
                              <p:cond delay="3150"/>
                            </p:stCondLst>
                            <p:childTnLst>
                              <p:par>
                                <p:cTn id="119" presetID="10" presetClass="entr" presetSubtype="0" fill="hold" nodeType="after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
                                        <p:tgtEl>
                                          <p:spTgt spid="46"/>
                                        </p:tgtEl>
                                      </p:cBhvr>
                                    </p:animEffect>
                                  </p:childTnLst>
                                </p:cTn>
                              </p:par>
                              <p:par>
                                <p:cTn id="125" presetID="10" presetClass="entr" presetSubtype="0"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
                                        <p:tgtEl>
                                          <p:spTgt spid="52"/>
                                        </p:tgtEl>
                                      </p:cBhvr>
                                    </p:animEffect>
                                  </p:childTnLst>
                                </p:cTn>
                              </p:par>
                              <p:par>
                                <p:cTn id="128" presetID="10" presetClass="entr" presetSubtype="0" fill="hold" nodeType="with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100"/>
                                        <p:tgtEl>
                                          <p:spTgt spid="58"/>
                                        </p:tgtEl>
                                      </p:cBhvr>
                                    </p:animEffect>
                                  </p:childTnLst>
                                </p:cTn>
                              </p:par>
                              <p:par>
                                <p:cTn id="131" presetID="10" presetClass="entr" presetSubtype="0" fill="hold"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100"/>
                                        <p:tgtEl>
                                          <p:spTgt spid="64"/>
                                        </p:tgtEl>
                                      </p:cBhvr>
                                    </p:animEffect>
                                  </p:childTnLst>
                                </p:cTn>
                              </p:par>
                              <p:par>
                                <p:cTn id="134" presetID="10" presetClass="entr" presetSubtype="0" fill="hold"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100"/>
                                        <p:tgtEl>
                                          <p:spTgt spid="76"/>
                                        </p:tgtEl>
                                      </p:cBhvr>
                                    </p:animEffect>
                                  </p:childTnLst>
                                </p:cTn>
                              </p:par>
                            </p:childTnLst>
                          </p:cTn>
                        </p:par>
                        <p:par>
                          <p:cTn id="137" fill="hold">
                            <p:stCondLst>
                              <p:cond delay="3250"/>
                            </p:stCondLst>
                            <p:childTnLst>
                              <p:par>
                                <p:cTn id="138" presetID="10" presetClass="entr" presetSubtype="0" fill="hold" nodeType="afterEffect">
                                  <p:stCondLst>
                                    <p:cond delay="0"/>
                                  </p:stCondLst>
                                  <p:childTnLst>
                                    <p:set>
                                      <p:cBhvr>
                                        <p:cTn id="139" dur="1" fill="hold">
                                          <p:stCondLst>
                                            <p:cond delay="0"/>
                                          </p:stCondLst>
                                        </p:cTn>
                                        <p:tgtEl>
                                          <p:spTgt spid="75"/>
                                        </p:tgtEl>
                                        <p:attrNameLst>
                                          <p:attrName>style.visibility</p:attrName>
                                        </p:attrNameLst>
                                      </p:cBhvr>
                                      <p:to>
                                        <p:strVal val="visible"/>
                                      </p:to>
                                    </p:set>
                                    <p:animEffect transition="in" filter="fade">
                                      <p:cBhvr>
                                        <p:cTn id="140" dur="100"/>
                                        <p:tgtEl>
                                          <p:spTgt spid="75"/>
                                        </p:tgtEl>
                                      </p:cBhvr>
                                    </p:animEffect>
                                  </p:childTnLst>
                                </p:cTn>
                              </p:par>
                              <p:par>
                                <p:cTn id="141" presetID="10" presetClass="entr" presetSubtype="0" fill="hold"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100"/>
                                        <p:tgtEl>
                                          <p:spTgt spid="45"/>
                                        </p:tgtEl>
                                      </p:cBhvr>
                                    </p:animEffect>
                                  </p:childTnLst>
                                </p:cTn>
                              </p:par>
                              <p:par>
                                <p:cTn id="144" presetID="10" presetClass="entr" presetSubtype="0" fill="hold" nodeType="withEffect">
                                  <p:stCondLst>
                                    <p:cond delay="0"/>
                                  </p:stCondLst>
                                  <p:childTnLst>
                                    <p:set>
                                      <p:cBhvr>
                                        <p:cTn id="145" dur="1" fill="hold">
                                          <p:stCondLst>
                                            <p:cond delay="0"/>
                                          </p:stCondLst>
                                        </p:cTn>
                                        <p:tgtEl>
                                          <p:spTgt spid="51"/>
                                        </p:tgtEl>
                                        <p:attrNameLst>
                                          <p:attrName>style.visibility</p:attrName>
                                        </p:attrNameLst>
                                      </p:cBhvr>
                                      <p:to>
                                        <p:strVal val="visible"/>
                                      </p:to>
                                    </p:set>
                                    <p:animEffect transition="in" filter="fade">
                                      <p:cBhvr>
                                        <p:cTn id="146" dur="100"/>
                                        <p:tgtEl>
                                          <p:spTgt spid="51"/>
                                        </p:tgtEl>
                                      </p:cBhvr>
                                    </p:animEffect>
                                  </p:childTnLst>
                                </p:cTn>
                              </p:par>
                              <p:par>
                                <p:cTn id="147" presetID="10" presetClass="entr" presetSubtype="0" fill="hold" nodeType="with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
                                        <p:tgtEl>
                                          <p:spTgt spid="57"/>
                                        </p:tgtEl>
                                      </p:cBhvr>
                                    </p:animEffect>
                                  </p:childTnLst>
                                </p:cTn>
                              </p:par>
                              <p:par>
                                <p:cTn id="150" presetID="10" presetClass="entr" presetSubtype="0" fill="hold" nodeType="with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fade">
                                      <p:cBhvr>
                                        <p:cTn id="152" dur="100"/>
                                        <p:tgtEl>
                                          <p:spTgt spid="63"/>
                                        </p:tgtEl>
                                      </p:cBhvr>
                                    </p:animEffect>
                                  </p:childTnLst>
                                </p:cTn>
                              </p:par>
                              <p:par>
                                <p:cTn id="153" presetID="10"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
                                        <p:tgtEl>
                                          <p:spTgt spid="69"/>
                                        </p:tgtEl>
                                      </p:cBhvr>
                                    </p:animEffect>
                                  </p:childTnLst>
                                </p:cTn>
                              </p:par>
                            </p:childTnLst>
                          </p:cTn>
                        </p:par>
                        <p:par>
                          <p:cTn id="156" fill="hold">
                            <p:stCondLst>
                              <p:cond delay="3350"/>
                            </p:stCondLst>
                            <p:childTnLst>
                              <p:par>
                                <p:cTn id="157" presetID="10" presetClass="entr" presetSubtype="0" fill="hold"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500"/>
                                        <p:tgtEl>
                                          <p:spTgt spid="94"/>
                                        </p:tgtEl>
                                      </p:cBhvr>
                                    </p:animEffect>
                                  </p:childTnLst>
                                </p:cTn>
                              </p:par>
                            </p:childTnLst>
                          </p:cTn>
                        </p:par>
                        <p:par>
                          <p:cTn id="160" fill="hold">
                            <p:stCondLst>
                              <p:cond delay="3850"/>
                            </p:stCondLst>
                            <p:childTnLst>
                              <p:par>
                                <p:cTn id="161" presetID="6" presetClass="emph" presetSubtype="0" repeatCount="indefinite" autoRev="1" fill="hold" nodeType="afterEffect">
                                  <p:stCondLst>
                                    <p:cond delay="0"/>
                                  </p:stCondLst>
                                  <p:childTnLst>
                                    <p:animScale>
                                      <p:cBhvr>
                                        <p:cTn id="162" dur="1000" fill="hold"/>
                                        <p:tgtEl>
                                          <p:spTgt spid="9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3" fill="hold" display="0">
                  <p:stCondLst>
                    <p:cond delay="indefinite"/>
                  </p:stCondLst>
                  <p:endCondLst>
                    <p:cond evt="onStopAudio" delay="0">
                      <p:tgtEl>
                        <p:sldTgt/>
                      </p:tgtEl>
                    </p:cond>
                  </p:endCondLst>
                </p:cTn>
                <p:tgtEl>
                  <p:spTgt spid="5"/>
                </p:tgtEl>
              </p:cMediaNode>
            </p:audio>
            <p:seq concurrent="1" nextAc="seek">
              <p:cTn id="164" restart="whenNotActive" fill="hold" evtFilter="cancelBubble" nodeType="interactiveSeq">
                <p:stCondLst>
                  <p:cond evt="onClick" delay="0">
                    <p:tgtEl>
                      <p:spTgt spid="72"/>
                    </p:tgtEl>
                  </p:cond>
                </p:stCondLst>
                <p:endSync evt="end" delay="0">
                  <p:rtn val="all"/>
                </p:endSync>
                <p:childTnLst>
                  <p:par>
                    <p:cTn id="165" fill="hold">
                      <p:stCondLst>
                        <p:cond delay="0"/>
                      </p:stCondLst>
                      <p:childTnLst>
                        <p:par>
                          <p:cTn id="166" fill="hold">
                            <p:stCondLst>
                              <p:cond delay="0"/>
                            </p:stCondLst>
                            <p:childTnLst>
                              <p:par>
                                <p:cTn id="167" presetID="1" presetClass="mediacall" presetSubtype="0" fill="hold" nodeType="clickEffect">
                                  <p:stCondLst>
                                    <p:cond delay="0"/>
                                  </p:stCondLst>
                                  <p:childTnLst>
                                    <p:cmd type="call" cmd="playFrom(0.0)">
                                      <p:cBhvr>
                                        <p:cTn id="168" dur="816" fill="hold"/>
                                        <p:tgtEl>
                                          <p:spTgt spid="5"/>
                                        </p:tgtEl>
                                      </p:cBhvr>
                                    </p:cmd>
                                  </p:childTnLst>
                                </p:cTn>
                              </p:par>
                              <p:par>
                                <p:cTn id="169" presetID="2" presetClass="exit" presetSubtype="4" fill="hold" nodeType="withEffect">
                                  <p:stCondLst>
                                    <p:cond delay="0"/>
                                  </p:stCondLst>
                                  <p:childTnLst>
                                    <p:anim calcmode="lin" valueType="num">
                                      <p:cBhvr additive="base">
                                        <p:cTn id="170" dur="250"/>
                                        <p:tgtEl>
                                          <p:spTgt spid="14"/>
                                        </p:tgtEl>
                                        <p:attrNameLst>
                                          <p:attrName>ppt_x</p:attrName>
                                        </p:attrNameLst>
                                      </p:cBhvr>
                                      <p:tavLst>
                                        <p:tav tm="0">
                                          <p:val>
                                            <p:strVal val="ppt_x"/>
                                          </p:val>
                                        </p:tav>
                                        <p:tav tm="100000">
                                          <p:val>
                                            <p:strVal val="ppt_x"/>
                                          </p:val>
                                        </p:tav>
                                      </p:tavLst>
                                    </p:anim>
                                    <p:anim calcmode="lin" valueType="num">
                                      <p:cBhvr additive="base">
                                        <p:cTn id="171" dur="250"/>
                                        <p:tgtEl>
                                          <p:spTgt spid="14"/>
                                        </p:tgtEl>
                                        <p:attrNameLst>
                                          <p:attrName>ppt_y</p:attrName>
                                        </p:attrNameLst>
                                      </p:cBhvr>
                                      <p:tavLst>
                                        <p:tav tm="0">
                                          <p:val>
                                            <p:strVal val="ppt_y"/>
                                          </p:val>
                                        </p:tav>
                                        <p:tav tm="100000">
                                          <p:val>
                                            <p:strVal val="1+ppt_h/2"/>
                                          </p:val>
                                        </p:tav>
                                      </p:tavLst>
                                    </p:anim>
                                    <p:set>
                                      <p:cBhvr>
                                        <p:cTn id="172" dur="1" fill="hold">
                                          <p:stCondLst>
                                            <p:cond delay="249"/>
                                          </p:stCondLst>
                                        </p:cTn>
                                        <p:tgtEl>
                                          <p:spTgt spid="14"/>
                                        </p:tgtEl>
                                        <p:attrNameLst>
                                          <p:attrName>style.visibility</p:attrName>
                                        </p:attrNameLst>
                                      </p:cBhvr>
                                      <p:to>
                                        <p:strVal val="hidden"/>
                                      </p:to>
                                    </p:set>
                                  </p:childTnLst>
                                </p:cTn>
                              </p:par>
                            </p:childTnLst>
                          </p:cTn>
                        </p:par>
                        <p:par>
                          <p:cTn id="173" fill="hold">
                            <p:stCondLst>
                              <p:cond delay="816"/>
                            </p:stCondLst>
                            <p:childTnLst>
                              <p:par>
                                <p:cTn id="174" presetID="1" presetClass="exit" presetSubtype="0" fill="hold" nodeType="afterEffect">
                                  <p:stCondLst>
                                    <p:cond delay="0"/>
                                  </p:stCondLst>
                                  <p:childTnLst>
                                    <p:set>
                                      <p:cBhvr>
                                        <p:cTn id="175" dur="1" fill="hold">
                                          <p:stCondLst>
                                            <p:cond delay="0"/>
                                          </p:stCondLst>
                                        </p:cTn>
                                        <p:tgtEl>
                                          <p:spTgt spid="82"/>
                                        </p:tgtEl>
                                        <p:attrNameLst>
                                          <p:attrName>style.visibility</p:attrName>
                                        </p:attrNameLst>
                                      </p:cBhvr>
                                      <p:to>
                                        <p:strVal val="hidden"/>
                                      </p:to>
                                    </p:set>
                                  </p:childTnLst>
                                </p:cTn>
                              </p:par>
                              <p:par>
                                <p:cTn id="176" presetID="1" presetClass="entr" presetSubtype="0" fill="hold" nodeType="withEffect">
                                  <p:stCondLst>
                                    <p:cond delay="0"/>
                                  </p:stCondLst>
                                  <p:childTnLst>
                                    <p:set>
                                      <p:cBhvr>
                                        <p:cTn id="177" dur="1" fill="hold">
                                          <p:stCondLst>
                                            <p:cond delay="0"/>
                                          </p:stCondLst>
                                        </p:cTn>
                                        <p:tgtEl>
                                          <p:spTgt spid="81"/>
                                        </p:tgtEl>
                                        <p:attrNameLst>
                                          <p:attrName>style.visibility</p:attrName>
                                        </p:attrNameLst>
                                      </p:cBhvr>
                                      <p:to>
                                        <p:strVal val="visible"/>
                                      </p:to>
                                    </p:set>
                                  </p:childTnLst>
                                </p:cTn>
                              </p:par>
                              <p:par>
                                <p:cTn id="178"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179" dur="1000" fill="hold"/>
                                        <p:tgtEl>
                                          <p:spTgt spid="81"/>
                                        </p:tgtEl>
                                        <p:attrNameLst>
                                          <p:attrName>ppt_x</p:attrName>
                                          <p:attrName>ppt_y</p:attrName>
                                        </p:attrNameLst>
                                      </p:cBhvr>
                                      <p:rCtr x="24327" y="2662"/>
                                    </p:animMotion>
                                  </p:childTnLst>
                                </p:cTn>
                              </p:par>
                              <p:par>
                                <p:cTn id="180" presetID="8" presetClass="emph" presetSubtype="0" fill="hold" nodeType="withEffect">
                                  <p:stCondLst>
                                    <p:cond delay="0"/>
                                  </p:stCondLst>
                                  <p:childTnLst>
                                    <p:animRot by="-5400000">
                                      <p:cBhvr>
                                        <p:cTn id="181" dur="750" fill="hold"/>
                                        <p:tgtEl>
                                          <p:spTgt spid="81"/>
                                        </p:tgtEl>
                                        <p:attrNameLst>
                                          <p:attrName>r</p:attrName>
                                        </p:attrNameLst>
                                      </p:cBhvr>
                                    </p:animRot>
                                  </p:childTnLst>
                                </p:cTn>
                              </p:par>
                            </p:childTnLst>
                          </p:cTn>
                        </p:par>
                        <p:par>
                          <p:cTn id="182" fill="hold">
                            <p:stCondLst>
                              <p:cond delay="1816"/>
                            </p:stCondLst>
                            <p:childTnLst>
                              <p:par>
                                <p:cTn id="183" presetID="1" presetClass="exit" presetSubtype="0" fill="hold" grpId="7" nodeType="afterEffect">
                                  <p:stCondLst>
                                    <p:cond delay="0"/>
                                  </p:stCondLst>
                                  <p:childTnLst>
                                    <p:set>
                                      <p:cBhvr>
                                        <p:cTn id="184" dur="1" fill="hold">
                                          <p:stCondLst>
                                            <p:cond delay="0"/>
                                          </p:stCondLst>
                                        </p:cTn>
                                        <p:tgtEl>
                                          <p:spTgt spid="160"/>
                                        </p:tgtEl>
                                        <p:attrNameLst>
                                          <p:attrName>style.visibility</p:attrName>
                                        </p:attrNameLst>
                                      </p:cBhvr>
                                      <p:to>
                                        <p:strVal val="hidden"/>
                                      </p:to>
                                    </p:set>
                                  </p:childTnLst>
                                </p:cTn>
                              </p:par>
                            </p:childTnLst>
                          </p:cTn>
                        </p:par>
                        <p:par>
                          <p:cTn id="185" fill="hold">
                            <p:stCondLst>
                              <p:cond delay="1816"/>
                            </p:stCondLst>
                            <p:childTnLst>
                              <p:par>
                                <p:cTn id="186" presetID="63" presetClass="path" presetSubtype="0" accel="50000" decel="50000" fill="hold" grpId="6" nodeType="afterEffect">
                                  <p:stCondLst>
                                    <p:cond delay="0"/>
                                  </p:stCondLst>
                                  <p:childTnLst>
                                    <p:animMotion origin="layout" path="M -2.5E-6 4.44444E-6 L 0.50782 0.00057 " pathEditMode="relative" rAng="0" ptsTypes="AA">
                                      <p:cBhvr>
                                        <p:cTn id="187" dur="10" fill="hold"/>
                                        <p:tgtEl>
                                          <p:spTgt spid="160"/>
                                        </p:tgtEl>
                                        <p:attrNameLst>
                                          <p:attrName>ppt_x</p:attrName>
                                          <p:attrName>ppt_y</p:attrName>
                                        </p:attrNameLst>
                                      </p:cBhvr>
                                      <p:rCtr x="25391" y="19"/>
                                    </p:animMotion>
                                  </p:childTnLst>
                                </p:cTn>
                              </p:par>
                            </p:childTnLst>
                          </p:cTn>
                        </p:par>
                        <p:par>
                          <p:cTn id="188" fill="hold">
                            <p:stCondLst>
                              <p:cond delay="1826"/>
                            </p:stCondLst>
                            <p:childTnLst>
                              <p:par>
                                <p:cTn id="189" presetID="10" presetClass="entr" presetSubtype="0" fill="hold" grpId="8" nodeType="afterEffect">
                                  <p:stCondLst>
                                    <p:cond delay="0"/>
                                  </p:stCondLst>
                                  <p:childTnLst>
                                    <p:set>
                                      <p:cBhvr>
                                        <p:cTn id="190" dur="1" fill="hold">
                                          <p:stCondLst>
                                            <p:cond delay="0"/>
                                          </p:stCondLst>
                                        </p:cTn>
                                        <p:tgtEl>
                                          <p:spTgt spid="160"/>
                                        </p:tgtEl>
                                        <p:attrNameLst>
                                          <p:attrName>style.visibility</p:attrName>
                                        </p:attrNameLst>
                                      </p:cBhvr>
                                      <p:to>
                                        <p:strVal val="visible"/>
                                      </p:to>
                                    </p:set>
                                    <p:animEffect transition="in" filter="fade">
                                      <p:cBhvr>
                                        <p:cTn id="191" dur="500"/>
                                        <p:tgtEl>
                                          <p:spTgt spid="160"/>
                                        </p:tgtEl>
                                      </p:cBhvr>
                                    </p:animEffect>
                                  </p:childTnLst>
                                </p:cTn>
                              </p:par>
                            </p:childTnLst>
                          </p:cTn>
                        </p:par>
                      </p:childTnLst>
                    </p:cTn>
                  </p:par>
                </p:childTnLst>
              </p:cTn>
              <p:nextCondLst>
                <p:cond evt="onClick" delay="0">
                  <p:tgtEl>
                    <p:spTgt spid="72"/>
                  </p:tgtEl>
                </p:cond>
              </p:nextCondLst>
            </p:seq>
            <p:audio>
              <p:cMediaNode vol="80000">
                <p:cTn id="192" fill="hold" display="0">
                  <p:stCondLst>
                    <p:cond delay="indefinite"/>
                  </p:stCondLst>
                  <p:endCondLst>
                    <p:cond evt="onStopAudio" delay="0">
                      <p:tgtEl>
                        <p:sldTgt/>
                      </p:tgtEl>
                    </p:cond>
                  </p:endCondLst>
                </p:cTn>
                <p:tgtEl>
                  <p:spTgt spid="6"/>
                </p:tgtEl>
              </p:cMediaNode>
            </p:audio>
            <p:seq concurrent="1" nextAc="seek">
              <p:cTn id="193" restart="whenNotActive" fill="hold" evtFilter="cancelBubble" nodeType="interactiveSeq">
                <p:stCondLst>
                  <p:cond evt="onClick" delay="0">
                    <p:tgtEl>
                      <p:spTgt spid="74"/>
                    </p:tgtEl>
                  </p:cond>
                </p:stCondLst>
                <p:endSync evt="end" delay="0">
                  <p:rtn val="all"/>
                </p:endSync>
                <p:childTnLst>
                  <p:par>
                    <p:cTn id="194" fill="hold">
                      <p:stCondLst>
                        <p:cond delay="0"/>
                      </p:stCondLst>
                      <p:childTnLst>
                        <p:par>
                          <p:cTn id="195" fill="hold">
                            <p:stCondLst>
                              <p:cond delay="0"/>
                            </p:stCondLst>
                            <p:childTnLst>
                              <p:par>
                                <p:cTn id="196" presetID="1" presetClass="mediacall" presetSubtype="0" fill="hold" nodeType="clickEffect">
                                  <p:stCondLst>
                                    <p:cond delay="0"/>
                                  </p:stCondLst>
                                  <p:childTnLst>
                                    <p:cmd type="call" cmd="playFrom(0.0)">
                                      <p:cBhvr>
                                        <p:cTn id="197" dur="548" fill="hold"/>
                                        <p:tgtEl>
                                          <p:spTgt spid="6"/>
                                        </p:tgtEl>
                                      </p:cBhvr>
                                    </p:cmd>
                                  </p:childTnLst>
                                </p:cTn>
                              </p:par>
                              <p:par>
                                <p:cTn id="198" presetID="2" presetClass="exit" presetSubtype="4" fill="hold" nodeType="withEffect">
                                  <p:stCondLst>
                                    <p:cond delay="0"/>
                                  </p:stCondLst>
                                  <p:childTnLst>
                                    <p:anim calcmode="lin" valueType="num">
                                      <p:cBhvr additive="base">
                                        <p:cTn id="199" dur="250"/>
                                        <p:tgtEl>
                                          <p:spTgt spid="14"/>
                                        </p:tgtEl>
                                        <p:attrNameLst>
                                          <p:attrName>ppt_x</p:attrName>
                                        </p:attrNameLst>
                                      </p:cBhvr>
                                      <p:tavLst>
                                        <p:tav tm="0">
                                          <p:val>
                                            <p:strVal val="ppt_x"/>
                                          </p:val>
                                        </p:tav>
                                        <p:tav tm="100000">
                                          <p:val>
                                            <p:strVal val="ppt_x"/>
                                          </p:val>
                                        </p:tav>
                                      </p:tavLst>
                                    </p:anim>
                                    <p:anim calcmode="lin" valueType="num">
                                      <p:cBhvr additive="base">
                                        <p:cTn id="200" dur="250"/>
                                        <p:tgtEl>
                                          <p:spTgt spid="14"/>
                                        </p:tgtEl>
                                        <p:attrNameLst>
                                          <p:attrName>ppt_y</p:attrName>
                                        </p:attrNameLst>
                                      </p:cBhvr>
                                      <p:tavLst>
                                        <p:tav tm="0">
                                          <p:val>
                                            <p:strVal val="ppt_y"/>
                                          </p:val>
                                        </p:tav>
                                        <p:tav tm="100000">
                                          <p:val>
                                            <p:strVal val="1+ppt_h/2"/>
                                          </p:val>
                                        </p:tav>
                                      </p:tavLst>
                                    </p:anim>
                                    <p:set>
                                      <p:cBhvr>
                                        <p:cTn id="201" dur="1" fill="hold">
                                          <p:stCondLst>
                                            <p:cond delay="249"/>
                                          </p:stCondLst>
                                        </p:cTn>
                                        <p:tgtEl>
                                          <p:spTgt spid="14"/>
                                        </p:tgtEl>
                                        <p:attrNameLst>
                                          <p:attrName>style.visibility</p:attrName>
                                        </p:attrNameLst>
                                      </p:cBhvr>
                                      <p:to>
                                        <p:strVal val="hidden"/>
                                      </p:to>
                                    </p:set>
                                  </p:childTnLst>
                                </p:cTn>
                              </p:par>
                            </p:childTnLst>
                          </p:cTn>
                        </p:par>
                        <p:par>
                          <p:cTn id="202" fill="hold">
                            <p:stCondLst>
                              <p:cond delay="548"/>
                            </p:stCondLst>
                            <p:childTnLst>
                              <p:par>
                                <p:cTn id="203" presetID="1" presetClass="exit" presetSubtype="0" fill="hold" nodeType="afterEffect">
                                  <p:stCondLst>
                                    <p:cond delay="0"/>
                                  </p:stCondLst>
                                  <p:childTnLst>
                                    <p:set>
                                      <p:cBhvr>
                                        <p:cTn id="204" dur="1" fill="hold">
                                          <p:stCondLst>
                                            <p:cond delay="0"/>
                                          </p:stCondLst>
                                        </p:cTn>
                                        <p:tgtEl>
                                          <p:spTgt spid="82"/>
                                        </p:tgtEl>
                                        <p:attrNameLst>
                                          <p:attrName>style.visibility</p:attrName>
                                        </p:attrNameLst>
                                      </p:cBhvr>
                                      <p:to>
                                        <p:strVal val="hidden"/>
                                      </p:to>
                                    </p:set>
                                  </p:childTnLst>
                                </p:cTn>
                              </p:par>
                              <p:par>
                                <p:cTn id="205" presetID="1" presetClass="entr" presetSubtype="0" fill="hold" nodeType="withEffect">
                                  <p:stCondLst>
                                    <p:cond delay="0"/>
                                  </p:stCondLst>
                                  <p:childTnLst>
                                    <p:set>
                                      <p:cBhvr>
                                        <p:cTn id="206" dur="1" fill="hold">
                                          <p:stCondLst>
                                            <p:cond delay="0"/>
                                          </p:stCondLst>
                                        </p:cTn>
                                        <p:tgtEl>
                                          <p:spTgt spid="81"/>
                                        </p:tgtEl>
                                        <p:attrNameLst>
                                          <p:attrName>style.visibility</p:attrName>
                                        </p:attrNameLst>
                                      </p:cBhvr>
                                      <p:to>
                                        <p:strVal val="visible"/>
                                      </p:to>
                                    </p:set>
                                  </p:childTnLst>
                                </p:cTn>
                              </p:par>
                              <p:par>
                                <p:cTn id="207" presetID="63" presetClass="path" presetSubtype="0" accel="50000" decel="50000" fill="hold" nodeType="withEffect">
                                  <p:stCondLst>
                                    <p:cond delay="0"/>
                                  </p:stCondLst>
                                  <p:childTnLst>
                                    <p:animMotion origin="layout" path="M -2.11806E-6 2.46914E-7 L 0.15484 2.46914E-7 " pathEditMode="relative" rAng="0" ptsTypes="AA">
                                      <p:cBhvr>
                                        <p:cTn id="208" dur="500" fill="hold"/>
                                        <p:tgtEl>
                                          <p:spTgt spid="81"/>
                                        </p:tgtEl>
                                        <p:attrNameLst>
                                          <p:attrName>ppt_x</p:attrName>
                                          <p:attrName>ppt_y</p:attrName>
                                        </p:attrNameLst>
                                      </p:cBhvr>
                                      <p:rCtr x="7737" y="0"/>
                                    </p:animMotion>
                                  </p:childTnLst>
                                </p:cTn>
                              </p:par>
                            </p:childTnLst>
                          </p:cTn>
                        </p:par>
                        <p:par>
                          <p:cTn id="209" fill="hold">
                            <p:stCondLst>
                              <p:cond delay="1048"/>
                            </p:stCondLst>
                            <p:childTnLst>
                              <p:par>
                                <p:cTn id="210" presetID="1" presetClass="exit" presetSubtype="0" fill="hold" grpId="1" nodeType="afterEffect">
                                  <p:stCondLst>
                                    <p:cond delay="0"/>
                                  </p:stCondLst>
                                  <p:childTnLst>
                                    <p:set>
                                      <p:cBhvr>
                                        <p:cTn id="211" dur="1" fill="hold">
                                          <p:stCondLst>
                                            <p:cond delay="0"/>
                                          </p:stCondLst>
                                        </p:cTn>
                                        <p:tgtEl>
                                          <p:spTgt spid="160"/>
                                        </p:tgtEl>
                                        <p:attrNameLst>
                                          <p:attrName>style.visibility</p:attrName>
                                        </p:attrNameLst>
                                      </p:cBhvr>
                                      <p:to>
                                        <p:strVal val="hidden"/>
                                      </p:to>
                                    </p:set>
                                  </p:childTnLst>
                                </p:cTn>
                              </p:par>
                            </p:childTnLst>
                          </p:cTn>
                        </p:par>
                        <p:par>
                          <p:cTn id="212" fill="hold">
                            <p:stCondLst>
                              <p:cond delay="1048"/>
                            </p:stCondLst>
                            <p:childTnLst>
                              <p:par>
                                <p:cTn id="213" presetID="63" presetClass="path" presetSubtype="0" accel="50000" decel="50000" fill="hold" grpId="0" nodeType="afterEffect">
                                  <p:stCondLst>
                                    <p:cond delay="0"/>
                                  </p:stCondLst>
                                  <p:childTnLst>
                                    <p:animMotion origin="layout" path="M -2.5E-6 4.44444E-6 L 0.17285 4.44444E-6 " pathEditMode="relative" rAng="0" ptsTypes="AA">
                                      <p:cBhvr>
                                        <p:cTn id="214" dur="10" fill="hold"/>
                                        <p:tgtEl>
                                          <p:spTgt spid="160"/>
                                        </p:tgtEl>
                                        <p:attrNameLst>
                                          <p:attrName>ppt_x</p:attrName>
                                          <p:attrName>ppt_y</p:attrName>
                                        </p:attrNameLst>
                                      </p:cBhvr>
                                      <p:rCtr x="8637" y="0"/>
                                    </p:animMotion>
                                  </p:childTnLst>
                                </p:cTn>
                              </p:par>
                            </p:childTnLst>
                          </p:cTn>
                        </p:par>
                        <p:par>
                          <p:cTn id="215" fill="hold">
                            <p:stCondLst>
                              <p:cond delay="1058"/>
                            </p:stCondLst>
                            <p:childTnLst>
                              <p:par>
                                <p:cTn id="216" presetID="10" presetClass="entr" presetSubtype="0" fill="hold" grpId="2" nodeType="afterEffect">
                                  <p:stCondLst>
                                    <p:cond delay="0"/>
                                  </p:stCondLst>
                                  <p:childTnLst>
                                    <p:set>
                                      <p:cBhvr>
                                        <p:cTn id="217" dur="1" fill="hold">
                                          <p:stCondLst>
                                            <p:cond delay="0"/>
                                          </p:stCondLst>
                                        </p:cTn>
                                        <p:tgtEl>
                                          <p:spTgt spid="160"/>
                                        </p:tgtEl>
                                        <p:attrNameLst>
                                          <p:attrName>style.visibility</p:attrName>
                                        </p:attrNameLst>
                                      </p:cBhvr>
                                      <p:to>
                                        <p:strVal val="visible"/>
                                      </p:to>
                                    </p:set>
                                    <p:animEffect transition="in" filter="fade">
                                      <p:cBhvr>
                                        <p:cTn id="218" dur="500"/>
                                        <p:tgtEl>
                                          <p:spTgt spid="160"/>
                                        </p:tgtEl>
                                      </p:cBhvr>
                                    </p:animEffect>
                                  </p:childTnLst>
                                </p:cTn>
                              </p:par>
                            </p:childTnLst>
                          </p:cTn>
                        </p:par>
                      </p:childTnLst>
                    </p:cTn>
                  </p:par>
                </p:childTnLst>
              </p:cTn>
              <p:nextCondLst>
                <p:cond evt="onClick" delay="0">
                  <p:tgtEl>
                    <p:spTgt spid="74"/>
                  </p:tgtEl>
                </p:cond>
              </p:nextCondLst>
            </p:seq>
            <p:audio>
              <p:cMediaNode vol="80000">
                <p:cTn id="219" fill="hold" display="0">
                  <p:stCondLst>
                    <p:cond delay="indefinite"/>
                  </p:stCondLst>
                  <p:endCondLst>
                    <p:cond evt="onStopAudio" delay="0">
                      <p:tgtEl>
                        <p:sldTgt/>
                      </p:tgtEl>
                    </p:cond>
                  </p:endCondLst>
                </p:cTn>
                <p:tgtEl>
                  <p:spTgt spid="7"/>
                </p:tgtEl>
              </p:cMediaNode>
            </p:audio>
            <p:seq concurrent="1" nextAc="seek">
              <p:cTn id="220" restart="whenNotActive" fill="hold" evtFilter="cancelBubble" nodeType="interactiveSeq">
                <p:stCondLst>
                  <p:cond evt="onClick" delay="0">
                    <p:tgtEl>
                      <p:spTgt spid="70"/>
                    </p:tgtEl>
                  </p:cond>
                </p:stCondLst>
                <p:endSync evt="end" delay="0">
                  <p:rtn val="all"/>
                </p:endSync>
                <p:childTnLst>
                  <p:par>
                    <p:cTn id="221" fill="hold">
                      <p:stCondLst>
                        <p:cond delay="0"/>
                      </p:stCondLst>
                      <p:childTnLst>
                        <p:par>
                          <p:cTn id="222" fill="hold">
                            <p:stCondLst>
                              <p:cond delay="0"/>
                            </p:stCondLst>
                            <p:childTnLst>
                              <p:par>
                                <p:cTn id="223" presetID="1" presetClass="mediacall" presetSubtype="0" fill="hold" nodeType="clickEffect">
                                  <p:stCondLst>
                                    <p:cond delay="0"/>
                                  </p:stCondLst>
                                  <p:childTnLst>
                                    <p:cmd type="call" cmd="playFrom(0.0)">
                                      <p:cBhvr>
                                        <p:cTn id="224" dur="1044" fill="hold"/>
                                        <p:tgtEl>
                                          <p:spTgt spid="7"/>
                                        </p:tgtEl>
                                      </p:cBhvr>
                                    </p:cmd>
                                  </p:childTnLst>
                                </p:cTn>
                              </p:par>
                            </p:childTnLst>
                          </p:cTn>
                        </p:par>
                        <p:par>
                          <p:cTn id="225" fill="hold">
                            <p:stCondLst>
                              <p:cond delay="1044"/>
                            </p:stCondLst>
                            <p:childTnLst>
                              <p:par>
                                <p:cTn id="226" presetID="2" presetClass="exit" presetSubtype="4" fill="hold" nodeType="afterEffect">
                                  <p:stCondLst>
                                    <p:cond delay="0"/>
                                  </p:stCondLst>
                                  <p:childTnLst>
                                    <p:anim calcmode="lin" valueType="num">
                                      <p:cBhvr additive="base">
                                        <p:cTn id="227" dur="250"/>
                                        <p:tgtEl>
                                          <p:spTgt spid="14"/>
                                        </p:tgtEl>
                                        <p:attrNameLst>
                                          <p:attrName>ppt_x</p:attrName>
                                        </p:attrNameLst>
                                      </p:cBhvr>
                                      <p:tavLst>
                                        <p:tav tm="0">
                                          <p:val>
                                            <p:strVal val="ppt_x"/>
                                          </p:val>
                                        </p:tav>
                                        <p:tav tm="100000">
                                          <p:val>
                                            <p:strVal val="ppt_x"/>
                                          </p:val>
                                        </p:tav>
                                      </p:tavLst>
                                    </p:anim>
                                    <p:anim calcmode="lin" valueType="num">
                                      <p:cBhvr additive="base">
                                        <p:cTn id="228" dur="250"/>
                                        <p:tgtEl>
                                          <p:spTgt spid="14"/>
                                        </p:tgtEl>
                                        <p:attrNameLst>
                                          <p:attrName>ppt_y</p:attrName>
                                        </p:attrNameLst>
                                      </p:cBhvr>
                                      <p:tavLst>
                                        <p:tav tm="0">
                                          <p:val>
                                            <p:strVal val="ppt_y"/>
                                          </p:val>
                                        </p:tav>
                                        <p:tav tm="100000">
                                          <p:val>
                                            <p:strVal val="1+ppt_h/2"/>
                                          </p:val>
                                        </p:tav>
                                      </p:tavLst>
                                    </p:anim>
                                    <p:set>
                                      <p:cBhvr>
                                        <p:cTn id="229" dur="1" fill="hold">
                                          <p:stCondLst>
                                            <p:cond delay="249"/>
                                          </p:stCondLst>
                                        </p:cTn>
                                        <p:tgtEl>
                                          <p:spTgt spid="14"/>
                                        </p:tgtEl>
                                        <p:attrNameLst>
                                          <p:attrName>style.visibility</p:attrName>
                                        </p:attrNameLst>
                                      </p:cBhvr>
                                      <p:to>
                                        <p:strVal val="hidden"/>
                                      </p:to>
                                    </p:set>
                                  </p:childTnLst>
                                </p:cTn>
                              </p:par>
                            </p:childTnLst>
                          </p:cTn>
                        </p:par>
                        <p:par>
                          <p:cTn id="230" fill="hold">
                            <p:stCondLst>
                              <p:cond delay="1294"/>
                            </p:stCondLst>
                            <p:childTnLst>
                              <p:par>
                                <p:cTn id="231" presetID="1" presetClass="exit" presetSubtype="0" fill="hold" nodeType="afterEffect">
                                  <p:stCondLst>
                                    <p:cond delay="0"/>
                                  </p:stCondLst>
                                  <p:childTnLst>
                                    <p:set>
                                      <p:cBhvr>
                                        <p:cTn id="232" dur="1" fill="hold">
                                          <p:stCondLst>
                                            <p:cond delay="0"/>
                                          </p:stCondLst>
                                        </p:cTn>
                                        <p:tgtEl>
                                          <p:spTgt spid="8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81"/>
                                        </p:tgtEl>
                                        <p:attrNameLst>
                                          <p:attrName>style.visibility</p:attrName>
                                        </p:attrNameLst>
                                      </p:cBhvr>
                                      <p:to>
                                        <p:strVal val="visible"/>
                                      </p:to>
                                    </p:set>
                                  </p:childTnLst>
                                </p:cTn>
                              </p:par>
                              <p:par>
                                <p:cTn id="235" presetID="42" presetClass="path" presetSubtype="0" accel="50000" decel="50000" fill="hold" nodeType="withEffect">
                                  <p:stCondLst>
                                    <p:cond delay="0"/>
                                  </p:stCondLst>
                                  <p:childTnLst>
                                    <p:animMotion origin="layout" path="M -2.11806E-6 2.46914E-7 L 0.33898 -0.00058 " pathEditMode="relative" rAng="0" ptsTypes="AA">
                                      <p:cBhvr>
                                        <p:cTn id="236" dur="750" fill="hold"/>
                                        <p:tgtEl>
                                          <p:spTgt spid="81"/>
                                        </p:tgtEl>
                                        <p:attrNameLst>
                                          <p:attrName>ppt_x</p:attrName>
                                          <p:attrName>ppt_y</p:attrName>
                                        </p:attrNameLst>
                                      </p:cBhvr>
                                      <p:rCtr x="16949" y="-39"/>
                                    </p:animMotion>
                                  </p:childTnLst>
                                </p:cTn>
                              </p:par>
                            </p:childTnLst>
                          </p:cTn>
                        </p:par>
                        <p:par>
                          <p:cTn id="237" fill="hold">
                            <p:stCondLst>
                              <p:cond delay="2044"/>
                            </p:stCondLst>
                            <p:childTnLst>
                              <p:par>
                                <p:cTn id="238" presetID="1" presetClass="exit" presetSubtype="0" fill="hold" grpId="4" nodeType="afterEffect">
                                  <p:stCondLst>
                                    <p:cond delay="0"/>
                                  </p:stCondLst>
                                  <p:childTnLst>
                                    <p:set>
                                      <p:cBhvr>
                                        <p:cTn id="239" dur="1" fill="hold">
                                          <p:stCondLst>
                                            <p:cond delay="0"/>
                                          </p:stCondLst>
                                        </p:cTn>
                                        <p:tgtEl>
                                          <p:spTgt spid="160"/>
                                        </p:tgtEl>
                                        <p:attrNameLst>
                                          <p:attrName>style.visibility</p:attrName>
                                        </p:attrNameLst>
                                      </p:cBhvr>
                                      <p:to>
                                        <p:strVal val="hidden"/>
                                      </p:to>
                                    </p:set>
                                  </p:childTnLst>
                                </p:cTn>
                              </p:par>
                            </p:childTnLst>
                          </p:cTn>
                        </p:par>
                        <p:par>
                          <p:cTn id="240" fill="hold">
                            <p:stCondLst>
                              <p:cond delay="2044"/>
                            </p:stCondLst>
                            <p:childTnLst>
                              <p:par>
                                <p:cTn id="241" presetID="63" presetClass="path" presetSubtype="0" accel="50000" decel="50000" fill="hold" grpId="3" nodeType="afterEffect">
                                  <p:stCondLst>
                                    <p:cond delay="0"/>
                                  </p:stCondLst>
                                  <p:childTnLst>
                                    <p:animMotion origin="layout" path="M -2.5E-6 4.44444E-6 L 0.34071 0.00019 " pathEditMode="relative" rAng="0" ptsTypes="AA">
                                      <p:cBhvr>
                                        <p:cTn id="242" dur="10" fill="hold"/>
                                        <p:tgtEl>
                                          <p:spTgt spid="160"/>
                                        </p:tgtEl>
                                        <p:attrNameLst>
                                          <p:attrName>ppt_x</p:attrName>
                                          <p:attrName>ppt_y</p:attrName>
                                        </p:attrNameLst>
                                      </p:cBhvr>
                                      <p:rCtr x="17036" y="0"/>
                                    </p:animMotion>
                                  </p:childTnLst>
                                </p:cTn>
                              </p:par>
                            </p:childTnLst>
                          </p:cTn>
                        </p:par>
                        <p:par>
                          <p:cTn id="243" fill="hold">
                            <p:stCondLst>
                              <p:cond delay="2054"/>
                            </p:stCondLst>
                            <p:childTnLst>
                              <p:par>
                                <p:cTn id="244" presetID="10" presetClass="entr" presetSubtype="0" fill="hold" grpId="5" nodeType="afterEffect">
                                  <p:stCondLst>
                                    <p:cond delay="0"/>
                                  </p:stCondLst>
                                  <p:childTnLst>
                                    <p:set>
                                      <p:cBhvr>
                                        <p:cTn id="245" dur="1" fill="hold">
                                          <p:stCondLst>
                                            <p:cond delay="0"/>
                                          </p:stCondLst>
                                        </p:cTn>
                                        <p:tgtEl>
                                          <p:spTgt spid="160"/>
                                        </p:tgtEl>
                                        <p:attrNameLst>
                                          <p:attrName>style.visibility</p:attrName>
                                        </p:attrNameLst>
                                      </p:cBhvr>
                                      <p:to>
                                        <p:strVal val="visible"/>
                                      </p:to>
                                    </p:set>
                                    <p:animEffect transition="in" filter="fade">
                                      <p:cBhvr>
                                        <p:cTn id="246" dur="500"/>
                                        <p:tgtEl>
                                          <p:spTgt spid="160"/>
                                        </p:tgtEl>
                                      </p:cBhvr>
                                    </p:animEffect>
                                  </p:childTnLst>
                                </p:cTn>
                              </p:par>
                            </p:childTnLst>
                          </p:cTn>
                        </p:par>
                      </p:childTnLst>
                    </p:cTn>
                  </p:par>
                </p:childTnLst>
              </p:cTn>
              <p:nextCondLst>
                <p:cond evt="onClick" delay="0">
                  <p:tgtEl>
                    <p:spTgt spid="70"/>
                  </p:tgtEl>
                </p:cond>
              </p:nextCondLst>
            </p:seq>
            <p:audio>
              <p:cMediaNode vol="100000">
                <p:cTn id="247" fill="hold" display="0">
                  <p:stCondLst>
                    <p:cond delay="indefinite"/>
                  </p:stCondLst>
                  <p:endCondLst>
                    <p:cond evt="onStopAudio" delay="0">
                      <p:tgtEl>
                        <p:sldTgt/>
                      </p:tgtEl>
                    </p:cond>
                  </p:endCondLst>
                </p:cTn>
                <p:tgtEl>
                  <p:spTgt spid="8"/>
                </p:tgtEl>
              </p:cMediaNode>
            </p:audio>
            <p:seq concurrent="1" nextAc="seek">
              <p:cTn id="248" restart="whenNotActive" fill="hold" evtFilter="cancelBubble" nodeType="interactiveSeq">
                <p:stCondLst>
                  <p:cond evt="onClick" delay="0">
                    <p:tgtEl>
                      <p:spTgt spid="71"/>
                    </p:tgtEl>
                  </p:cond>
                </p:stCondLst>
                <p:endSync evt="end" delay="0">
                  <p:rtn val="all"/>
                </p:endSync>
                <p:childTnLst>
                  <p:par>
                    <p:cTn id="249" fill="hold">
                      <p:stCondLst>
                        <p:cond delay="0"/>
                      </p:stCondLst>
                      <p:childTnLst>
                        <p:par>
                          <p:cTn id="250" fill="hold">
                            <p:stCondLst>
                              <p:cond delay="0"/>
                            </p:stCondLst>
                            <p:childTnLst>
                              <p:par>
                                <p:cTn id="251" presetID="1" presetClass="mediacall" presetSubtype="0" fill="hold" nodeType="clickEffect">
                                  <p:stCondLst>
                                    <p:cond delay="0"/>
                                  </p:stCondLst>
                                  <p:childTnLst>
                                    <p:cmd type="call" cmd="playFrom(0.0)">
                                      <p:cBhvr>
                                        <p:cTn id="252" dur="626" fill="hold"/>
                                        <p:tgtEl>
                                          <p:spTgt spid="8"/>
                                        </p:tgtEl>
                                      </p:cBhvr>
                                    </p:cmd>
                                  </p:childTnLst>
                                </p:cTn>
                              </p:par>
                              <p:par>
                                <p:cTn id="253" presetID="2" presetClass="exit" presetSubtype="4" fill="hold" nodeType="withEffect">
                                  <p:stCondLst>
                                    <p:cond delay="0"/>
                                  </p:stCondLst>
                                  <p:childTnLst>
                                    <p:anim calcmode="lin" valueType="num">
                                      <p:cBhvr additive="base">
                                        <p:cTn id="254" dur="250"/>
                                        <p:tgtEl>
                                          <p:spTgt spid="14"/>
                                        </p:tgtEl>
                                        <p:attrNameLst>
                                          <p:attrName>ppt_x</p:attrName>
                                        </p:attrNameLst>
                                      </p:cBhvr>
                                      <p:tavLst>
                                        <p:tav tm="0">
                                          <p:val>
                                            <p:strVal val="ppt_x"/>
                                          </p:val>
                                        </p:tav>
                                        <p:tav tm="100000">
                                          <p:val>
                                            <p:strVal val="ppt_x"/>
                                          </p:val>
                                        </p:tav>
                                      </p:tavLst>
                                    </p:anim>
                                    <p:anim calcmode="lin" valueType="num">
                                      <p:cBhvr additive="base">
                                        <p:cTn id="255" dur="250"/>
                                        <p:tgtEl>
                                          <p:spTgt spid="14"/>
                                        </p:tgtEl>
                                        <p:attrNameLst>
                                          <p:attrName>ppt_y</p:attrName>
                                        </p:attrNameLst>
                                      </p:cBhvr>
                                      <p:tavLst>
                                        <p:tav tm="0">
                                          <p:val>
                                            <p:strVal val="ppt_y"/>
                                          </p:val>
                                        </p:tav>
                                        <p:tav tm="100000">
                                          <p:val>
                                            <p:strVal val="1+ppt_h/2"/>
                                          </p:val>
                                        </p:tav>
                                      </p:tavLst>
                                    </p:anim>
                                    <p:set>
                                      <p:cBhvr>
                                        <p:cTn id="256" dur="1" fill="hold">
                                          <p:stCondLst>
                                            <p:cond delay="249"/>
                                          </p:stCondLst>
                                        </p:cTn>
                                        <p:tgtEl>
                                          <p:spTgt spid="14"/>
                                        </p:tgtEl>
                                        <p:attrNameLst>
                                          <p:attrName>style.visibility</p:attrName>
                                        </p:attrNameLst>
                                      </p:cBhvr>
                                      <p:to>
                                        <p:strVal val="hidden"/>
                                      </p:to>
                                    </p:set>
                                  </p:childTnLst>
                                </p:cTn>
                              </p:par>
                            </p:childTnLst>
                          </p:cTn>
                        </p:par>
                        <p:par>
                          <p:cTn id="257" fill="hold">
                            <p:stCondLst>
                              <p:cond delay="626"/>
                            </p:stCondLst>
                            <p:childTnLst>
                              <p:par>
                                <p:cTn id="258" presetID="1" presetClass="exit" presetSubtype="0" fill="hold" nodeType="afterEffect">
                                  <p:stCondLst>
                                    <p:cond delay="0"/>
                                  </p:stCondLst>
                                  <p:childTnLst>
                                    <p:set>
                                      <p:cBhvr>
                                        <p:cTn id="259" dur="1" fill="hold">
                                          <p:stCondLst>
                                            <p:cond delay="0"/>
                                          </p:stCondLst>
                                        </p:cTn>
                                        <p:tgtEl>
                                          <p:spTgt spid="81"/>
                                        </p:tgtEl>
                                        <p:attrNameLst>
                                          <p:attrName>style.visibility</p:attrName>
                                        </p:attrNameLst>
                                      </p:cBhvr>
                                      <p:to>
                                        <p:strVal val="hidden"/>
                                      </p:to>
                                    </p:set>
                                  </p:childTnLst>
                                </p:cTn>
                              </p:par>
                              <p:par>
                                <p:cTn id="260" presetID="1" presetClass="entr" presetSubtype="0" fill="hold" nodeType="withEffect">
                                  <p:stCondLst>
                                    <p:cond delay="0"/>
                                  </p:stCondLst>
                                  <p:childTnLst>
                                    <p:set>
                                      <p:cBhvr>
                                        <p:cTn id="261" dur="1" fill="hold">
                                          <p:stCondLst>
                                            <p:cond delay="0"/>
                                          </p:stCondLst>
                                        </p:cTn>
                                        <p:tgtEl>
                                          <p:spTgt spid="82"/>
                                        </p:tgtEl>
                                        <p:attrNameLst>
                                          <p:attrName>style.visibility</p:attrName>
                                        </p:attrNameLst>
                                      </p:cBhvr>
                                      <p:to>
                                        <p:strVal val="visible"/>
                                      </p:to>
                                    </p:set>
                                  </p:childTnLst>
                                </p:cTn>
                              </p:par>
                              <p:par>
                                <p:cTn id="262" presetID="42" presetClass="path" presetSubtype="0" accel="50000" decel="50000" fill="hold" nodeType="withEffect">
                                  <p:stCondLst>
                                    <p:cond delay="0"/>
                                  </p:stCondLst>
                                  <p:childTnLst>
                                    <p:animMotion origin="layout" path="M -1.00694E-6 2.46914E-7 L -0.48893 0.00231 " pathEditMode="relative" rAng="0" ptsTypes="AA">
                                      <p:cBhvr>
                                        <p:cTn id="263" dur="1000" fill="hold"/>
                                        <p:tgtEl>
                                          <p:spTgt spid="82"/>
                                        </p:tgtEl>
                                        <p:attrNameLst>
                                          <p:attrName>ppt_x</p:attrName>
                                          <p:attrName>ppt_y</p:attrName>
                                        </p:attrNameLst>
                                      </p:cBhvr>
                                      <p:rCtr x="-24447" y="116"/>
                                    </p:animMotion>
                                  </p:childTnLst>
                                </p:cTn>
                              </p:par>
                            </p:childTnLst>
                          </p:cTn>
                        </p:par>
                        <p:par>
                          <p:cTn id="264" fill="hold">
                            <p:stCondLst>
                              <p:cond delay="1626"/>
                            </p:stCondLst>
                            <p:childTnLst>
                              <p:par>
                                <p:cTn id="265" presetID="1" presetClass="exit" presetSubtype="0" fill="hold" grpId="10" nodeType="afterEffect">
                                  <p:stCondLst>
                                    <p:cond delay="0"/>
                                  </p:stCondLst>
                                  <p:childTnLst>
                                    <p:set>
                                      <p:cBhvr>
                                        <p:cTn id="266" dur="1" fill="hold">
                                          <p:stCondLst>
                                            <p:cond delay="0"/>
                                          </p:stCondLst>
                                        </p:cTn>
                                        <p:tgtEl>
                                          <p:spTgt spid="160"/>
                                        </p:tgtEl>
                                        <p:attrNameLst>
                                          <p:attrName>style.visibility</p:attrName>
                                        </p:attrNameLst>
                                      </p:cBhvr>
                                      <p:to>
                                        <p:strVal val="hidden"/>
                                      </p:to>
                                    </p:set>
                                  </p:childTnLst>
                                </p:cTn>
                              </p:par>
                            </p:childTnLst>
                          </p:cTn>
                        </p:par>
                        <p:par>
                          <p:cTn id="267" fill="hold">
                            <p:stCondLst>
                              <p:cond delay="1626"/>
                            </p:stCondLst>
                            <p:childTnLst>
                              <p:par>
                                <p:cTn id="268" presetID="63" presetClass="path" presetSubtype="0" accel="50000" decel="50000" fill="hold" grpId="9" nodeType="afterEffect">
                                  <p:stCondLst>
                                    <p:cond delay="0"/>
                                  </p:stCondLst>
                                  <p:childTnLst>
                                    <p:animMotion origin="layout" path="M -2.5E-6 4.44444E-6 L 0.67492 0.00057 " pathEditMode="relative" rAng="0" ptsTypes="AA">
                                      <p:cBhvr>
                                        <p:cTn id="269" dur="10" fill="hold"/>
                                        <p:tgtEl>
                                          <p:spTgt spid="160"/>
                                        </p:tgtEl>
                                        <p:attrNameLst>
                                          <p:attrName>ppt_x</p:attrName>
                                          <p:attrName>ppt_y</p:attrName>
                                        </p:attrNameLst>
                                      </p:cBhvr>
                                      <p:rCtr x="33746" y="19"/>
                                    </p:animMotion>
                                  </p:childTnLst>
                                </p:cTn>
                              </p:par>
                            </p:childTnLst>
                          </p:cTn>
                        </p:par>
                        <p:par>
                          <p:cTn id="270" fill="hold">
                            <p:stCondLst>
                              <p:cond delay="1636"/>
                            </p:stCondLst>
                            <p:childTnLst>
                              <p:par>
                                <p:cTn id="271" presetID="10" presetClass="entr" presetSubtype="0" fill="hold" grpId="11" nodeType="afterEffect">
                                  <p:stCondLst>
                                    <p:cond delay="0"/>
                                  </p:stCondLst>
                                  <p:childTnLst>
                                    <p:set>
                                      <p:cBhvr>
                                        <p:cTn id="272" dur="1" fill="hold">
                                          <p:stCondLst>
                                            <p:cond delay="0"/>
                                          </p:stCondLst>
                                        </p:cTn>
                                        <p:tgtEl>
                                          <p:spTgt spid="160"/>
                                        </p:tgtEl>
                                        <p:attrNameLst>
                                          <p:attrName>style.visibility</p:attrName>
                                        </p:attrNameLst>
                                      </p:cBhvr>
                                      <p:to>
                                        <p:strVal val="visible"/>
                                      </p:to>
                                    </p:set>
                                    <p:animEffect transition="in" filter="fade">
                                      <p:cBhvr>
                                        <p:cTn id="273" dur="500"/>
                                        <p:tgtEl>
                                          <p:spTgt spid="160"/>
                                        </p:tgtEl>
                                      </p:cBhvr>
                                    </p:animEffect>
                                  </p:childTnLst>
                                </p:cTn>
                              </p:par>
                            </p:childTnLst>
                          </p:cTn>
                        </p:par>
                      </p:childTnLst>
                    </p:cTn>
                  </p:par>
                </p:childTnLst>
              </p:cTn>
              <p:nextCondLst>
                <p:cond evt="onClick" delay="0">
                  <p:tgtEl>
                    <p:spTgt spid="71"/>
                  </p:tgtEl>
                </p:cond>
              </p:nextCondLst>
            </p:seq>
            <p:audio>
              <p:cMediaNode vol="80000">
                <p:cTn id="274" fill="hold" display="0">
                  <p:stCondLst>
                    <p:cond delay="indefinite"/>
                  </p:stCondLst>
                  <p:endCondLst>
                    <p:cond evt="onStopAudio" delay="0">
                      <p:tgtEl>
                        <p:sldTgt/>
                      </p:tgtEl>
                    </p:cond>
                  </p:endCondLst>
                </p:cTn>
                <p:tgtEl>
                  <p:spTgt spid="9"/>
                </p:tgtEl>
              </p:cMediaNode>
            </p:audio>
            <p:seq concurrent="1" nextAc="seek">
              <p:cTn id="275" restart="whenNotActive" fill="hold" evtFilter="cancelBubble" nodeType="interactiveSeq">
                <p:stCondLst>
                  <p:cond evt="onClick" delay="0">
                    <p:tgtEl>
                      <p:spTgt spid="73"/>
                    </p:tgtEl>
                  </p:cond>
                </p:stCondLst>
                <p:endSync evt="end" delay="0">
                  <p:rtn val="all"/>
                </p:endSync>
                <p:childTnLst>
                  <p:par>
                    <p:cTn id="276" fill="hold">
                      <p:stCondLst>
                        <p:cond delay="0"/>
                      </p:stCondLst>
                      <p:childTnLst>
                        <p:par>
                          <p:cTn id="277" fill="hold">
                            <p:stCondLst>
                              <p:cond delay="0"/>
                            </p:stCondLst>
                            <p:childTnLst>
                              <p:par>
                                <p:cTn id="278" presetID="1" presetClass="mediacall" presetSubtype="0" fill="hold" nodeType="clickEffect">
                                  <p:stCondLst>
                                    <p:cond delay="0"/>
                                  </p:stCondLst>
                                  <p:childTnLst>
                                    <p:cmd type="call" cmd="playFrom(0.0)">
                                      <p:cBhvr>
                                        <p:cTn id="279" dur="1044" fill="hold"/>
                                        <p:tgtEl>
                                          <p:spTgt spid="9"/>
                                        </p:tgtEl>
                                      </p:cBhvr>
                                    </p:cmd>
                                  </p:childTnLst>
                                </p:cTn>
                              </p:par>
                              <p:par>
                                <p:cTn id="280" presetID="2" presetClass="exit" presetSubtype="4" fill="hold" nodeType="withEffect">
                                  <p:stCondLst>
                                    <p:cond delay="0"/>
                                  </p:stCondLst>
                                  <p:childTnLst>
                                    <p:anim calcmode="lin" valueType="num">
                                      <p:cBhvr additive="base">
                                        <p:cTn id="281" dur="250"/>
                                        <p:tgtEl>
                                          <p:spTgt spid="14"/>
                                        </p:tgtEl>
                                        <p:attrNameLst>
                                          <p:attrName>ppt_x</p:attrName>
                                        </p:attrNameLst>
                                      </p:cBhvr>
                                      <p:tavLst>
                                        <p:tav tm="0">
                                          <p:val>
                                            <p:strVal val="ppt_x"/>
                                          </p:val>
                                        </p:tav>
                                        <p:tav tm="100000">
                                          <p:val>
                                            <p:strVal val="ppt_x"/>
                                          </p:val>
                                        </p:tav>
                                      </p:tavLst>
                                    </p:anim>
                                    <p:anim calcmode="lin" valueType="num">
                                      <p:cBhvr additive="base">
                                        <p:cTn id="282" dur="250"/>
                                        <p:tgtEl>
                                          <p:spTgt spid="14"/>
                                        </p:tgtEl>
                                        <p:attrNameLst>
                                          <p:attrName>ppt_y</p:attrName>
                                        </p:attrNameLst>
                                      </p:cBhvr>
                                      <p:tavLst>
                                        <p:tav tm="0">
                                          <p:val>
                                            <p:strVal val="ppt_y"/>
                                          </p:val>
                                        </p:tav>
                                        <p:tav tm="100000">
                                          <p:val>
                                            <p:strVal val="1+ppt_h/2"/>
                                          </p:val>
                                        </p:tav>
                                      </p:tavLst>
                                    </p:anim>
                                    <p:set>
                                      <p:cBhvr>
                                        <p:cTn id="283" dur="1" fill="hold">
                                          <p:stCondLst>
                                            <p:cond delay="249"/>
                                          </p:stCondLst>
                                        </p:cTn>
                                        <p:tgtEl>
                                          <p:spTgt spid="14"/>
                                        </p:tgtEl>
                                        <p:attrNameLst>
                                          <p:attrName>style.visibility</p:attrName>
                                        </p:attrNameLst>
                                      </p:cBhvr>
                                      <p:to>
                                        <p:strVal val="hidden"/>
                                      </p:to>
                                    </p:set>
                                  </p:childTnLst>
                                </p:cTn>
                              </p:par>
                            </p:childTnLst>
                          </p:cTn>
                        </p:par>
                        <p:par>
                          <p:cTn id="284" fill="hold">
                            <p:stCondLst>
                              <p:cond delay="1044"/>
                            </p:stCondLst>
                            <p:childTnLst>
                              <p:par>
                                <p:cTn id="285" presetID="1" presetClass="exit" presetSubtype="0" fill="hold" nodeType="afterEffect">
                                  <p:stCondLst>
                                    <p:cond delay="0"/>
                                  </p:stCondLst>
                                  <p:childTnLst>
                                    <p:set>
                                      <p:cBhvr>
                                        <p:cTn id="286" dur="1" fill="hold">
                                          <p:stCondLst>
                                            <p:cond delay="0"/>
                                          </p:stCondLst>
                                        </p:cTn>
                                        <p:tgtEl>
                                          <p:spTgt spid="8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82"/>
                                        </p:tgtEl>
                                        <p:attrNameLst>
                                          <p:attrName>style.visibility</p:attrName>
                                        </p:attrNameLst>
                                      </p:cBhvr>
                                      <p:to>
                                        <p:strVal val="visible"/>
                                      </p:to>
                                    </p:set>
                                  </p:childTnLst>
                                </p:cTn>
                              </p:par>
                              <p:par>
                                <p:cTn id="289"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290" dur="750" fill="hold"/>
                                        <p:tgtEl>
                                          <p:spTgt spid="82"/>
                                        </p:tgtEl>
                                        <p:attrNameLst>
                                          <p:attrName>ppt_x</p:attrName>
                                          <p:attrName>ppt_y</p:attrName>
                                        </p:attrNameLst>
                                      </p:cBhvr>
                                      <p:rCtr x="-16536" y="1755"/>
                                    </p:animMotion>
                                  </p:childTnLst>
                                </p:cTn>
                              </p:par>
                              <p:par>
                                <p:cTn id="291" presetID="8" presetClass="emph" presetSubtype="0" fill="hold" nodeType="withEffect">
                                  <p:stCondLst>
                                    <p:cond delay="0"/>
                                  </p:stCondLst>
                                  <p:childTnLst>
                                    <p:animRot by="5400000">
                                      <p:cBhvr>
                                        <p:cTn id="292" dur="500" fill="hold"/>
                                        <p:tgtEl>
                                          <p:spTgt spid="82"/>
                                        </p:tgtEl>
                                        <p:attrNameLst>
                                          <p:attrName>r</p:attrName>
                                        </p:attrNameLst>
                                      </p:cBhvr>
                                    </p:animRot>
                                  </p:childTnLst>
                                </p:cTn>
                              </p:par>
                            </p:childTnLst>
                          </p:cTn>
                        </p:par>
                        <p:par>
                          <p:cTn id="293" fill="hold">
                            <p:stCondLst>
                              <p:cond delay="1794"/>
                            </p:stCondLst>
                            <p:childTnLst>
                              <p:par>
                                <p:cTn id="294" presetID="1" presetClass="exit" presetSubtype="0" fill="hold" grpId="13" nodeType="afterEffect">
                                  <p:stCondLst>
                                    <p:cond delay="0"/>
                                  </p:stCondLst>
                                  <p:childTnLst>
                                    <p:set>
                                      <p:cBhvr>
                                        <p:cTn id="295" dur="1" fill="hold">
                                          <p:stCondLst>
                                            <p:cond delay="0"/>
                                          </p:stCondLst>
                                        </p:cTn>
                                        <p:tgtEl>
                                          <p:spTgt spid="160"/>
                                        </p:tgtEl>
                                        <p:attrNameLst>
                                          <p:attrName>style.visibility</p:attrName>
                                        </p:attrNameLst>
                                      </p:cBhvr>
                                      <p:to>
                                        <p:strVal val="hidden"/>
                                      </p:to>
                                    </p:set>
                                  </p:childTnLst>
                                </p:cTn>
                              </p:par>
                            </p:childTnLst>
                          </p:cTn>
                        </p:par>
                        <p:par>
                          <p:cTn id="296" fill="hold">
                            <p:stCondLst>
                              <p:cond delay="1794"/>
                            </p:stCondLst>
                            <p:childTnLst>
                              <p:par>
                                <p:cTn id="297" presetID="63" presetClass="path" presetSubtype="0" accel="50000" decel="50000" fill="hold" grpId="12" nodeType="afterEffect">
                                  <p:stCondLst>
                                    <p:cond delay="0"/>
                                  </p:stCondLst>
                                  <p:childTnLst>
                                    <p:animMotion origin="layout" path="M -2.5E-6 4.44444E-6 L 0.84278 0.00077 " pathEditMode="relative" rAng="0" ptsTypes="AA">
                                      <p:cBhvr>
                                        <p:cTn id="298" dur="10" fill="hold"/>
                                        <p:tgtEl>
                                          <p:spTgt spid="160"/>
                                        </p:tgtEl>
                                        <p:attrNameLst>
                                          <p:attrName>ppt_x</p:attrName>
                                          <p:attrName>ppt_y</p:attrName>
                                        </p:attrNameLst>
                                      </p:cBhvr>
                                      <p:rCtr x="42133" y="39"/>
                                    </p:animMotion>
                                  </p:childTnLst>
                                </p:cTn>
                              </p:par>
                            </p:childTnLst>
                          </p:cTn>
                        </p:par>
                        <p:par>
                          <p:cTn id="299" fill="hold">
                            <p:stCondLst>
                              <p:cond delay="1804"/>
                            </p:stCondLst>
                            <p:childTnLst>
                              <p:par>
                                <p:cTn id="300" presetID="10" presetClass="entr" presetSubtype="0" fill="hold" grpId="14" nodeType="afterEffect">
                                  <p:stCondLst>
                                    <p:cond delay="0"/>
                                  </p:stCondLst>
                                  <p:childTnLst>
                                    <p:set>
                                      <p:cBhvr>
                                        <p:cTn id="301" dur="1" fill="hold">
                                          <p:stCondLst>
                                            <p:cond delay="0"/>
                                          </p:stCondLst>
                                        </p:cTn>
                                        <p:tgtEl>
                                          <p:spTgt spid="160"/>
                                        </p:tgtEl>
                                        <p:attrNameLst>
                                          <p:attrName>style.visibility</p:attrName>
                                        </p:attrNameLst>
                                      </p:cBhvr>
                                      <p:to>
                                        <p:strVal val="visible"/>
                                      </p:to>
                                    </p:set>
                                    <p:animEffect transition="in" filter="fade">
                                      <p:cBhvr>
                                        <p:cTn id="302" dur="500"/>
                                        <p:tgtEl>
                                          <p:spTgt spid="160"/>
                                        </p:tgtEl>
                                      </p:cBhvr>
                                    </p:animEffect>
                                  </p:childTnLst>
                                </p:cTn>
                              </p:par>
                            </p:childTnLst>
                          </p:cTn>
                        </p:par>
                      </p:childTnLst>
                    </p:cTn>
                  </p:par>
                </p:childTnLst>
              </p:cTn>
              <p:nextCondLst>
                <p:cond evt="onClick" delay="0">
                  <p:tgtEl>
                    <p:spTgt spid="73"/>
                  </p:tgtEl>
                </p:cond>
              </p:nextCondLst>
            </p:seq>
            <p:audio>
              <p:cMediaNode vol="60606">
                <p:cTn id="303" fill="hold" display="0">
                  <p:stCondLst>
                    <p:cond delay="indefinite"/>
                  </p:stCondLst>
                  <p:endCondLst>
                    <p:cond evt="onStopAudio" delay="0">
                      <p:tgtEl>
                        <p:sldTgt/>
                      </p:tgtEl>
                    </p:cond>
                  </p:endCondLst>
                </p:cTn>
                <p:tgtEl>
                  <p:spTgt spid="38"/>
                </p:tgtEl>
              </p:cMediaNode>
            </p:audio>
            <p:seq concurrent="1" nextAc="seek">
              <p:cTn id="304" restart="whenNotActive" fill="hold" evtFilter="cancelBubble" nodeType="interactiveSeq">
                <p:stCondLst>
                  <p:cond evt="onClick" delay="0">
                    <p:tgtEl>
                      <p:spTgt spid="75"/>
                    </p:tgtEl>
                  </p:cond>
                </p:stCondLst>
                <p:endSync evt="end" delay="0">
                  <p:rtn val="all"/>
                </p:endSync>
                <p:childTnLst>
                  <p:par>
                    <p:cTn id="305" fill="hold">
                      <p:stCondLst>
                        <p:cond delay="0"/>
                      </p:stCondLst>
                      <p:childTnLst>
                        <p:par>
                          <p:cTn id="306" fill="hold">
                            <p:stCondLst>
                              <p:cond delay="0"/>
                            </p:stCondLst>
                            <p:childTnLst>
                              <p:par>
                                <p:cTn id="307" presetID="1" presetClass="mediacall" presetSubtype="0" fill="hold" nodeType="clickEffect">
                                  <p:stCondLst>
                                    <p:cond delay="0"/>
                                  </p:stCondLst>
                                  <p:childTnLst>
                                    <p:cmd type="call" cmd="playFrom(0.0)">
                                      <p:cBhvr>
                                        <p:cTn id="308" dur="757" fill="hold"/>
                                        <p:tgtEl>
                                          <p:spTgt spid="38"/>
                                        </p:tgtEl>
                                      </p:cBhvr>
                                    </p:cmd>
                                  </p:childTnLst>
                                </p:cTn>
                              </p:par>
                              <p:par>
                                <p:cTn id="309" presetID="2" presetClass="exit" presetSubtype="4" fill="hold" nodeType="withEffect">
                                  <p:stCondLst>
                                    <p:cond delay="0"/>
                                  </p:stCondLst>
                                  <p:childTnLst>
                                    <p:anim calcmode="lin" valueType="num">
                                      <p:cBhvr additive="base">
                                        <p:cTn id="310" dur="250"/>
                                        <p:tgtEl>
                                          <p:spTgt spid="14"/>
                                        </p:tgtEl>
                                        <p:attrNameLst>
                                          <p:attrName>ppt_x</p:attrName>
                                        </p:attrNameLst>
                                      </p:cBhvr>
                                      <p:tavLst>
                                        <p:tav tm="0">
                                          <p:val>
                                            <p:strVal val="ppt_x"/>
                                          </p:val>
                                        </p:tav>
                                        <p:tav tm="100000">
                                          <p:val>
                                            <p:strVal val="ppt_x"/>
                                          </p:val>
                                        </p:tav>
                                      </p:tavLst>
                                    </p:anim>
                                    <p:anim calcmode="lin" valueType="num">
                                      <p:cBhvr additive="base">
                                        <p:cTn id="311" dur="250"/>
                                        <p:tgtEl>
                                          <p:spTgt spid="14"/>
                                        </p:tgtEl>
                                        <p:attrNameLst>
                                          <p:attrName>ppt_y</p:attrName>
                                        </p:attrNameLst>
                                      </p:cBhvr>
                                      <p:tavLst>
                                        <p:tav tm="0">
                                          <p:val>
                                            <p:strVal val="ppt_y"/>
                                          </p:val>
                                        </p:tav>
                                        <p:tav tm="100000">
                                          <p:val>
                                            <p:strVal val="1+ppt_h/2"/>
                                          </p:val>
                                        </p:tav>
                                      </p:tavLst>
                                    </p:anim>
                                    <p:set>
                                      <p:cBhvr>
                                        <p:cTn id="312" dur="1" fill="hold">
                                          <p:stCondLst>
                                            <p:cond delay="249"/>
                                          </p:stCondLst>
                                        </p:cTn>
                                        <p:tgtEl>
                                          <p:spTgt spid="14"/>
                                        </p:tgtEl>
                                        <p:attrNameLst>
                                          <p:attrName>style.visibility</p:attrName>
                                        </p:attrNameLst>
                                      </p:cBhvr>
                                      <p:to>
                                        <p:strVal val="hidden"/>
                                      </p:to>
                                    </p:set>
                                  </p:childTnLst>
                                </p:cTn>
                              </p:par>
                            </p:childTnLst>
                          </p:cTn>
                        </p:par>
                        <p:par>
                          <p:cTn id="313" fill="hold">
                            <p:stCondLst>
                              <p:cond delay="757"/>
                            </p:stCondLst>
                            <p:childTnLst>
                              <p:par>
                                <p:cTn id="314" presetID="1" presetClass="exit" presetSubtype="0" fill="hold" nodeType="afterEffect">
                                  <p:stCondLst>
                                    <p:cond delay="0"/>
                                  </p:stCondLst>
                                  <p:childTnLst>
                                    <p:set>
                                      <p:cBhvr>
                                        <p:cTn id="315" dur="1" fill="hold">
                                          <p:stCondLst>
                                            <p:cond delay="0"/>
                                          </p:stCondLst>
                                        </p:cTn>
                                        <p:tgtEl>
                                          <p:spTgt spid="81"/>
                                        </p:tgtEl>
                                        <p:attrNameLst>
                                          <p:attrName>style.visibility</p:attrName>
                                        </p:attrNameLst>
                                      </p:cBhvr>
                                      <p:to>
                                        <p:strVal val="hidden"/>
                                      </p:to>
                                    </p:set>
                                  </p:childTnLst>
                                </p:cTn>
                              </p:par>
                              <p:par>
                                <p:cTn id="316" presetID="1" presetClass="entr" presetSubtype="0" fill="hold" nodeType="withEffect">
                                  <p:stCondLst>
                                    <p:cond delay="0"/>
                                  </p:stCondLst>
                                  <p:childTnLst>
                                    <p:set>
                                      <p:cBhvr>
                                        <p:cTn id="317" dur="1" fill="hold">
                                          <p:stCondLst>
                                            <p:cond delay="0"/>
                                          </p:stCondLst>
                                        </p:cTn>
                                        <p:tgtEl>
                                          <p:spTgt spid="82"/>
                                        </p:tgtEl>
                                        <p:attrNameLst>
                                          <p:attrName>style.visibility</p:attrName>
                                        </p:attrNameLst>
                                      </p:cBhvr>
                                      <p:to>
                                        <p:strVal val="visible"/>
                                      </p:to>
                                    </p:set>
                                  </p:childTnLst>
                                </p:cTn>
                              </p:par>
                              <p:par>
                                <p:cTn id="318" presetID="35" presetClass="path" presetSubtype="0" accel="50000" decel="50000" fill="hold" nodeType="withEffect">
                                  <p:stCondLst>
                                    <p:cond delay="0"/>
                                  </p:stCondLst>
                                  <p:childTnLst>
                                    <p:animMotion origin="layout" path="M -1.00694E-6 2.46914E-7 L -0.1531 -0.00193 " pathEditMode="relative" rAng="0" ptsTypes="AA">
                                      <p:cBhvr>
                                        <p:cTn id="319" dur="500" fill="hold"/>
                                        <p:tgtEl>
                                          <p:spTgt spid="82"/>
                                        </p:tgtEl>
                                        <p:attrNameLst>
                                          <p:attrName>ppt_x</p:attrName>
                                          <p:attrName>ppt_y</p:attrName>
                                        </p:attrNameLst>
                                      </p:cBhvr>
                                      <p:rCtr x="-7661" y="-96"/>
                                    </p:animMotion>
                                  </p:childTnLst>
                                </p:cTn>
                              </p:par>
                            </p:childTnLst>
                          </p:cTn>
                        </p:par>
                        <p:par>
                          <p:cTn id="320" fill="hold">
                            <p:stCondLst>
                              <p:cond delay="1257"/>
                            </p:stCondLst>
                            <p:childTnLst>
                              <p:par>
                                <p:cTn id="321" presetID="1" presetClass="exit" presetSubtype="0" fill="hold" grpId="16" nodeType="afterEffect">
                                  <p:stCondLst>
                                    <p:cond delay="0"/>
                                  </p:stCondLst>
                                  <p:childTnLst>
                                    <p:set>
                                      <p:cBhvr>
                                        <p:cTn id="322" dur="1" fill="hold">
                                          <p:stCondLst>
                                            <p:cond delay="0"/>
                                          </p:stCondLst>
                                        </p:cTn>
                                        <p:tgtEl>
                                          <p:spTgt spid="160"/>
                                        </p:tgtEl>
                                        <p:attrNameLst>
                                          <p:attrName>style.visibility</p:attrName>
                                        </p:attrNameLst>
                                      </p:cBhvr>
                                      <p:to>
                                        <p:strVal val="hidden"/>
                                      </p:to>
                                    </p:set>
                                  </p:childTnLst>
                                </p:cTn>
                              </p:par>
                            </p:childTnLst>
                          </p:cTn>
                        </p:par>
                        <p:par>
                          <p:cTn id="323" fill="hold">
                            <p:stCondLst>
                              <p:cond delay="1257"/>
                            </p:stCondLst>
                            <p:childTnLst>
                              <p:par>
                                <p:cTn id="324" presetID="63" presetClass="path" presetSubtype="0" accel="50000" decel="50000" fill="hold" grpId="15" nodeType="afterEffect">
                                  <p:stCondLst>
                                    <p:cond delay="0"/>
                                  </p:stCondLst>
                                  <p:childTnLst>
                                    <p:animMotion origin="layout" path="M -2.5E-6 4.44444E-6 L 1.01031 0.00096 " pathEditMode="relative" rAng="0" ptsTypes="AA">
                                      <p:cBhvr>
                                        <p:cTn id="325" dur="10" fill="hold"/>
                                        <p:tgtEl>
                                          <p:spTgt spid="160"/>
                                        </p:tgtEl>
                                        <p:attrNameLst>
                                          <p:attrName>ppt_x</p:attrName>
                                          <p:attrName>ppt_y</p:attrName>
                                        </p:attrNameLst>
                                      </p:cBhvr>
                                      <p:rCtr x="50510" y="39"/>
                                    </p:animMotion>
                                  </p:childTnLst>
                                </p:cTn>
                              </p:par>
                            </p:childTnLst>
                          </p:cTn>
                        </p:par>
                        <p:par>
                          <p:cTn id="326" fill="hold">
                            <p:stCondLst>
                              <p:cond delay="1267"/>
                            </p:stCondLst>
                            <p:childTnLst>
                              <p:par>
                                <p:cTn id="327" presetID="10" presetClass="entr" presetSubtype="0" fill="hold" grpId="17" nodeType="afterEffect">
                                  <p:stCondLst>
                                    <p:cond delay="0"/>
                                  </p:stCondLst>
                                  <p:childTnLst>
                                    <p:set>
                                      <p:cBhvr>
                                        <p:cTn id="328" dur="1" fill="hold">
                                          <p:stCondLst>
                                            <p:cond delay="0"/>
                                          </p:stCondLst>
                                        </p:cTn>
                                        <p:tgtEl>
                                          <p:spTgt spid="160"/>
                                        </p:tgtEl>
                                        <p:attrNameLst>
                                          <p:attrName>style.visibility</p:attrName>
                                        </p:attrNameLst>
                                      </p:cBhvr>
                                      <p:to>
                                        <p:strVal val="visible"/>
                                      </p:to>
                                    </p:set>
                                    <p:animEffect transition="in" filter="fade">
                                      <p:cBhvr>
                                        <p:cTn id="329" dur="500"/>
                                        <p:tgtEl>
                                          <p:spTgt spid="160"/>
                                        </p:tgtEl>
                                      </p:cBhvr>
                                    </p:animEffect>
                                  </p:childTnLst>
                                </p:cTn>
                              </p:par>
                            </p:childTnLst>
                          </p:cTn>
                        </p:par>
                      </p:childTnLst>
                    </p:cTn>
                  </p:par>
                </p:childTnLst>
              </p:cTn>
              <p:nextCondLst>
                <p:cond evt="onClick" delay="0">
                  <p:tgtEl>
                    <p:spTgt spid="75"/>
                  </p:tgtEl>
                </p:cond>
              </p:nextCondLst>
            </p:seq>
            <p:seq concurrent="1" nextAc="seek">
              <p:cTn id="330" restart="whenNotActive" fill="hold" evtFilter="cancelBubble" nodeType="interactiveSeq">
                <p:stCondLst>
                  <p:cond evt="onClick" delay="0">
                    <p:tgtEl>
                      <p:spTgt spid="48"/>
                    </p:tgtEl>
                  </p:cond>
                </p:stCondLst>
                <p:endSync evt="end" delay="0">
                  <p:rtn val="all"/>
                </p:endSync>
                <p:childTnLst>
                  <p:par>
                    <p:cTn id="331" fill="hold">
                      <p:stCondLst>
                        <p:cond delay="0"/>
                      </p:stCondLst>
                      <p:childTnLst>
                        <p:par>
                          <p:cTn id="332" fill="hold">
                            <p:stCondLst>
                              <p:cond delay="0"/>
                            </p:stCondLst>
                            <p:childTnLst>
                              <p:par>
                                <p:cTn id="333" presetID="1" presetClass="mediacall" presetSubtype="0" fill="hold" nodeType="clickEffect">
                                  <p:stCondLst>
                                    <p:cond delay="0"/>
                                  </p:stCondLst>
                                  <p:childTnLst>
                                    <p:cmd type="call" cmd="playFrom(0.0)">
                                      <p:cBhvr>
                                        <p:cTn id="334" dur="816" fill="hold"/>
                                        <p:tgtEl>
                                          <p:spTgt spid="5"/>
                                        </p:tgtEl>
                                      </p:cBhvr>
                                    </p:cmd>
                                  </p:childTnLst>
                                </p:cTn>
                              </p:par>
                              <p:par>
                                <p:cTn id="335" presetID="2" presetClass="exit" presetSubtype="4" fill="hold" nodeType="withEffect">
                                  <p:stCondLst>
                                    <p:cond delay="0"/>
                                  </p:stCondLst>
                                  <p:childTnLst>
                                    <p:anim calcmode="lin" valueType="num">
                                      <p:cBhvr additive="base">
                                        <p:cTn id="336" dur="250"/>
                                        <p:tgtEl>
                                          <p:spTgt spid="30"/>
                                        </p:tgtEl>
                                        <p:attrNameLst>
                                          <p:attrName>ppt_x</p:attrName>
                                        </p:attrNameLst>
                                      </p:cBhvr>
                                      <p:tavLst>
                                        <p:tav tm="0">
                                          <p:val>
                                            <p:strVal val="ppt_x"/>
                                          </p:val>
                                        </p:tav>
                                        <p:tav tm="100000">
                                          <p:val>
                                            <p:strVal val="ppt_x"/>
                                          </p:val>
                                        </p:tav>
                                      </p:tavLst>
                                    </p:anim>
                                    <p:anim calcmode="lin" valueType="num">
                                      <p:cBhvr additive="base">
                                        <p:cTn id="337" dur="250"/>
                                        <p:tgtEl>
                                          <p:spTgt spid="30"/>
                                        </p:tgtEl>
                                        <p:attrNameLst>
                                          <p:attrName>ppt_y</p:attrName>
                                        </p:attrNameLst>
                                      </p:cBhvr>
                                      <p:tavLst>
                                        <p:tav tm="0">
                                          <p:val>
                                            <p:strVal val="ppt_y"/>
                                          </p:val>
                                        </p:tav>
                                        <p:tav tm="100000">
                                          <p:val>
                                            <p:strVal val="1+ppt_h/2"/>
                                          </p:val>
                                        </p:tav>
                                      </p:tavLst>
                                    </p:anim>
                                    <p:set>
                                      <p:cBhvr>
                                        <p:cTn id="338" dur="1" fill="hold">
                                          <p:stCondLst>
                                            <p:cond delay="249"/>
                                          </p:stCondLst>
                                        </p:cTn>
                                        <p:tgtEl>
                                          <p:spTgt spid="30"/>
                                        </p:tgtEl>
                                        <p:attrNameLst>
                                          <p:attrName>style.visibility</p:attrName>
                                        </p:attrNameLst>
                                      </p:cBhvr>
                                      <p:to>
                                        <p:strVal val="hidden"/>
                                      </p:to>
                                    </p:set>
                                  </p:childTnLst>
                                </p:cTn>
                              </p:par>
                            </p:childTnLst>
                          </p:cTn>
                        </p:par>
                        <p:par>
                          <p:cTn id="339" fill="hold">
                            <p:stCondLst>
                              <p:cond delay="816"/>
                            </p:stCondLst>
                            <p:childTnLst>
                              <p:par>
                                <p:cTn id="340" presetID="1" presetClass="exit" presetSubtype="0" fill="hold" nodeType="afterEffect">
                                  <p:stCondLst>
                                    <p:cond delay="0"/>
                                  </p:stCondLst>
                                  <p:childTnLst>
                                    <p:set>
                                      <p:cBhvr>
                                        <p:cTn id="341" dur="1" fill="hold">
                                          <p:stCondLst>
                                            <p:cond delay="0"/>
                                          </p:stCondLst>
                                        </p:cTn>
                                        <p:tgtEl>
                                          <p:spTgt spid="87"/>
                                        </p:tgtEl>
                                        <p:attrNameLst>
                                          <p:attrName>style.visibility</p:attrName>
                                        </p:attrNameLst>
                                      </p:cBhvr>
                                      <p:to>
                                        <p:strVal val="hidden"/>
                                      </p:to>
                                    </p:set>
                                  </p:childTnLst>
                                </p:cTn>
                              </p:par>
                              <p:par>
                                <p:cTn id="342" presetID="1" presetClass="entr" presetSubtype="0" fill="hold" nodeType="withEffect">
                                  <p:stCondLst>
                                    <p:cond delay="0"/>
                                  </p:stCondLst>
                                  <p:childTnLst>
                                    <p:set>
                                      <p:cBhvr>
                                        <p:cTn id="343" dur="1" fill="hold">
                                          <p:stCondLst>
                                            <p:cond delay="0"/>
                                          </p:stCondLst>
                                        </p:cTn>
                                        <p:tgtEl>
                                          <p:spTgt spid="86"/>
                                        </p:tgtEl>
                                        <p:attrNameLst>
                                          <p:attrName>style.visibility</p:attrName>
                                        </p:attrNameLst>
                                      </p:cBhvr>
                                      <p:to>
                                        <p:strVal val="visible"/>
                                      </p:to>
                                    </p:set>
                                  </p:childTnLst>
                                </p:cTn>
                              </p:par>
                              <p:par>
                                <p:cTn id="344"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345" dur="1000" fill="hold"/>
                                        <p:tgtEl>
                                          <p:spTgt spid="86"/>
                                        </p:tgtEl>
                                        <p:attrNameLst>
                                          <p:attrName>ppt_x</p:attrName>
                                          <p:attrName>ppt_y</p:attrName>
                                        </p:attrNameLst>
                                      </p:cBhvr>
                                      <p:rCtr x="24327" y="2662"/>
                                    </p:animMotion>
                                  </p:childTnLst>
                                </p:cTn>
                              </p:par>
                            </p:childTnLst>
                          </p:cTn>
                        </p:par>
                        <p:par>
                          <p:cTn id="346" fill="hold">
                            <p:stCondLst>
                              <p:cond delay="1816"/>
                            </p:stCondLst>
                            <p:childTnLst>
                              <p:par>
                                <p:cTn id="347" presetID="1" presetClass="exit" presetSubtype="0" fill="hold" grpId="7" nodeType="afterEffect">
                                  <p:stCondLst>
                                    <p:cond delay="0"/>
                                  </p:stCondLst>
                                  <p:childTnLst>
                                    <p:set>
                                      <p:cBhvr>
                                        <p:cTn id="348" dur="1" fill="hold">
                                          <p:stCondLst>
                                            <p:cond delay="0"/>
                                          </p:stCondLst>
                                        </p:cTn>
                                        <p:tgtEl>
                                          <p:spTgt spid="159"/>
                                        </p:tgtEl>
                                        <p:attrNameLst>
                                          <p:attrName>style.visibility</p:attrName>
                                        </p:attrNameLst>
                                      </p:cBhvr>
                                      <p:to>
                                        <p:strVal val="hidden"/>
                                      </p:to>
                                    </p:set>
                                  </p:childTnLst>
                                </p:cTn>
                              </p:par>
                            </p:childTnLst>
                          </p:cTn>
                        </p:par>
                        <p:par>
                          <p:cTn id="349" fill="hold">
                            <p:stCondLst>
                              <p:cond delay="1816"/>
                            </p:stCondLst>
                            <p:childTnLst>
                              <p:par>
                                <p:cTn id="350" presetID="63" presetClass="path" presetSubtype="0" accel="50000" decel="50000" fill="hold" grpId="6" nodeType="afterEffect">
                                  <p:stCondLst>
                                    <p:cond delay="0"/>
                                  </p:stCondLst>
                                  <p:childTnLst>
                                    <p:animMotion origin="layout" path="M -2.5E-6 4.44444E-6 L 0.50782 0.00057 " pathEditMode="relative" rAng="0" ptsTypes="AA">
                                      <p:cBhvr>
                                        <p:cTn id="351" dur="10" fill="hold"/>
                                        <p:tgtEl>
                                          <p:spTgt spid="159"/>
                                        </p:tgtEl>
                                        <p:attrNameLst>
                                          <p:attrName>ppt_x</p:attrName>
                                          <p:attrName>ppt_y</p:attrName>
                                        </p:attrNameLst>
                                      </p:cBhvr>
                                      <p:rCtr x="25391" y="19"/>
                                    </p:animMotion>
                                  </p:childTnLst>
                                </p:cTn>
                              </p:par>
                            </p:childTnLst>
                          </p:cTn>
                        </p:par>
                        <p:par>
                          <p:cTn id="352" fill="hold">
                            <p:stCondLst>
                              <p:cond delay="1826"/>
                            </p:stCondLst>
                            <p:childTnLst>
                              <p:par>
                                <p:cTn id="353" presetID="10" presetClass="entr" presetSubtype="0" fill="hold" grpId="8" nodeType="afterEffect">
                                  <p:stCondLst>
                                    <p:cond delay="0"/>
                                  </p:stCondLst>
                                  <p:childTnLst>
                                    <p:set>
                                      <p:cBhvr>
                                        <p:cTn id="354" dur="1" fill="hold">
                                          <p:stCondLst>
                                            <p:cond delay="0"/>
                                          </p:stCondLst>
                                        </p:cTn>
                                        <p:tgtEl>
                                          <p:spTgt spid="159"/>
                                        </p:tgtEl>
                                        <p:attrNameLst>
                                          <p:attrName>style.visibility</p:attrName>
                                        </p:attrNameLst>
                                      </p:cBhvr>
                                      <p:to>
                                        <p:strVal val="visible"/>
                                      </p:to>
                                    </p:set>
                                    <p:animEffect transition="in" filter="fade">
                                      <p:cBhvr>
                                        <p:cTn id="355" dur="500"/>
                                        <p:tgtEl>
                                          <p:spTgt spid="159"/>
                                        </p:tgtEl>
                                      </p:cBhvr>
                                    </p:animEffect>
                                  </p:childTnLst>
                                </p:cTn>
                              </p:par>
                            </p:childTnLst>
                          </p:cTn>
                        </p:par>
                      </p:childTnLst>
                    </p:cTn>
                  </p:par>
                </p:childTnLst>
              </p:cTn>
              <p:nextCondLst>
                <p:cond evt="onClick" delay="0">
                  <p:tgtEl>
                    <p:spTgt spid="48"/>
                  </p:tgtEl>
                </p:cond>
              </p:nextCondLst>
            </p:seq>
            <p:seq concurrent="1" nextAc="seek">
              <p:cTn id="356" restart="whenNotActive" fill="hold" evtFilter="cancelBubble" nodeType="interactiveSeq">
                <p:stCondLst>
                  <p:cond evt="onClick" delay="0">
                    <p:tgtEl>
                      <p:spTgt spid="50"/>
                    </p:tgtEl>
                  </p:cond>
                </p:stCondLst>
                <p:endSync evt="end" delay="0">
                  <p:rtn val="all"/>
                </p:endSync>
                <p:childTnLst>
                  <p:par>
                    <p:cTn id="357" fill="hold">
                      <p:stCondLst>
                        <p:cond delay="0"/>
                      </p:stCondLst>
                      <p:childTnLst>
                        <p:par>
                          <p:cTn id="358" fill="hold">
                            <p:stCondLst>
                              <p:cond delay="0"/>
                            </p:stCondLst>
                            <p:childTnLst>
                              <p:par>
                                <p:cTn id="359" presetID="1" presetClass="mediacall" presetSubtype="0" fill="hold" nodeType="clickEffect">
                                  <p:stCondLst>
                                    <p:cond delay="0"/>
                                  </p:stCondLst>
                                  <p:childTnLst>
                                    <p:cmd type="call" cmd="playFrom(0.0)">
                                      <p:cBhvr>
                                        <p:cTn id="360" dur="548" fill="hold"/>
                                        <p:tgtEl>
                                          <p:spTgt spid="6"/>
                                        </p:tgtEl>
                                      </p:cBhvr>
                                    </p:cmd>
                                  </p:childTnLst>
                                </p:cTn>
                              </p:par>
                              <p:par>
                                <p:cTn id="361" presetID="2" presetClass="exit" presetSubtype="4" fill="hold" nodeType="withEffect">
                                  <p:stCondLst>
                                    <p:cond delay="0"/>
                                  </p:stCondLst>
                                  <p:childTnLst>
                                    <p:anim calcmode="lin" valueType="num">
                                      <p:cBhvr additive="base">
                                        <p:cTn id="362" dur="250"/>
                                        <p:tgtEl>
                                          <p:spTgt spid="30"/>
                                        </p:tgtEl>
                                        <p:attrNameLst>
                                          <p:attrName>ppt_x</p:attrName>
                                        </p:attrNameLst>
                                      </p:cBhvr>
                                      <p:tavLst>
                                        <p:tav tm="0">
                                          <p:val>
                                            <p:strVal val="ppt_x"/>
                                          </p:val>
                                        </p:tav>
                                        <p:tav tm="100000">
                                          <p:val>
                                            <p:strVal val="ppt_x"/>
                                          </p:val>
                                        </p:tav>
                                      </p:tavLst>
                                    </p:anim>
                                    <p:anim calcmode="lin" valueType="num">
                                      <p:cBhvr additive="base">
                                        <p:cTn id="363" dur="250"/>
                                        <p:tgtEl>
                                          <p:spTgt spid="30"/>
                                        </p:tgtEl>
                                        <p:attrNameLst>
                                          <p:attrName>ppt_y</p:attrName>
                                        </p:attrNameLst>
                                      </p:cBhvr>
                                      <p:tavLst>
                                        <p:tav tm="0">
                                          <p:val>
                                            <p:strVal val="ppt_y"/>
                                          </p:val>
                                        </p:tav>
                                        <p:tav tm="100000">
                                          <p:val>
                                            <p:strVal val="1+ppt_h/2"/>
                                          </p:val>
                                        </p:tav>
                                      </p:tavLst>
                                    </p:anim>
                                    <p:set>
                                      <p:cBhvr>
                                        <p:cTn id="364" dur="1" fill="hold">
                                          <p:stCondLst>
                                            <p:cond delay="249"/>
                                          </p:stCondLst>
                                        </p:cTn>
                                        <p:tgtEl>
                                          <p:spTgt spid="30"/>
                                        </p:tgtEl>
                                        <p:attrNameLst>
                                          <p:attrName>style.visibility</p:attrName>
                                        </p:attrNameLst>
                                      </p:cBhvr>
                                      <p:to>
                                        <p:strVal val="hidden"/>
                                      </p:to>
                                    </p:set>
                                  </p:childTnLst>
                                </p:cTn>
                              </p:par>
                            </p:childTnLst>
                          </p:cTn>
                        </p:par>
                        <p:par>
                          <p:cTn id="365" fill="hold">
                            <p:stCondLst>
                              <p:cond delay="548"/>
                            </p:stCondLst>
                            <p:childTnLst>
                              <p:par>
                                <p:cTn id="366" presetID="1" presetClass="exit" presetSubtype="0" fill="hold" nodeType="afterEffect">
                                  <p:stCondLst>
                                    <p:cond delay="0"/>
                                  </p:stCondLst>
                                  <p:childTnLst>
                                    <p:set>
                                      <p:cBhvr>
                                        <p:cTn id="367" dur="1" fill="hold">
                                          <p:stCondLst>
                                            <p:cond delay="0"/>
                                          </p:stCondLst>
                                        </p:cTn>
                                        <p:tgtEl>
                                          <p:spTgt spid="87"/>
                                        </p:tgtEl>
                                        <p:attrNameLst>
                                          <p:attrName>style.visibility</p:attrName>
                                        </p:attrNameLst>
                                      </p:cBhvr>
                                      <p:to>
                                        <p:strVal val="hidden"/>
                                      </p:to>
                                    </p:set>
                                  </p:childTnLst>
                                </p:cTn>
                              </p:par>
                              <p:par>
                                <p:cTn id="368" presetID="1" presetClass="entr" presetSubtype="0" fill="hold" nodeType="withEffect">
                                  <p:stCondLst>
                                    <p:cond delay="0"/>
                                  </p:stCondLst>
                                  <p:childTnLst>
                                    <p:set>
                                      <p:cBhvr>
                                        <p:cTn id="369" dur="1" fill="hold">
                                          <p:stCondLst>
                                            <p:cond delay="0"/>
                                          </p:stCondLst>
                                        </p:cTn>
                                        <p:tgtEl>
                                          <p:spTgt spid="86"/>
                                        </p:tgtEl>
                                        <p:attrNameLst>
                                          <p:attrName>style.visibility</p:attrName>
                                        </p:attrNameLst>
                                      </p:cBhvr>
                                      <p:to>
                                        <p:strVal val="visible"/>
                                      </p:to>
                                    </p:set>
                                  </p:childTnLst>
                                </p:cTn>
                              </p:par>
                              <p:par>
                                <p:cTn id="370" presetID="63" presetClass="path" presetSubtype="0" accel="50000" decel="50000" fill="hold" nodeType="withEffect">
                                  <p:stCondLst>
                                    <p:cond delay="0"/>
                                  </p:stCondLst>
                                  <p:childTnLst>
                                    <p:animMotion origin="layout" path="M -2.11806E-6 2.46914E-7 L 0.15484 2.46914E-7 " pathEditMode="relative" rAng="0" ptsTypes="AA">
                                      <p:cBhvr>
                                        <p:cTn id="371" dur="500" fill="hold"/>
                                        <p:tgtEl>
                                          <p:spTgt spid="86"/>
                                        </p:tgtEl>
                                        <p:attrNameLst>
                                          <p:attrName>ppt_x</p:attrName>
                                          <p:attrName>ppt_y</p:attrName>
                                        </p:attrNameLst>
                                      </p:cBhvr>
                                      <p:rCtr x="7737" y="0"/>
                                    </p:animMotion>
                                  </p:childTnLst>
                                </p:cTn>
                              </p:par>
                            </p:childTnLst>
                          </p:cTn>
                        </p:par>
                        <p:par>
                          <p:cTn id="372" fill="hold">
                            <p:stCondLst>
                              <p:cond delay="1048"/>
                            </p:stCondLst>
                            <p:childTnLst>
                              <p:par>
                                <p:cTn id="373" presetID="1" presetClass="exit" presetSubtype="0" fill="hold" grpId="1" nodeType="afterEffect">
                                  <p:stCondLst>
                                    <p:cond delay="0"/>
                                  </p:stCondLst>
                                  <p:childTnLst>
                                    <p:set>
                                      <p:cBhvr>
                                        <p:cTn id="374" dur="1" fill="hold">
                                          <p:stCondLst>
                                            <p:cond delay="0"/>
                                          </p:stCondLst>
                                        </p:cTn>
                                        <p:tgtEl>
                                          <p:spTgt spid="159"/>
                                        </p:tgtEl>
                                        <p:attrNameLst>
                                          <p:attrName>style.visibility</p:attrName>
                                        </p:attrNameLst>
                                      </p:cBhvr>
                                      <p:to>
                                        <p:strVal val="hidden"/>
                                      </p:to>
                                    </p:set>
                                  </p:childTnLst>
                                </p:cTn>
                              </p:par>
                            </p:childTnLst>
                          </p:cTn>
                        </p:par>
                        <p:par>
                          <p:cTn id="375" fill="hold">
                            <p:stCondLst>
                              <p:cond delay="1048"/>
                            </p:stCondLst>
                            <p:childTnLst>
                              <p:par>
                                <p:cTn id="376" presetID="63" presetClass="path" presetSubtype="0" accel="50000" decel="50000" fill="hold" grpId="0" nodeType="afterEffect">
                                  <p:stCondLst>
                                    <p:cond delay="0"/>
                                  </p:stCondLst>
                                  <p:childTnLst>
                                    <p:animMotion origin="layout" path="M -2.5E-6 4.44444E-6 L 0.17285 4.44444E-6 " pathEditMode="relative" rAng="0" ptsTypes="AA">
                                      <p:cBhvr>
                                        <p:cTn id="377" dur="10" fill="hold"/>
                                        <p:tgtEl>
                                          <p:spTgt spid="159"/>
                                        </p:tgtEl>
                                        <p:attrNameLst>
                                          <p:attrName>ppt_x</p:attrName>
                                          <p:attrName>ppt_y</p:attrName>
                                        </p:attrNameLst>
                                      </p:cBhvr>
                                      <p:rCtr x="8637" y="0"/>
                                    </p:animMotion>
                                  </p:childTnLst>
                                </p:cTn>
                              </p:par>
                            </p:childTnLst>
                          </p:cTn>
                        </p:par>
                        <p:par>
                          <p:cTn id="378" fill="hold">
                            <p:stCondLst>
                              <p:cond delay="1058"/>
                            </p:stCondLst>
                            <p:childTnLst>
                              <p:par>
                                <p:cTn id="379" presetID="10" presetClass="entr" presetSubtype="0" fill="hold" grpId="2" nodeType="afterEffect">
                                  <p:stCondLst>
                                    <p:cond delay="0"/>
                                  </p:stCondLst>
                                  <p:childTnLst>
                                    <p:set>
                                      <p:cBhvr>
                                        <p:cTn id="380" dur="1" fill="hold">
                                          <p:stCondLst>
                                            <p:cond delay="0"/>
                                          </p:stCondLst>
                                        </p:cTn>
                                        <p:tgtEl>
                                          <p:spTgt spid="159"/>
                                        </p:tgtEl>
                                        <p:attrNameLst>
                                          <p:attrName>style.visibility</p:attrName>
                                        </p:attrNameLst>
                                      </p:cBhvr>
                                      <p:to>
                                        <p:strVal val="visible"/>
                                      </p:to>
                                    </p:set>
                                    <p:animEffect transition="in" filter="fade">
                                      <p:cBhvr>
                                        <p:cTn id="381" dur="500"/>
                                        <p:tgtEl>
                                          <p:spTgt spid="159"/>
                                        </p:tgtEl>
                                      </p:cBhvr>
                                    </p:animEffect>
                                  </p:childTnLst>
                                </p:cTn>
                              </p:par>
                            </p:childTnLst>
                          </p:cTn>
                        </p:par>
                      </p:childTnLst>
                    </p:cTn>
                  </p:par>
                </p:childTnLst>
              </p:cTn>
              <p:nextCondLst>
                <p:cond evt="onClick" delay="0">
                  <p:tgtEl>
                    <p:spTgt spid="50"/>
                  </p:tgtEl>
                </p:cond>
              </p:nextCondLst>
            </p:seq>
            <p:seq concurrent="1" nextAc="seek">
              <p:cTn id="382" restart="whenNotActive" fill="hold" evtFilter="cancelBubble" nodeType="interactiveSeq">
                <p:stCondLst>
                  <p:cond evt="onClick" delay="0">
                    <p:tgtEl>
                      <p:spTgt spid="49"/>
                    </p:tgtEl>
                  </p:cond>
                </p:stCondLst>
                <p:endSync evt="end" delay="0">
                  <p:rtn val="all"/>
                </p:endSync>
                <p:childTnLst>
                  <p:par>
                    <p:cTn id="383" fill="hold">
                      <p:stCondLst>
                        <p:cond delay="0"/>
                      </p:stCondLst>
                      <p:childTnLst>
                        <p:par>
                          <p:cTn id="384" fill="hold">
                            <p:stCondLst>
                              <p:cond delay="0"/>
                            </p:stCondLst>
                            <p:childTnLst>
                              <p:par>
                                <p:cTn id="385" presetID="1" presetClass="mediacall" presetSubtype="0" fill="hold" nodeType="clickEffect">
                                  <p:stCondLst>
                                    <p:cond delay="0"/>
                                  </p:stCondLst>
                                  <p:childTnLst>
                                    <p:cmd type="call" cmd="playFrom(0.0)">
                                      <p:cBhvr>
                                        <p:cTn id="386" dur="1044" fill="hold"/>
                                        <p:tgtEl>
                                          <p:spTgt spid="7"/>
                                        </p:tgtEl>
                                      </p:cBhvr>
                                    </p:cmd>
                                  </p:childTnLst>
                                </p:cTn>
                              </p:par>
                              <p:par>
                                <p:cTn id="387" presetID="2" presetClass="exit" presetSubtype="4" fill="hold" nodeType="withEffect">
                                  <p:stCondLst>
                                    <p:cond delay="0"/>
                                  </p:stCondLst>
                                  <p:childTnLst>
                                    <p:anim calcmode="lin" valueType="num">
                                      <p:cBhvr additive="base">
                                        <p:cTn id="388" dur="250"/>
                                        <p:tgtEl>
                                          <p:spTgt spid="30"/>
                                        </p:tgtEl>
                                        <p:attrNameLst>
                                          <p:attrName>ppt_x</p:attrName>
                                        </p:attrNameLst>
                                      </p:cBhvr>
                                      <p:tavLst>
                                        <p:tav tm="0">
                                          <p:val>
                                            <p:strVal val="ppt_x"/>
                                          </p:val>
                                        </p:tav>
                                        <p:tav tm="100000">
                                          <p:val>
                                            <p:strVal val="ppt_x"/>
                                          </p:val>
                                        </p:tav>
                                      </p:tavLst>
                                    </p:anim>
                                    <p:anim calcmode="lin" valueType="num">
                                      <p:cBhvr additive="base">
                                        <p:cTn id="389" dur="250"/>
                                        <p:tgtEl>
                                          <p:spTgt spid="30"/>
                                        </p:tgtEl>
                                        <p:attrNameLst>
                                          <p:attrName>ppt_y</p:attrName>
                                        </p:attrNameLst>
                                      </p:cBhvr>
                                      <p:tavLst>
                                        <p:tav tm="0">
                                          <p:val>
                                            <p:strVal val="ppt_y"/>
                                          </p:val>
                                        </p:tav>
                                        <p:tav tm="100000">
                                          <p:val>
                                            <p:strVal val="1+ppt_h/2"/>
                                          </p:val>
                                        </p:tav>
                                      </p:tavLst>
                                    </p:anim>
                                    <p:set>
                                      <p:cBhvr>
                                        <p:cTn id="390" dur="1" fill="hold">
                                          <p:stCondLst>
                                            <p:cond delay="249"/>
                                          </p:stCondLst>
                                        </p:cTn>
                                        <p:tgtEl>
                                          <p:spTgt spid="30"/>
                                        </p:tgtEl>
                                        <p:attrNameLst>
                                          <p:attrName>style.visibility</p:attrName>
                                        </p:attrNameLst>
                                      </p:cBhvr>
                                      <p:to>
                                        <p:strVal val="hidden"/>
                                      </p:to>
                                    </p:set>
                                  </p:childTnLst>
                                </p:cTn>
                              </p:par>
                            </p:childTnLst>
                          </p:cTn>
                        </p:par>
                        <p:par>
                          <p:cTn id="391" fill="hold">
                            <p:stCondLst>
                              <p:cond delay="1044"/>
                            </p:stCondLst>
                            <p:childTnLst>
                              <p:par>
                                <p:cTn id="392" presetID="1" presetClass="exit" presetSubtype="0" fill="hold" nodeType="afterEffect">
                                  <p:stCondLst>
                                    <p:cond delay="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0"/>
                                  </p:stCondLst>
                                  <p:childTnLst>
                                    <p:set>
                                      <p:cBhvr>
                                        <p:cTn id="395" dur="1" fill="hold">
                                          <p:stCondLst>
                                            <p:cond delay="0"/>
                                          </p:stCondLst>
                                        </p:cTn>
                                        <p:tgtEl>
                                          <p:spTgt spid="86"/>
                                        </p:tgtEl>
                                        <p:attrNameLst>
                                          <p:attrName>style.visibility</p:attrName>
                                        </p:attrNameLst>
                                      </p:cBhvr>
                                      <p:to>
                                        <p:strVal val="visible"/>
                                      </p:to>
                                    </p:set>
                                  </p:childTnLst>
                                </p:cTn>
                              </p:par>
                              <p:par>
                                <p:cTn id="396" presetID="42" presetClass="path" presetSubtype="0" accel="50000" decel="50000" fill="hold" nodeType="withEffect">
                                  <p:stCondLst>
                                    <p:cond delay="0"/>
                                  </p:stCondLst>
                                  <p:childTnLst>
                                    <p:animMotion origin="layout" path="M -2.11806E-6 2.46914E-7 L 0.33898 -0.00058 " pathEditMode="relative" rAng="0" ptsTypes="AA">
                                      <p:cBhvr>
                                        <p:cTn id="397" dur="750" fill="hold"/>
                                        <p:tgtEl>
                                          <p:spTgt spid="86"/>
                                        </p:tgtEl>
                                        <p:attrNameLst>
                                          <p:attrName>ppt_x</p:attrName>
                                          <p:attrName>ppt_y</p:attrName>
                                        </p:attrNameLst>
                                      </p:cBhvr>
                                      <p:rCtr x="16949" y="-39"/>
                                    </p:animMotion>
                                  </p:childTnLst>
                                </p:cTn>
                              </p:par>
                            </p:childTnLst>
                          </p:cTn>
                        </p:par>
                        <p:par>
                          <p:cTn id="398" fill="hold">
                            <p:stCondLst>
                              <p:cond delay="1794"/>
                            </p:stCondLst>
                            <p:childTnLst>
                              <p:par>
                                <p:cTn id="399" presetID="1" presetClass="exit" presetSubtype="0" fill="hold" grpId="4" nodeType="afterEffect">
                                  <p:stCondLst>
                                    <p:cond delay="0"/>
                                  </p:stCondLst>
                                  <p:childTnLst>
                                    <p:set>
                                      <p:cBhvr>
                                        <p:cTn id="400" dur="1" fill="hold">
                                          <p:stCondLst>
                                            <p:cond delay="0"/>
                                          </p:stCondLst>
                                        </p:cTn>
                                        <p:tgtEl>
                                          <p:spTgt spid="159"/>
                                        </p:tgtEl>
                                        <p:attrNameLst>
                                          <p:attrName>style.visibility</p:attrName>
                                        </p:attrNameLst>
                                      </p:cBhvr>
                                      <p:to>
                                        <p:strVal val="hidden"/>
                                      </p:to>
                                    </p:set>
                                  </p:childTnLst>
                                </p:cTn>
                              </p:par>
                            </p:childTnLst>
                          </p:cTn>
                        </p:par>
                        <p:par>
                          <p:cTn id="401" fill="hold">
                            <p:stCondLst>
                              <p:cond delay="1794"/>
                            </p:stCondLst>
                            <p:childTnLst>
                              <p:par>
                                <p:cTn id="402" presetID="63" presetClass="path" presetSubtype="0" accel="50000" decel="50000" fill="hold" grpId="3" nodeType="afterEffect">
                                  <p:stCondLst>
                                    <p:cond delay="0"/>
                                  </p:stCondLst>
                                  <p:childTnLst>
                                    <p:animMotion origin="layout" path="M -2.5E-6 4.44444E-6 L 0.34071 0.00019 " pathEditMode="relative" rAng="0" ptsTypes="AA">
                                      <p:cBhvr>
                                        <p:cTn id="403" dur="10" fill="hold"/>
                                        <p:tgtEl>
                                          <p:spTgt spid="159"/>
                                        </p:tgtEl>
                                        <p:attrNameLst>
                                          <p:attrName>ppt_x</p:attrName>
                                          <p:attrName>ppt_y</p:attrName>
                                        </p:attrNameLst>
                                      </p:cBhvr>
                                      <p:rCtr x="17036" y="0"/>
                                    </p:animMotion>
                                  </p:childTnLst>
                                </p:cTn>
                              </p:par>
                            </p:childTnLst>
                          </p:cTn>
                        </p:par>
                        <p:par>
                          <p:cTn id="404" fill="hold">
                            <p:stCondLst>
                              <p:cond delay="1804"/>
                            </p:stCondLst>
                            <p:childTnLst>
                              <p:par>
                                <p:cTn id="405" presetID="10" presetClass="entr" presetSubtype="0" fill="hold" grpId="5" nodeType="afterEffect">
                                  <p:stCondLst>
                                    <p:cond delay="0"/>
                                  </p:stCondLst>
                                  <p:childTnLst>
                                    <p:set>
                                      <p:cBhvr>
                                        <p:cTn id="406" dur="1" fill="hold">
                                          <p:stCondLst>
                                            <p:cond delay="0"/>
                                          </p:stCondLst>
                                        </p:cTn>
                                        <p:tgtEl>
                                          <p:spTgt spid="159"/>
                                        </p:tgtEl>
                                        <p:attrNameLst>
                                          <p:attrName>style.visibility</p:attrName>
                                        </p:attrNameLst>
                                      </p:cBhvr>
                                      <p:to>
                                        <p:strVal val="visible"/>
                                      </p:to>
                                    </p:set>
                                    <p:animEffect transition="in" filter="fade">
                                      <p:cBhvr>
                                        <p:cTn id="407" dur="500"/>
                                        <p:tgtEl>
                                          <p:spTgt spid="159"/>
                                        </p:tgtEl>
                                      </p:cBhvr>
                                    </p:animEffect>
                                  </p:childTnLst>
                                </p:cTn>
                              </p:par>
                            </p:childTnLst>
                          </p:cTn>
                        </p:par>
                      </p:childTnLst>
                    </p:cTn>
                  </p:par>
                </p:childTnLst>
              </p:cTn>
              <p:nextCondLst>
                <p:cond evt="onClick" delay="0">
                  <p:tgtEl>
                    <p:spTgt spid="49"/>
                  </p:tgtEl>
                </p:cond>
              </p:nextCondLst>
            </p:seq>
            <p:seq concurrent="1" nextAc="seek">
              <p:cTn id="408" restart="whenNotActive" fill="hold" evtFilter="cancelBubble" nodeType="interactiveSeq">
                <p:stCondLst>
                  <p:cond evt="onClick" delay="0">
                    <p:tgtEl>
                      <p:spTgt spid="47"/>
                    </p:tgtEl>
                  </p:cond>
                </p:stCondLst>
                <p:endSync evt="end" delay="0">
                  <p:rtn val="all"/>
                </p:endSync>
                <p:childTnLst>
                  <p:par>
                    <p:cTn id="409" fill="hold">
                      <p:stCondLst>
                        <p:cond delay="0"/>
                      </p:stCondLst>
                      <p:childTnLst>
                        <p:par>
                          <p:cTn id="410" fill="hold">
                            <p:stCondLst>
                              <p:cond delay="0"/>
                            </p:stCondLst>
                            <p:childTnLst>
                              <p:par>
                                <p:cTn id="411" presetID="1" presetClass="mediacall" presetSubtype="0" fill="hold" nodeType="clickEffect">
                                  <p:stCondLst>
                                    <p:cond delay="0"/>
                                  </p:stCondLst>
                                  <p:childTnLst>
                                    <p:cmd type="call" cmd="playFrom(0.0)">
                                      <p:cBhvr>
                                        <p:cTn id="412" dur="626" fill="hold"/>
                                        <p:tgtEl>
                                          <p:spTgt spid="8"/>
                                        </p:tgtEl>
                                      </p:cBhvr>
                                    </p:cmd>
                                  </p:childTnLst>
                                </p:cTn>
                              </p:par>
                              <p:par>
                                <p:cTn id="413" presetID="2" presetClass="exit" presetSubtype="4" fill="hold" nodeType="withEffect">
                                  <p:stCondLst>
                                    <p:cond delay="0"/>
                                  </p:stCondLst>
                                  <p:childTnLst>
                                    <p:anim calcmode="lin" valueType="num">
                                      <p:cBhvr additive="base">
                                        <p:cTn id="414" dur="250"/>
                                        <p:tgtEl>
                                          <p:spTgt spid="30"/>
                                        </p:tgtEl>
                                        <p:attrNameLst>
                                          <p:attrName>ppt_x</p:attrName>
                                        </p:attrNameLst>
                                      </p:cBhvr>
                                      <p:tavLst>
                                        <p:tav tm="0">
                                          <p:val>
                                            <p:strVal val="ppt_x"/>
                                          </p:val>
                                        </p:tav>
                                        <p:tav tm="100000">
                                          <p:val>
                                            <p:strVal val="ppt_x"/>
                                          </p:val>
                                        </p:tav>
                                      </p:tavLst>
                                    </p:anim>
                                    <p:anim calcmode="lin" valueType="num">
                                      <p:cBhvr additive="base">
                                        <p:cTn id="415" dur="250"/>
                                        <p:tgtEl>
                                          <p:spTgt spid="30"/>
                                        </p:tgtEl>
                                        <p:attrNameLst>
                                          <p:attrName>ppt_y</p:attrName>
                                        </p:attrNameLst>
                                      </p:cBhvr>
                                      <p:tavLst>
                                        <p:tav tm="0">
                                          <p:val>
                                            <p:strVal val="ppt_y"/>
                                          </p:val>
                                        </p:tav>
                                        <p:tav tm="100000">
                                          <p:val>
                                            <p:strVal val="1+ppt_h/2"/>
                                          </p:val>
                                        </p:tav>
                                      </p:tavLst>
                                    </p:anim>
                                    <p:set>
                                      <p:cBhvr>
                                        <p:cTn id="416" dur="1" fill="hold">
                                          <p:stCondLst>
                                            <p:cond delay="249"/>
                                          </p:stCondLst>
                                        </p:cTn>
                                        <p:tgtEl>
                                          <p:spTgt spid="30"/>
                                        </p:tgtEl>
                                        <p:attrNameLst>
                                          <p:attrName>style.visibility</p:attrName>
                                        </p:attrNameLst>
                                      </p:cBhvr>
                                      <p:to>
                                        <p:strVal val="hidden"/>
                                      </p:to>
                                    </p:set>
                                  </p:childTnLst>
                                </p:cTn>
                              </p:par>
                            </p:childTnLst>
                          </p:cTn>
                        </p:par>
                        <p:par>
                          <p:cTn id="417" fill="hold">
                            <p:stCondLst>
                              <p:cond delay="626"/>
                            </p:stCondLst>
                            <p:childTnLst>
                              <p:par>
                                <p:cTn id="418" presetID="1" presetClass="exit" presetSubtype="0" fill="hold" nodeType="afterEffect">
                                  <p:stCondLst>
                                    <p:cond delay="0"/>
                                  </p:stCondLst>
                                  <p:childTnLst>
                                    <p:set>
                                      <p:cBhvr>
                                        <p:cTn id="419" dur="1" fill="hold">
                                          <p:stCondLst>
                                            <p:cond delay="0"/>
                                          </p:stCondLst>
                                        </p:cTn>
                                        <p:tgtEl>
                                          <p:spTgt spid="86"/>
                                        </p:tgtEl>
                                        <p:attrNameLst>
                                          <p:attrName>style.visibility</p:attrName>
                                        </p:attrNameLst>
                                      </p:cBhvr>
                                      <p:to>
                                        <p:strVal val="hidden"/>
                                      </p:to>
                                    </p:set>
                                  </p:childTnLst>
                                </p:cTn>
                              </p:par>
                              <p:par>
                                <p:cTn id="420" presetID="1" presetClass="entr" presetSubtype="0" fill="hold" nodeType="withEffect">
                                  <p:stCondLst>
                                    <p:cond delay="0"/>
                                  </p:stCondLst>
                                  <p:childTnLst>
                                    <p:set>
                                      <p:cBhvr>
                                        <p:cTn id="421" dur="1" fill="hold">
                                          <p:stCondLst>
                                            <p:cond delay="0"/>
                                          </p:stCondLst>
                                        </p:cTn>
                                        <p:tgtEl>
                                          <p:spTgt spid="87"/>
                                        </p:tgtEl>
                                        <p:attrNameLst>
                                          <p:attrName>style.visibility</p:attrName>
                                        </p:attrNameLst>
                                      </p:cBhvr>
                                      <p:to>
                                        <p:strVal val="visible"/>
                                      </p:to>
                                    </p:set>
                                  </p:childTnLst>
                                </p:cTn>
                              </p:par>
                              <p:par>
                                <p:cTn id="422" presetID="42" presetClass="path" presetSubtype="0" accel="50000" decel="50000" fill="hold" nodeType="withEffect">
                                  <p:stCondLst>
                                    <p:cond delay="0"/>
                                  </p:stCondLst>
                                  <p:childTnLst>
                                    <p:animMotion origin="layout" path="M -1.00694E-6 2.46914E-7 L -0.48893 0.00231 " pathEditMode="relative" rAng="0" ptsTypes="AA">
                                      <p:cBhvr>
                                        <p:cTn id="423" dur="1000" fill="hold"/>
                                        <p:tgtEl>
                                          <p:spTgt spid="87"/>
                                        </p:tgtEl>
                                        <p:attrNameLst>
                                          <p:attrName>ppt_x</p:attrName>
                                          <p:attrName>ppt_y</p:attrName>
                                        </p:attrNameLst>
                                      </p:cBhvr>
                                      <p:rCtr x="-24447" y="116"/>
                                    </p:animMotion>
                                  </p:childTnLst>
                                </p:cTn>
                              </p:par>
                            </p:childTnLst>
                          </p:cTn>
                        </p:par>
                        <p:par>
                          <p:cTn id="424" fill="hold">
                            <p:stCondLst>
                              <p:cond delay="1626"/>
                            </p:stCondLst>
                            <p:childTnLst>
                              <p:par>
                                <p:cTn id="425" presetID="1" presetClass="exit" presetSubtype="0" fill="hold" grpId="10" nodeType="afterEffect">
                                  <p:stCondLst>
                                    <p:cond delay="0"/>
                                  </p:stCondLst>
                                  <p:childTnLst>
                                    <p:set>
                                      <p:cBhvr>
                                        <p:cTn id="426" dur="1" fill="hold">
                                          <p:stCondLst>
                                            <p:cond delay="0"/>
                                          </p:stCondLst>
                                        </p:cTn>
                                        <p:tgtEl>
                                          <p:spTgt spid="159"/>
                                        </p:tgtEl>
                                        <p:attrNameLst>
                                          <p:attrName>style.visibility</p:attrName>
                                        </p:attrNameLst>
                                      </p:cBhvr>
                                      <p:to>
                                        <p:strVal val="hidden"/>
                                      </p:to>
                                    </p:set>
                                  </p:childTnLst>
                                </p:cTn>
                              </p:par>
                            </p:childTnLst>
                          </p:cTn>
                        </p:par>
                        <p:par>
                          <p:cTn id="427" fill="hold">
                            <p:stCondLst>
                              <p:cond delay="1626"/>
                            </p:stCondLst>
                            <p:childTnLst>
                              <p:par>
                                <p:cTn id="428" presetID="63" presetClass="path" presetSubtype="0" accel="50000" decel="50000" fill="hold" grpId="9" nodeType="afterEffect">
                                  <p:stCondLst>
                                    <p:cond delay="0"/>
                                  </p:stCondLst>
                                  <p:childTnLst>
                                    <p:animMotion origin="layout" path="M -2.5E-6 4.44444E-6 L 0.67492 0.00057 " pathEditMode="relative" rAng="0" ptsTypes="AA">
                                      <p:cBhvr>
                                        <p:cTn id="429" dur="10" fill="hold"/>
                                        <p:tgtEl>
                                          <p:spTgt spid="159"/>
                                        </p:tgtEl>
                                        <p:attrNameLst>
                                          <p:attrName>ppt_x</p:attrName>
                                          <p:attrName>ppt_y</p:attrName>
                                        </p:attrNameLst>
                                      </p:cBhvr>
                                      <p:rCtr x="33746" y="19"/>
                                    </p:animMotion>
                                  </p:childTnLst>
                                </p:cTn>
                              </p:par>
                            </p:childTnLst>
                          </p:cTn>
                        </p:par>
                        <p:par>
                          <p:cTn id="430" fill="hold">
                            <p:stCondLst>
                              <p:cond delay="1636"/>
                            </p:stCondLst>
                            <p:childTnLst>
                              <p:par>
                                <p:cTn id="431" presetID="10" presetClass="entr" presetSubtype="0" fill="hold" grpId="11" nodeType="afterEffect">
                                  <p:stCondLst>
                                    <p:cond delay="0"/>
                                  </p:stCondLst>
                                  <p:childTnLst>
                                    <p:set>
                                      <p:cBhvr>
                                        <p:cTn id="432" dur="1" fill="hold">
                                          <p:stCondLst>
                                            <p:cond delay="0"/>
                                          </p:stCondLst>
                                        </p:cTn>
                                        <p:tgtEl>
                                          <p:spTgt spid="159"/>
                                        </p:tgtEl>
                                        <p:attrNameLst>
                                          <p:attrName>style.visibility</p:attrName>
                                        </p:attrNameLst>
                                      </p:cBhvr>
                                      <p:to>
                                        <p:strVal val="visible"/>
                                      </p:to>
                                    </p:set>
                                    <p:animEffect transition="in" filter="fade">
                                      <p:cBhvr>
                                        <p:cTn id="433" dur="500"/>
                                        <p:tgtEl>
                                          <p:spTgt spid="159"/>
                                        </p:tgtEl>
                                      </p:cBhvr>
                                    </p:animEffect>
                                  </p:childTnLst>
                                </p:cTn>
                              </p:par>
                            </p:childTnLst>
                          </p:cTn>
                        </p:par>
                      </p:childTnLst>
                    </p:cTn>
                  </p:par>
                </p:childTnLst>
              </p:cTn>
              <p:nextCondLst>
                <p:cond evt="onClick" delay="0">
                  <p:tgtEl>
                    <p:spTgt spid="47"/>
                  </p:tgtEl>
                </p:cond>
              </p:nextCondLst>
            </p:seq>
            <p:seq concurrent="1" nextAc="seek">
              <p:cTn id="434" restart="whenNotActive" fill="hold" evtFilter="cancelBubble" nodeType="interactiveSeq">
                <p:stCondLst>
                  <p:cond evt="onClick" delay="0">
                    <p:tgtEl>
                      <p:spTgt spid="46"/>
                    </p:tgtEl>
                  </p:cond>
                </p:stCondLst>
                <p:endSync evt="end" delay="0">
                  <p:rtn val="all"/>
                </p:endSync>
                <p:childTnLst>
                  <p:par>
                    <p:cTn id="435" fill="hold">
                      <p:stCondLst>
                        <p:cond delay="0"/>
                      </p:stCondLst>
                      <p:childTnLst>
                        <p:par>
                          <p:cTn id="436" fill="hold">
                            <p:stCondLst>
                              <p:cond delay="0"/>
                            </p:stCondLst>
                            <p:childTnLst>
                              <p:par>
                                <p:cTn id="437" presetID="1" presetClass="mediacall" presetSubtype="0" fill="hold" nodeType="clickEffect">
                                  <p:stCondLst>
                                    <p:cond delay="0"/>
                                  </p:stCondLst>
                                  <p:childTnLst>
                                    <p:cmd type="call" cmd="playFrom(0.0)">
                                      <p:cBhvr>
                                        <p:cTn id="438" dur="1044" fill="hold"/>
                                        <p:tgtEl>
                                          <p:spTgt spid="9"/>
                                        </p:tgtEl>
                                      </p:cBhvr>
                                    </p:cmd>
                                  </p:childTnLst>
                                </p:cTn>
                              </p:par>
                              <p:par>
                                <p:cTn id="439" presetID="2" presetClass="exit" presetSubtype="4" fill="hold" nodeType="withEffect">
                                  <p:stCondLst>
                                    <p:cond delay="0"/>
                                  </p:stCondLst>
                                  <p:childTnLst>
                                    <p:anim calcmode="lin" valueType="num">
                                      <p:cBhvr additive="base">
                                        <p:cTn id="440" dur="250"/>
                                        <p:tgtEl>
                                          <p:spTgt spid="30"/>
                                        </p:tgtEl>
                                        <p:attrNameLst>
                                          <p:attrName>ppt_x</p:attrName>
                                        </p:attrNameLst>
                                      </p:cBhvr>
                                      <p:tavLst>
                                        <p:tav tm="0">
                                          <p:val>
                                            <p:strVal val="ppt_x"/>
                                          </p:val>
                                        </p:tav>
                                        <p:tav tm="100000">
                                          <p:val>
                                            <p:strVal val="ppt_x"/>
                                          </p:val>
                                        </p:tav>
                                      </p:tavLst>
                                    </p:anim>
                                    <p:anim calcmode="lin" valueType="num">
                                      <p:cBhvr additive="base">
                                        <p:cTn id="441" dur="250"/>
                                        <p:tgtEl>
                                          <p:spTgt spid="30"/>
                                        </p:tgtEl>
                                        <p:attrNameLst>
                                          <p:attrName>ppt_y</p:attrName>
                                        </p:attrNameLst>
                                      </p:cBhvr>
                                      <p:tavLst>
                                        <p:tav tm="0">
                                          <p:val>
                                            <p:strVal val="ppt_y"/>
                                          </p:val>
                                        </p:tav>
                                        <p:tav tm="100000">
                                          <p:val>
                                            <p:strVal val="1+ppt_h/2"/>
                                          </p:val>
                                        </p:tav>
                                      </p:tavLst>
                                    </p:anim>
                                    <p:set>
                                      <p:cBhvr>
                                        <p:cTn id="442" dur="1" fill="hold">
                                          <p:stCondLst>
                                            <p:cond delay="249"/>
                                          </p:stCondLst>
                                        </p:cTn>
                                        <p:tgtEl>
                                          <p:spTgt spid="30"/>
                                        </p:tgtEl>
                                        <p:attrNameLst>
                                          <p:attrName>style.visibility</p:attrName>
                                        </p:attrNameLst>
                                      </p:cBhvr>
                                      <p:to>
                                        <p:strVal val="hidden"/>
                                      </p:to>
                                    </p:set>
                                  </p:childTnLst>
                                </p:cTn>
                              </p:par>
                            </p:childTnLst>
                          </p:cTn>
                        </p:par>
                        <p:par>
                          <p:cTn id="443" fill="hold">
                            <p:stCondLst>
                              <p:cond delay="1044"/>
                            </p:stCondLst>
                            <p:childTnLst>
                              <p:par>
                                <p:cTn id="444" presetID="1" presetClass="exit" presetSubtype="0" fill="hold" nodeType="afterEffect">
                                  <p:stCondLst>
                                    <p:cond delay="0"/>
                                  </p:stCondLst>
                                  <p:childTnLst>
                                    <p:set>
                                      <p:cBhvr>
                                        <p:cTn id="445" dur="1" fill="hold">
                                          <p:stCondLst>
                                            <p:cond delay="0"/>
                                          </p:stCondLst>
                                        </p:cTn>
                                        <p:tgtEl>
                                          <p:spTgt spid="86"/>
                                        </p:tgtEl>
                                        <p:attrNameLst>
                                          <p:attrName>style.visibility</p:attrName>
                                        </p:attrNameLst>
                                      </p:cBhvr>
                                      <p:to>
                                        <p:strVal val="hidden"/>
                                      </p:to>
                                    </p:set>
                                  </p:childTnLst>
                                </p:cTn>
                              </p:par>
                              <p:par>
                                <p:cTn id="446" presetID="1" presetClass="entr" presetSubtype="0" fill="hold" nodeType="withEffect">
                                  <p:stCondLst>
                                    <p:cond delay="0"/>
                                  </p:stCondLst>
                                  <p:childTnLst>
                                    <p:set>
                                      <p:cBhvr>
                                        <p:cTn id="447" dur="1" fill="hold">
                                          <p:stCondLst>
                                            <p:cond delay="0"/>
                                          </p:stCondLst>
                                        </p:cTn>
                                        <p:tgtEl>
                                          <p:spTgt spid="87"/>
                                        </p:tgtEl>
                                        <p:attrNameLst>
                                          <p:attrName>style.visibility</p:attrName>
                                        </p:attrNameLst>
                                      </p:cBhvr>
                                      <p:to>
                                        <p:strVal val="visible"/>
                                      </p:to>
                                    </p:set>
                                  </p:childTnLst>
                                </p:cTn>
                              </p:par>
                              <p:par>
                                <p:cTn id="448"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449" dur="750" fill="hold"/>
                                        <p:tgtEl>
                                          <p:spTgt spid="87"/>
                                        </p:tgtEl>
                                        <p:attrNameLst>
                                          <p:attrName>ppt_x</p:attrName>
                                          <p:attrName>ppt_y</p:attrName>
                                        </p:attrNameLst>
                                      </p:cBhvr>
                                      <p:rCtr x="-16536" y="1755"/>
                                    </p:animMotion>
                                  </p:childTnLst>
                                </p:cTn>
                              </p:par>
                            </p:childTnLst>
                          </p:cTn>
                        </p:par>
                        <p:par>
                          <p:cTn id="450" fill="hold">
                            <p:stCondLst>
                              <p:cond delay="1794"/>
                            </p:stCondLst>
                            <p:childTnLst>
                              <p:par>
                                <p:cTn id="451" presetID="1" presetClass="exit" presetSubtype="0" fill="hold" grpId="13" nodeType="afterEffect">
                                  <p:stCondLst>
                                    <p:cond delay="0"/>
                                  </p:stCondLst>
                                  <p:childTnLst>
                                    <p:set>
                                      <p:cBhvr>
                                        <p:cTn id="452" dur="1" fill="hold">
                                          <p:stCondLst>
                                            <p:cond delay="0"/>
                                          </p:stCondLst>
                                        </p:cTn>
                                        <p:tgtEl>
                                          <p:spTgt spid="159"/>
                                        </p:tgtEl>
                                        <p:attrNameLst>
                                          <p:attrName>style.visibility</p:attrName>
                                        </p:attrNameLst>
                                      </p:cBhvr>
                                      <p:to>
                                        <p:strVal val="hidden"/>
                                      </p:to>
                                    </p:set>
                                  </p:childTnLst>
                                </p:cTn>
                              </p:par>
                            </p:childTnLst>
                          </p:cTn>
                        </p:par>
                        <p:par>
                          <p:cTn id="453" fill="hold">
                            <p:stCondLst>
                              <p:cond delay="1794"/>
                            </p:stCondLst>
                            <p:childTnLst>
                              <p:par>
                                <p:cTn id="454" presetID="63" presetClass="path" presetSubtype="0" accel="50000" decel="50000" fill="hold" grpId="12" nodeType="afterEffect">
                                  <p:stCondLst>
                                    <p:cond delay="0"/>
                                  </p:stCondLst>
                                  <p:childTnLst>
                                    <p:animMotion origin="layout" path="M -2.5E-6 4.44444E-6 L 0.84278 0.00077 " pathEditMode="relative" rAng="0" ptsTypes="AA">
                                      <p:cBhvr>
                                        <p:cTn id="455" dur="10" fill="hold"/>
                                        <p:tgtEl>
                                          <p:spTgt spid="159"/>
                                        </p:tgtEl>
                                        <p:attrNameLst>
                                          <p:attrName>ppt_x</p:attrName>
                                          <p:attrName>ppt_y</p:attrName>
                                        </p:attrNameLst>
                                      </p:cBhvr>
                                      <p:rCtr x="42133" y="39"/>
                                    </p:animMotion>
                                  </p:childTnLst>
                                </p:cTn>
                              </p:par>
                            </p:childTnLst>
                          </p:cTn>
                        </p:par>
                        <p:par>
                          <p:cTn id="456" fill="hold">
                            <p:stCondLst>
                              <p:cond delay="1804"/>
                            </p:stCondLst>
                            <p:childTnLst>
                              <p:par>
                                <p:cTn id="457" presetID="10" presetClass="entr" presetSubtype="0" fill="hold" grpId="14" nodeType="afterEffect">
                                  <p:stCondLst>
                                    <p:cond delay="0"/>
                                  </p:stCondLst>
                                  <p:childTnLst>
                                    <p:set>
                                      <p:cBhvr>
                                        <p:cTn id="458" dur="1" fill="hold">
                                          <p:stCondLst>
                                            <p:cond delay="0"/>
                                          </p:stCondLst>
                                        </p:cTn>
                                        <p:tgtEl>
                                          <p:spTgt spid="159"/>
                                        </p:tgtEl>
                                        <p:attrNameLst>
                                          <p:attrName>style.visibility</p:attrName>
                                        </p:attrNameLst>
                                      </p:cBhvr>
                                      <p:to>
                                        <p:strVal val="visible"/>
                                      </p:to>
                                    </p:set>
                                    <p:animEffect transition="in" filter="fade">
                                      <p:cBhvr>
                                        <p:cTn id="459" dur="500"/>
                                        <p:tgtEl>
                                          <p:spTgt spid="159"/>
                                        </p:tgtEl>
                                      </p:cBhvr>
                                    </p:animEffect>
                                  </p:childTnLst>
                                </p:cTn>
                              </p:par>
                            </p:childTnLst>
                          </p:cTn>
                        </p:par>
                      </p:childTnLst>
                    </p:cTn>
                  </p:par>
                </p:childTnLst>
              </p:cTn>
              <p:nextCondLst>
                <p:cond evt="onClick" delay="0">
                  <p:tgtEl>
                    <p:spTgt spid="46"/>
                  </p:tgtEl>
                </p:cond>
              </p:nextCondLst>
            </p:seq>
            <p:seq concurrent="1" nextAc="seek">
              <p:cTn id="460" restart="whenNotActive" fill="hold" evtFilter="cancelBubble" nodeType="interactiveSeq">
                <p:stCondLst>
                  <p:cond evt="onClick" delay="0">
                    <p:tgtEl>
                      <p:spTgt spid="45"/>
                    </p:tgtEl>
                  </p:cond>
                </p:stCondLst>
                <p:endSync evt="end" delay="0">
                  <p:rtn val="all"/>
                </p:endSync>
                <p:childTnLst>
                  <p:par>
                    <p:cTn id="461" fill="hold">
                      <p:stCondLst>
                        <p:cond delay="0"/>
                      </p:stCondLst>
                      <p:childTnLst>
                        <p:par>
                          <p:cTn id="462" fill="hold">
                            <p:stCondLst>
                              <p:cond delay="0"/>
                            </p:stCondLst>
                            <p:childTnLst>
                              <p:par>
                                <p:cTn id="463" presetID="1" presetClass="mediacall" presetSubtype="0" fill="hold" nodeType="clickEffect">
                                  <p:stCondLst>
                                    <p:cond delay="0"/>
                                  </p:stCondLst>
                                  <p:childTnLst>
                                    <p:cmd type="call" cmd="playFrom(0.0)">
                                      <p:cBhvr>
                                        <p:cTn id="464" dur="757" fill="hold"/>
                                        <p:tgtEl>
                                          <p:spTgt spid="38"/>
                                        </p:tgtEl>
                                      </p:cBhvr>
                                    </p:cmd>
                                  </p:childTnLst>
                                </p:cTn>
                              </p:par>
                              <p:par>
                                <p:cTn id="465" presetID="2" presetClass="exit" presetSubtype="4" fill="hold" nodeType="withEffect">
                                  <p:stCondLst>
                                    <p:cond delay="0"/>
                                  </p:stCondLst>
                                  <p:childTnLst>
                                    <p:anim calcmode="lin" valueType="num">
                                      <p:cBhvr additive="base">
                                        <p:cTn id="466" dur="250"/>
                                        <p:tgtEl>
                                          <p:spTgt spid="30"/>
                                        </p:tgtEl>
                                        <p:attrNameLst>
                                          <p:attrName>ppt_x</p:attrName>
                                        </p:attrNameLst>
                                      </p:cBhvr>
                                      <p:tavLst>
                                        <p:tav tm="0">
                                          <p:val>
                                            <p:strVal val="ppt_x"/>
                                          </p:val>
                                        </p:tav>
                                        <p:tav tm="100000">
                                          <p:val>
                                            <p:strVal val="ppt_x"/>
                                          </p:val>
                                        </p:tav>
                                      </p:tavLst>
                                    </p:anim>
                                    <p:anim calcmode="lin" valueType="num">
                                      <p:cBhvr additive="base">
                                        <p:cTn id="467" dur="250"/>
                                        <p:tgtEl>
                                          <p:spTgt spid="30"/>
                                        </p:tgtEl>
                                        <p:attrNameLst>
                                          <p:attrName>ppt_y</p:attrName>
                                        </p:attrNameLst>
                                      </p:cBhvr>
                                      <p:tavLst>
                                        <p:tav tm="0">
                                          <p:val>
                                            <p:strVal val="ppt_y"/>
                                          </p:val>
                                        </p:tav>
                                        <p:tav tm="100000">
                                          <p:val>
                                            <p:strVal val="1+ppt_h/2"/>
                                          </p:val>
                                        </p:tav>
                                      </p:tavLst>
                                    </p:anim>
                                    <p:set>
                                      <p:cBhvr>
                                        <p:cTn id="468" dur="1" fill="hold">
                                          <p:stCondLst>
                                            <p:cond delay="249"/>
                                          </p:stCondLst>
                                        </p:cTn>
                                        <p:tgtEl>
                                          <p:spTgt spid="30"/>
                                        </p:tgtEl>
                                        <p:attrNameLst>
                                          <p:attrName>style.visibility</p:attrName>
                                        </p:attrNameLst>
                                      </p:cBhvr>
                                      <p:to>
                                        <p:strVal val="hidden"/>
                                      </p:to>
                                    </p:set>
                                  </p:childTnLst>
                                </p:cTn>
                              </p:par>
                            </p:childTnLst>
                          </p:cTn>
                        </p:par>
                        <p:par>
                          <p:cTn id="469" fill="hold">
                            <p:stCondLst>
                              <p:cond delay="757"/>
                            </p:stCondLst>
                            <p:childTnLst>
                              <p:par>
                                <p:cTn id="470" presetID="1" presetClass="exit" presetSubtype="0" fill="hold" nodeType="afterEffect">
                                  <p:stCondLst>
                                    <p:cond delay="0"/>
                                  </p:stCondLst>
                                  <p:childTnLst>
                                    <p:set>
                                      <p:cBhvr>
                                        <p:cTn id="471" dur="1" fill="hold">
                                          <p:stCondLst>
                                            <p:cond delay="0"/>
                                          </p:stCondLst>
                                        </p:cTn>
                                        <p:tgtEl>
                                          <p:spTgt spid="86"/>
                                        </p:tgtEl>
                                        <p:attrNameLst>
                                          <p:attrName>style.visibility</p:attrName>
                                        </p:attrNameLst>
                                      </p:cBhvr>
                                      <p:to>
                                        <p:strVal val="hidden"/>
                                      </p:to>
                                    </p:set>
                                  </p:childTnLst>
                                </p:cTn>
                              </p:par>
                              <p:par>
                                <p:cTn id="472" presetID="1" presetClass="entr" presetSubtype="0" fill="hold" nodeType="withEffect">
                                  <p:stCondLst>
                                    <p:cond delay="0"/>
                                  </p:stCondLst>
                                  <p:childTnLst>
                                    <p:set>
                                      <p:cBhvr>
                                        <p:cTn id="473" dur="1" fill="hold">
                                          <p:stCondLst>
                                            <p:cond delay="0"/>
                                          </p:stCondLst>
                                        </p:cTn>
                                        <p:tgtEl>
                                          <p:spTgt spid="87"/>
                                        </p:tgtEl>
                                        <p:attrNameLst>
                                          <p:attrName>style.visibility</p:attrName>
                                        </p:attrNameLst>
                                      </p:cBhvr>
                                      <p:to>
                                        <p:strVal val="visible"/>
                                      </p:to>
                                    </p:set>
                                  </p:childTnLst>
                                </p:cTn>
                              </p:par>
                              <p:par>
                                <p:cTn id="474" presetID="35" presetClass="path" presetSubtype="0" accel="50000" decel="50000" fill="hold" nodeType="withEffect">
                                  <p:stCondLst>
                                    <p:cond delay="0"/>
                                  </p:stCondLst>
                                  <p:childTnLst>
                                    <p:animMotion origin="layout" path="M -1.00694E-6 2.46914E-7 L -0.1531 -0.00193 " pathEditMode="relative" rAng="0" ptsTypes="AA">
                                      <p:cBhvr>
                                        <p:cTn id="475" dur="500" fill="hold"/>
                                        <p:tgtEl>
                                          <p:spTgt spid="87"/>
                                        </p:tgtEl>
                                        <p:attrNameLst>
                                          <p:attrName>ppt_x</p:attrName>
                                          <p:attrName>ppt_y</p:attrName>
                                        </p:attrNameLst>
                                      </p:cBhvr>
                                      <p:rCtr x="-7661" y="-96"/>
                                    </p:animMotion>
                                  </p:childTnLst>
                                </p:cTn>
                              </p:par>
                            </p:childTnLst>
                          </p:cTn>
                        </p:par>
                        <p:par>
                          <p:cTn id="476" fill="hold">
                            <p:stCondLst>
                              <p:cond delay="1257"/>
                            </p:stCondLst>
                            <p:childTnLst>
                              <p:par>
                                <p:cTn id="477" presetID="1" presetClass="exit" presetSubtype="0" fill="hold" grpId="16" nodeType="afterEffect">
                                  <p:stCondLst>
                                    <p:cond delay="0"/>
                                  </p:stCondLst>
                                  <p:childTnLst>
                                    <p:set>
                                      <p:cBhvr>
                                        <p:cTn id="478" dur="1" fill="hold">
                                          <p:stCondLst>
                                            <p:cond delay="0"/>
                                          </p:stCondLst>
                                        </p:cTn>
                                        <p:tgtEl>
                                          <p:spTgt spid="159"/>
                                        </p:tgtEl>
                                        <p:attrNameLst>
                                          <p:attrName>style.visibility</p:attrName>
                                        </p:attrNameLst>
                                      </p:cBhvr>
                                      <p:to>
                                        <p:strVal val="hidden"/>
                                      </p:to>
                                    </p:set>
                                  </p:childTnLst>
                                </p:cTn>
                              </p:par>
                            </p:childTnLst>
                          </p:cTn>
                        </p:par>
                        <p:par>
                          <p:cTn id="479" fill="hold">
                            <p:stCondLst>
                              <p:cond delay="1257"/>
                            </p:stCondLst>
                            <p:childTnLst>
                              <p:par>
                                <p:cTn id="480" presetID="63" presetClass="path" presetSubtype="0" accel="50000" decel="50000" fill="hold" grpId="15" nodeType="afterEffect">
                                  <p:stCondLst>
                                    <p:cond delay="0"/>
                                  </p:stCondLst>
                                  <p:childTnLst>
                                    <p:animMotion origin="layout" path="M -2.5E-6 4.44444E-6 L 1.01031 0.00096 " pathEditMode="relative" rAng="0" ptsTypes="AA">
                                      <p:cBhvr>
                                        <p:cTn id="481" dur="10" fill="hold"/>
                                        <p:tgtEl>
                                          <p:spTgt spid="159"/>
                                        </p:tgtEl>
                                        <p:attrNameLst>
                                          <p:attrName>ppt_x</p:attrName>
                                          <p:attrName>ppt_y</p:attrName>
                                        </p:attrNameLst>
                                      </p:cBhvr>
                                      <p:rCtr x="50510" y="39"/>
                                    </p:animMotion>
                                  </p:childTnLst>
                                </p:cTn>
                              </p:par>
                            </p:childTnLst>
                          </p:cTn>
                        </p:par>
                        <p:par>
                          <p:cTn id="482" fill="hold">
                            <p:stCondLst>
                              <p:cond delay="1267"/>
                            </p:stCondLst>
                            <p:childTnLst>
                              <p:par>
                                <p:cTn id="483" presetID="10" presetClass="entr" presetSubtype="0" fill="hold" grpId="17" nodeType="afterEffect">
                                  <p:stCondLst>
                                    <p:cond delay="0"/>
                                  </p:stCondLst>
                                  <p:childTnLst>
                                    <p:set>
                                      <p:cBhvr>
                                        <p:cTn id="484" dur="1" fill="hold">
                                          <p:stCondLst>
                                            <p:cond delay="0"/>
                                          </p:stCondLst>
                                        </p:cTn>
                                        <p:tgtEl>
                                          <p:spTgt spid="159"/>
                                        </p:tgtEl>
                                        <p:attrNameLst>
                                          <p:attrName>style.visibility</p:attrName>
                                        </p:attrNameLst>
                                      </p:cBhvr>
                                      <p:to>
                                        <p:strVal val="visible"/>
                                      </p:to>
                                    </p:set>
                                    <p:animEffect transition="in" filter="fade">
                                      <p:cBhvr>
                                        <p:cTn id="485" dur="500"/>
                                        <p:tgtEl>
                                          <p:spTgt spid="159"/>
                                        </p:tgtEl>
                                      </p:cBhvr>
                                    </p:animEffect>
                                  </p:childTnLst>
                                </p:cTn>
                              </p:par>
                            </p:childTnLst>
                          </p:cTn>
                        </p:par>
                      </p:childTnLst>
                    </p:cTn>
                  </p:par>
                </p:childTnLst>
              </p:cTn>
              <p:nextCondLst>
                <p:cond evt="onClick" delay="0">
                  <p:tgtEl>
                    <p:spTgt spid="45"/>
                  </p:tgtEl>
                </p:cond>
              </p:nextCondLst>
            </p:seq>
            <p:seq concurrent="1" nextAc="seek">
              <p:cTn id="486" restart="whenNotActive" fill="hold" evtFilter="cancelBubble" nodeType="interactiveSeq">
                <p:stCondLst>
                  <p:cond evt="onClick" delay="0">
                    <p:tgtEl>
                      <p:spTgt spid="54"/>
                    </p:tgtEl>
                  </p:cond>
                </p:stCondLst>
                <p:endSync evt="end" delay="0">
                  <p:rtn val="all"/>
                </p:endSync>
                <p:childTnLst>
                  <p:par>
                    <p:cTn id="487" fill="hold">
                      <p:stCondLst>
                        <p:cond delay="0"/>
                      </p:stCondLst>
                      <p:childTnLst>
                        <p:par>
                          <p:cTn id="488" fill="hold">
                            <p:stCondLst>
                              <p:cond delay="0"/>
                            </p:stCondLst>
                            <p:childTnLst>
                              <p:par>
                                <p:cTn id="489" presetID="1" presetClass="mediacall" presetSubtype="0" fill="hold" nodeType="clickEffect">
                                  <p:stCondLst>
                                    <p:cond delay="0"/>
                                  </p:stCondLst>
                                  <p:childTnLst>
                                    <p:cmd type="call" cmd="playFrom(0.0)">
                                      <p:cBhvr>
                                        <p:cTn id="490" dur="816" fill="hold"/>
                                        <p:tgtEl>
                                          <p:spTgt spid="5"/>
                                        </p:tgtEl>
                                      </p:cBhvr>
                                    </p:cmd>
                                  </p:childTnLst>
                                </p:cTn>
                              </p:par>
                              <p:par>
                                <p:cTn id="491" presetID="2" presetClass="exit" presetSubtype="4" fill="hold" nodeType="withEffect">
                                  <p:stCondLst>
                                    <p:cond delay="0"/>
                                  </p:stCondLst>
                                  <p:childTnLst>
                                    <p:anim calcmode="lin" valueType="num">
                                      <p:cBhvr additive="base">
                                        <p:cTn id="492" dur="250"/>
                                        <p:tgtEl>
                                          <p:spTgt spid="28"/>
                                        </p:tgtEl>
                                        <p:attrNameLst>
                                          <p:attrName>ppt_x</p:attrName>
                                        </p:attrNameLst>
                                      </p:cBhvr>
                                      <p:tavLst>
                                        <p:tav tm="0">
                                          <p:val>
                                            <p:strVal val="ppt_x"/>
                                          </p:val>
                                        </p:tav>
                                        <p:tav tm="100000">
                                          <p:val>
                                            <p:strVal val="ppt_x"/>
                                          </p:val>
                                        </p:tav>
                                      </p:tavLst>
                                    </p:anim>
                                    <p:anim calcmode="lin" valueType="num">
                                      <p:cBhvr additive="base">
                                        <p:cTn id="493" dur="250"/>
                                        <p:tgtEl>
                                          <p:spTgt spid="28"/>
                                        </p:tgtEl>
                                        <p:attrNameLst>
                                          <p:attrName>ppt_y</p:attrName>
                                        </p:attrNameLst>
                                      </p:cBhvr>
                                      <p:tavLst>
                                        <p:tav tm="0">
                                          <p:val>
                                            <p:strVal val="ppt_y"/>
                                          </p:val>
                                        </p:tav>
                                        <p:tav tm="100000">
                                          <p:val>
                                            <p:strVal val="1+ppt_h/2"/>
                                          </p:val>
                                        </p:tav>
                                      </p:tavLst>
                                    </p:anim>
                                    <p:set>
                                      <p:cBhvr>
                                        <p:cTn id="494" dur="1" fill="hold">
                                          <p:stCondLst>
                                            <p:cond delay="249"/>
                                          </p:stCondLst>
                                        </p:cTn>
                                        <p:tgtEl>
                                          <p:spTgt spid="28"/>
                                        </p:tgtEl>
                                        <p:attrNameLst>
                                          <p:attrName>style.visibility</p:attrName>
                                        </p:attrNameLst>
                                      </p:cBhvr>
                                      <p:to>
                                        <p:strVal val="hidden"/>
                                      </p:to>
                                    </p:set>
                                  </p:childTnLst>
                                </p:cTn>
                              </p:par>
                            </p:childTnLst>
                          </p:cTn>
                        </p:par>
                        <p:par>
                          <p:cTn id="495" fill="hold">
                            <p:stCondLst>
                              <p:cond delay="816"/>
                            </p:stCondLst>
                            <p:childTnLst>
                              <p:par>
                                <p:cTn id="496" presetID="1" presetClass="exit" presetSubtype="0" fill="hold" nodeType="afterEffect">
                                  <p:stCondLst>
                                    <p:cond delay="0"/>
                                  </p:stCondLst>
                                  <p:childTnLst>
                                    <p:set>
                                      <p:cBhvr>
                                        <p:cTn id="497" dur="1" fill="hold">
                                          <p:stCondLst>
                                            <p:cond delay="0"/>
                                          </p:stCondLst>
                                        </p:cTn>
                                        <p:tgtEl>
                                          <p:spTgt spid="89"/>
                                        </p:tgtEl>
                                        <p:attrNameLst>
                                          <p:attrName>style.visibility</p:attrName>
                                        </p:attrNameLst>
                                      </p:cBhvr>
                                      <p:to>
                                        <p:strVal val="hidden"/>
                                      </p:to>
                                    </p:set>
                                  </p:childTnLst>
                                </p:cTn>
                              </p:par>
                              <p:par>
                                <p:cTn id="498" presetID="1" presetClass="entr" presetSubtype="0" fill="hold" nodeType="withEffect">
                                  <p:stCondLst>
                                    <p:cond delay="0"/>
                                  </p:stCondLst>
                                  <p:childTnLst>
                                    <p:set>
                                      <p:cBhvr>
                                        <p:cTn id="499" dur="1" fill="hold">
                                          <p:stCondLst>
                                            <p:cond delay="0"/>
                                          </p:stCondLst>
                                        </p:cTn>
                                        <p:tgtEl>
                                          <p:spTgt spid="88"/>
                                        </p:tgtEl>
                                        <p:attrNameLst>
                                          <p:attrName>style.visibility</p:attrName>
                                        </p:attrNameLst>
                                      </p:cBhvr>
                                      <p:to>
                                        <p:strVal val="visible"/>
                                      </p:to>
                                    </p:set>
                                  </p:childTnLst>
                                </p:cTn>
                              </p:par>
                              <p:par>
                                <p:cTn id="50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501" dur="1000" fill="hold"/>
                                        <p:tgtEl>
                                          <p:spTgt spid="88"/>
                                        </p:tgtEl>
                                        <p:attrNameLst>
                                          <p:attrName>ppt_x</p:attrName>
                                          <p:attrName>ppt_y</p:attrName>
                                        </p:attrNameLst>
                                      </p:cBhvr>
                                      <p:rCtr x="24327" y="2662"/>
                                    </p:animMotion>
                                  </p:childTnLst>
                                </p:cTn>
                              </p:par>
                              <p:par>
                                <p:cTn id="502" presetID="8" presetClass="emph" presetSubtype="0" fill="hold" nodeType="withEffect">
                                  <p:stCondLst>
                                    <p:cond delay="0"/>
                                  </p:stCondLst>
                                  <p:childTnLst>
                                    <p:animRot by="-5400000">
                                      <p:cBhvr>
                                        <p:cTn id="503" dur="750" fill="hold"/>
                                        <p:tgtEl>
                                          <p:spTgt spid="88"/>
                                        </p:tgtEl>
                                        <p:attrNameLst>
                                          <p:attrName>r</p:attrName>
                                        </p:attrNameLst>
                                      </p:cBhvr>
                                    </p:animRot>
                                  </p:childTnLst>
                                </p:cTn>
                              </p:par>
                            </p:childTnLst>
                          </p:cTn>
                        </p:par>
                        <p:par>
                          <p:cTn id="504" fill="hold">
                            <p:stCondLst>
                              <p:cond delay="1816"/>
                            </p:stCondLst>
                            <p:childTnLst>
                              <p:par>
                                <p:cTn id="505" presetID="1" presetClass="exit" presetSubtype="0" fill="hold" grpId="7" nodeType="afterEffect">
                                  <p:stCondLst>
                                    <p:cond delay="0"/>
                                  </p:stCondLst>
                                  <p:childTnLst>
                                    <p:set>
                                      <p:cBhvr>
                                        <p:cTn id="506" dur="1" fill="hold">
                                          <p:stCondLst>
                                            <p:cond delay="0"/>
                                          </p:stCondLst>
                                        </p:cTn>
                                        <p:tgtEl>
                                          <p:spTgt spid="158"/>
                                        </p:tgtEl>
                                        <p:attrNameLst>
                                          <p:attrName>style.visibility</p:attrName>
                                        </p:attrNameLst>
                                      </p:cBhvr>
                                      <p:to>
                                        <p:strVal val="hidden"/>
                                      </p:to>
                                    </p:set>
                                  </p:childTnLst>
                                </p:cTn>
                              </p:par>
                            </p:childTnLst>
                          </p:cTn>
                        </p:par>
                        <p:par>
                          <p:cTn id="507" fill="hold">
                            <p:stCondLst>
                              <p:cond delay="1816"/>
                            </p:stCondLst>
                            <p:childTnLst>
                              <p:par>
                                <p:cTn id="508" presetID="63" presetClass="path" presetSubtype="0" accel="50000" decel="50000" fill="hold" grpId="6" nodeType="afterEffect">
                                  <p:stCondLst>
                                    <p:cond delay="0"/>
                                  </p:stCondLst>
                                  <p:childTnLst>
                                    <p:animMotion origin="layout" path="M -2.5E-6 4.44444E-6 L 0.50782 0.00057 " pathEditMode="relative" rAng="0" ptsTypes="AA">
                                      <p:cBhvr>
                                        <p:cTn id="509" dur="10" fill="hold"/>
                                        <p:tgtEl>
                                          <p:spTgt spid="158"/>
                                        </p:tgtEl>
                                        <p:attrNameLst>
                                          <p:attrName>ppt_x</p:attrName>
                                          <p:attrName>ppt_y</p:attrName>
                                        </p:attrNameLst>
                                      </p:cBhvr>
                                      <p:rCtr x="25391" y="19"/>
                                    </p:animMotion>
                                  </p:childTnLst>
                                </p:cTn>
                              </p:par>
                            </p:childTnLst>
                          </p:cTn>
                        </p:par>
                        <p:par>
                          <p:cTn id="510" fill="hold">
                            <p:stCondLst>
                              <p:cond delay="1826"/>
                            </p:stCondLst>
                            <p:childTnLst>
                              <p:par>
                                <p:cTn id="511" presetID="10" presetClass="entr" presetSubtype="0" fill="hold" grpId="8" nodeType="afterEffect">
                                  <p:stCondLst>
                                    <p:cond delay="0"/>
                                  </p:stCondLst>
                                  <p:childTnLst>
                                    <p:set>
                                      <p:cBhvr>
                                        <p:cTn id="512" dur="1" fill="hold">
                                          <p:stCondLst>
                                            <p:cond delay="0"/>
                                          </p:stCondLst>
                                        </p:cTn>
                                        <p:tgtEl>
                                          <p:spTgt spid="158"/>
                                        </p:tgtEl>
                                        <p:attrNameLst>
                                          <p:attrName>style.visibility</p:attrName>
                                        </p:attrNameLst>
                                      </p:cBhvr>
                                      <p:to>
                                        <p:strVal val="visible"/>
                                      </p:to>
                                    </p:set>
                                    <p:animEffect transition="in" filter="fade">
                                      <p:cBhvr>
                                        <p:cTn id="513" dur="500"/>
                                        <p:tgtEl>
                                          <p:spTgt spid="158"/>
                                        </p:tgtEl>
                                      </p:cBhvr>
                                    </p:animEffect>
                                  </p:childTnLst>
                                </p:cTn>
                              </p:par>
                            </p:childTnLst>
                          </p:cTn>
                        </p:par>
                      </p:childTnLst>
                    </p:cTn>
                  </p:par>
                </p:childTnLst>
              </p:cTn>
              <p:nextCondLst>
                <p:cond evt="onClick" delay="0">
                  <p:tgtEl>
                    <p:spTgt spid="54"/>
                  </p:tgtEl>
                </p:cond>
              </p:nextCondLst>
            </p:seq>
            <p:seq concurrent="1" nextAc="seek">
              <p:cTn id="514" restart="whenNotActive" fill="hold" evtFilter="cancelBubble" nodeType="interactiveSeq">
                <p:stCondLst>
                  <p:cond evt="onClick" delay="0">
                    <p:tgtEl>
                      <p:spTgt spid="56"/>
                    </p:tgtEl>
                  </p:cond>
                </p:stCondLst>
                <p:endSync evt="end" delay="0">
                  <p:rtn val="all"/>
                </p:endSync>
                <p:childTnLst>
                  <p:par>
                    <p:cTn id="515" fill="hold">
                      <p:stCondLst>
                        <p:cond delay="0"/>
                      </p:stCondLst>
                      <p:childTnLst>
                        <p:par>
                          <p:cTn id="516" fill="hold">
                            <p:stCondLst>
                              <p:cond delay="0"/>
                            </p:stCondLst>
                            <p:childTnLst>
                              <p:par>
                                <p:cTn id="517" presetID="1" presetClass="mediacall" presetSubtype="0" fill="hold" nodeType="clickEffect">
                                  <p:stCondLst>
                                    <p:cond delay="0"/>
                                  </p:stCondLst>
                                  <p:childTnLst>
                                    <p:cmd type="call" cmd="playFrom(0.0)">
                                      <p:cBhvr>
                                        <p:cTn id="518" dur="548" fill="hold"/>
                                        <p:tgtEl>
                                          <p:spTgt spid="6"/>
                                        </p:tgtEl>
                                      </p:cBhvr>
                                    </p:cmd>
                                  </p:childTnLst>
                                </p:cTn>
                              </p:par>
                              <p:par>
                                <p:cTn id="519" presetID="2" presetClass="exit" presetSubtype="4" fill="hold" nodeType="withEffect">
                                  <p:stCondLst>
                                    <p:cond delay="0"/>
                                  </p:stCondLst>
                                  <p:childTnLst>
                                    <p:anim calcmode="lin" valueType="num">
                                      <p:cBhvr additive="base">
                                        <p:cTn id="520" dur="250"/>
                                        <p:tgtEl>
                                          <p:spTgt spid="28"/>
                                        </p:tgtEl>
                                        <p:attrNameLst>
                                          <p:attrName>ppt_x</p:attrName>
                                        </p:attrNameLst>
                                      </p:cBhvr>
                                      <p:tavLst>
                                        <p:tav tm="0">
                                          <p:val>
                                            <p:strVal val="ppt_x"/>
                                          </p:val>
                                        </p:tav>
                                        <p:tav tm="100000">
                                          <p:val>
                                            <p:strVal val="ppt_x"/>
                                          </p:val>
                                        </p:tav>
                                      </p:tavLst>
                                    </p:anim>
                                    <p:anim calcmode="lin" valueType="num">
                                      <p:cBhvr additive="base">
                                        <p:cTn id="521" dur="250"/>
                                        <p:tgtEl>
                                          <p:spTgt spid="28"/>
                                        </p:tgtEl>
                                        <p:attrNameLst>
                                          <p:attrName>ppt_y</p:attrName>
                                        </p:attrNameLst>
                                      </p:cBhvr>
                                      <p:tavLst>
                                        <p:tav tm="0">
                                          <p:val>
                                            <p:strVal val="ppt_y"/>
                                          </p:val>
                                        </p:tav>
                                        <p:tav tm="100000">
                                          <p:val>
                                            <p:strVal val="1+ppt_h/2"/>
                                          </p:val>
                                        </p:tav>
                                      </p:tavLst>
                                    </p:anim>
                                    <p:set>
                                      <p:cBhvr>
                                        <p:cTn id="522" dur="1" fill="hold">
                                          <p:stCondLst>
                                            <p:cond delay="249"/>
                                          </p:stCondLst>
                                        </p:cTn>
                                        <p:tgtEl>
                                          <p:spTgt spid="28"/>
                                        </p:tgtEl>
                                        <p:attrNameLst>
                                          <p:attrName>style.visibility</p:attrName>
                                        </p:attrNameLst>
                                      </p:cBhvr>
                                      <p:to>
                                        <p:strVal val="hidden"/>
                                      </p:to>
                                    </p:set>
                                  </p:childTnLst>
                                </p:cTn>
                              </p:par>
                            </p:childTnLst>
                          </p:cTn>
                        </p:par>
                        <p:par>
                          <p:cTn id="523" fill="hold">
                            <p:stCondLst>
                              <p:cond delay="548"/>
                            </p:stCondLst>
                            <p:childTnLst>
                              <p:par>
                                <p:cTn id="524" presetID="1" presetClass="exit" presetSubtype="0" fill="hold" nodeType="afterEffect">
                                  <p:stCondLst>
                                    <p:cond delay="0"/>
                                  </p:stCondLst>
                                  <p:childTnLst>
                                    <p:set>
                                      <p:cBhvr>
                                        <p:cTn id="525" dur="1" fill="hold">
                                          <p:stCondLst>
                                            <p:cond delay="0"/>
                                          </p:stCondLst>
                                        </p:cTn>
                                        <p:tgtEl>
                                          <p:spTgt spid="89"/>
                                        </p:tgtEl>
                                        <p:attrNameLst>
                                          <p:attrName>style.visibility</p:attrName>
                                        </p:attrNameLst>
                                      </p:cBhvr>
                                      <p:to>
                                        <p:strVal val="hidden"/>
                                      </p:to>
                                    </p:set>
                                  </p:childTnLst>
                                </p:cTn>
                              </p:par>
                              <p:par>
                                <p:cTn id="526" presetID="1" presetClass="entr" presetSubtype="0" fill="hold" nodeType="withEffect">
                                  <p:stCondLst>
                                    <p:cond delay="0"/>
                                  </p:stCondLst>
                                  <p:childTnLst>
                                    <p:set>
                                      <p:cBhvr>
                                        <p:cTn id="527" dur="1" fill="hold">
                                          <p:stCondLst>
                                            <p:cond delay="0"/>
                                          </p:stCondLst>
                                        </p:cTn>
                                        <p:tgtEl>
                                          <p:spTgt spid="88"/>
                                        </p:tgtEl>
                                        <p:attrNameLst>
                                          <p:attrName>style.visibility</p:attrName>
                                        </p:attrNameLst>
                                      </p:cBhvr>
                                      <p:to>
                                        <p:strVal val="visible"/>
                                      </p:to>
                                    </p:set>
                                  </p:childTnLst>
                                </p:cTn>
                              </p:par>
                              <p:par>
                                <p:cTn id="528" presetID="63" presetClass="path" presetSubtype="0" accel="50000" decel="50000" fill="hold" nodeType="withEffect">
                                  <p:stCondLst>
                                    <p:cond delay="0"/>
                                  </p:stCondLst>
                                  <p:childTnLst>
                                    <p:animMotion origin="layout" path="M -2.11806E-6 2.46914E-7 L 0.15484 2.46914E-7 " pathEditMode="relative" rAng="0" ptsTypes="AA">
                                      <p:cBhvr>
                                        <p:cTn id="529" dur="500" fill="hold"/>
                                        <p:tgtEl>
                                          <p:spTgt spid="88"/>
                                        </p:tgtEl>
                                        <p:attrNameLst>
                                          <p:attrName>ppt_x</p:attrName>
                                          <p:attrName>ppt_y</p:attrName>
                                        </p:attrNameLst>
                                      </p:cBhvr>
                                      <p:rCtr x="7737" y="0"/>
                                    </p:animMotion>
                                  </p:childTnLst>
                                </p:cTn>
                              </p:par>
                            </p:childTnLst>
                          </p:cTn>
                        </p:par>
                        <p:par>
                          <p:cTn id="530" fill="hold">
                            <p:stCondLst>
                              <p:cond delay="1048"/>
                            </p:stCondLst>
                            <p:childTnLst>
                              <p:par>
                                <p:cTn id="531" presetID="1" presetClass="exit" presetSubtype="0" fill="hold" grpId="1" nodeType="afterEffect">
                                  <p:stCondLst>
                                    <p:cond delay="0"/>
                                  </p:stCondLst>
                                  <p:childTnLst>
                                    <p:set>
                                      <p:cBhvr>
                                        <p:cTn id="532" dur="1" fill="hold">
                                          <p:stCondLst>
                                            <p:cond delay="0"/>
                                          </p:stCondLst>
                                        </p:cTn>
                                        <p:tgtEl>
                                          <p:spTgt spid="158"/>
                                        </p:tgtEl>
                                        <p:attrNameLst>
                                          <p:attrName>style.visibility</p:attrName>
                                        </p:attrNameLst>
                                      </p:cBhvr>
                                      <p:to>
                                        <p:strVal val="hidden"/>
                                      </p:to>
                                    </p:set>
                                  </p:childTnLst>
                                </p:cTn>
                              </p:par>
                            </p:childTnLst>
                          </p:cTn>
                        </p:par>
                        <p:par>
                          <p:cTn id="533" fill="hold">
                            <p:stCondLst>
                              <p:cond delay="1048"/>
                            </p:stCondLst>
                            <p:childTnLst>
                              <p:par>
                                <p:cTn id="534" presetID="63" presetClass="path" presetSubtype="0" accel="50000" decel="50000" fill="hold" grpId="0" nodeType="afterEffect">
                                  <p:stCondLst>
                                    <p:cond delay="0"/>
                                  </p:stCondLst>
                                  <p:childTnLst>
                                    <p:animMotion origin="layout" path="M -2.5E-6 4.44444E-6 L 0.17285 4.44444E-6 " pathEditMode="relative" rAng="0" ptsTypes="AA">
                                      <p:cBhvr>
                                        <p:cTn id="535" dur="10" fill="hold"/>
                                        <p:tgtEl>
                                          <p:spTgt spid="158"/>
                                        </p:tgtEl>
                                        <p:attrNameLst>
                                          <p:attrName>ppt_x</p:attrName>
                                          <p:attrName>ppt_y</p:attrName>
                                        </p:attrNameLst>
                                      </p:cBhvr>
                                      <p:rCtr x="8637" y="0"/>
                                    </p:animMotion>
                                  </p:childTnLst>
                                </p:cTn>
                              </p:par>
                            </p:childTnLst>
                          </p:cTn>
                        </p:par>
                        <p:par>
                          <p:cTn id="536" fill="hold">
                            <p:stCondLst>
                              <p:cond delay="1058"/>
                            </p:stCondLst>
                            <p:childTnLst>
                              <p:par>
                                <p:cTn id="537" presetID="10" presetClass="entr" presetSubtype="0" fill="hold" grpId="2" nodeType="afterEffect">
                                  <p:stCondLst>
                                    <p:cond delay="0"/>
                                  </p:stCondLst>
                                  <p:childTnLst>
                                    <p:set>
                                      <p:cBhvr>
                                        <p:cTn id="538" dur="1" fill="hold">
                                          <p:stCondLst>
                                            <p:cond delay="0"/>
                                          </p:stCondLst>
                                        </p:cTn>
                                        <p:tgtEl>
                                          <p:spTgt spid="158"/>
                                        </p:tgtEl>
                                        <p:attrNameLst>
                                          <p:attrName>style.visibility</p:attrName>
                                        </p:attrNameLst>
                                      </p:cBhvr>
                                      <p:to>
                                        <p:strVal val="visible"/>
                                      </p:to>
                                    </p:set>
                                    <p:animEffect transition="in" filter="fade">
                                      <p:cBhvr>
                                        <p:cTn id="539" dur="500"/>
                                        <p:tgtEl>
                                          <p:spTgt spid="158"/>
                                        </p:tgtEl>
                                      </p:cBhvr>
                                    </p:animEffect>
                                  </p:childTnLst>
                                </p:cTn>
                              </p:par>
                            </p:childTnLst>
                          </p:cTn>
                        </p:par>
                      </p:childTnLst>
                    </p:cTn>
                  </p:par>
                </p:childTnLst>
              </p:cTn>
              <p:nextCondLst>
                <p:cond evt="onClick" delay="0">
                  <p:tgtEl>
                    <p:spTgt spid="56"/>
                  </p:tgtEl>
                </p:cond>
              </p:nextCondLst>
            </p:seq>
            <p:seq concurrent="1" nextAc="seek">
              <p:cTn id="540" restart="whenNotActive" fill="hold" evtFilter="cancelBubble" nodeType="interactiveSeq">
                <p:stCondLst>
                  <p:cond evt="onClick" delay="0">
                    <p:tgtEl>
                      <p:spTgt spid="55"/>
                    </p:tgtEl>
                  </p:cond>
                </p:stCondLst>
                <p:endSync evt="end" delay="0">
                  <p:rtn val="all"/>
                </p:endSync>
                <p:childTnLst>
                  <p:par>
                    <p:cTn id="541" fill="hold">
                      <p:stCondLst>
                        <p:cond delay="0"/>
                      </p:stCondLst>
                      <p:childTnLst>
                        <p:par>
                          <p:cTn id="542" fill="hold">
                            <p:stCondLst>
                              <p:cond delay="0"/>
                            </p:stCondLst>
                            <p:childTnLst>
                              <p:par>
                                <p:cTn id="543" presetID="1" presetClass="mediacall" presetSubtype="0" fill="hold" nodeType="clickEffect">
                                  <p:stCondLst>
                                    <p:cond delay="0"/>
                                  </p:stCondLst>
                                  <p:childTnLst>
                                    <p:cmd type="call" cmd="playFrom(0.0)">
                                      <p:cBhvr>
                                        <p:cTn id="544" dur="1044" fill="hold"/>
                                        <p:tgtEl>
                                          <p:spTgt spid="7"/>
                                        </p:tgtEl>
                                      </p:cBhvr>
                                    </p:cmd>
                                  </p:childTnLst>
                                </p:cTn>
                              </p:par>
                              <p:par>
                                <p:cTn id="545" presetID="2" presetClass="exit" presetSubtype="4" fill="hold" nodeType="withEffect">
                                  <p:stCondLst>
                                    <p:cond delay="0"/>
                                  </p:stCondLst>
                                  <p:childTnLst>
                                    <p:anim calcmode="lin" valueType="num">
                                      <p:cBhvr additive="base">
                                        <p:cTn id="546" dur="250"/>
                                        <p:tgtEl>
                                          <p:spTgt spid="28"/>
                                        </p:tgtEl>
                                        <p:attrNameLst>
                                          <p:attrName>ppt_x</p:attrName>
                                        </p:attrNameLst>
                                      </p:cBhvr>
                                      <p:tavLst>
                                        <p:tav tm="0">
                                          <p:val>
                                            <p:strVal val="ppt_x"/>
                                          </p:val>
                                        </p:tav>
                                        <p:tav tm="100000">
                                          <p:val>
                                            <p:strVal val="ppt_x"/>
                                          </p:val>
                                        </p:tav>
                                      </p:tavLst>
                                    </p:anim>
                                    <p:anim calcmode="lin" valueType="num">
                                      <p:cBhvr additive="base">
                                        <p:cTn id="547" dur="250"/>
                                        <p:tgtEl>
                                          <p:spTgt spid="28"/>
                                        </p:tgtEl>
                                        <p:attrNameLst>
                                          <p:attrName>ppt_y</p:attrName>
                                        </p:attrNameLst>
                                      </p:cBhvr>
                                      <p:tavLst>
                                        <p:tav tm="0">
                                          <p:val>
                                            <p:strVal val="ppt_y"/>
                                          </p:val>
                                        </p:tav>
                                        <p:tav tm="100000">
                                          <p:val>
                                            <p:strVal val="1+ppt_h/2"/>
                                          </p:val>
                                        </p:tav>
                                      </p:tavLst>
                                    </p:anim>
                                    <p:set>
                                      <p:cBhvr>
                                        <p:cTn id="548" dur="1" fill="hold">
                                          <p:stCondLst>
                                            <p:cond delay="249"/>
                                          </p:stCondLst>
                                        </p:cTn>
                                        <p:tgtEl>
                                          <p:spTgt spid="28"/>
                                        </p:tgtEl>
                                        <p:attrNameLst>
                                          <p:attrName>style.visibility</p:attrName>
                                        </p:attrNameLst>
                                      </p:cBhvr>
                                      <p:to>
                                        <p:strVal val="hidden"/>
                                      </p:to>
                                    </p:set>
                                  </p:childTnLst>
                                </p:cTn>
                              </p:par>
                            </p:childTnLst>
                          </p:cTn>
                        </p:par>
                        <p:par>
                          <p:cTn id="549" fill="hold">
                            <p:stCondLst>
                              <p:cond delay="1044"/>
                            </p:stCondLst>
                            <p:childTnLst>
                              <p:par>
                                <p:cTn id="550" presetID="1" presetClass="exit" presetSubtype="0" fill="hold" nodeType="afterEffect">
                                  <p:stCondLst>
                                    <p:cond delay="0"/>
                                  </p:stCondLst>
                                  <p:childTnLst>
                                    <p:set>
                                      <p:cBhvr>
                                        <p:cTn id="551" dur="1" fill="hold">
                                          <p:stCondLst>
                                            <p:cond delay="0"/>
                                          </p:stCondLst>
                                        </p:cTn>
                                        <p:tgtEl>
                                          <p:spTgt spid="89"/>
                                        </p:tgtEl>
                                        <p:attrNameLst>
                                          <p:attrName>style.visibility</p:attrName>
                                        </p:attrNameLst>
                                      </p:cBhvr>
                                      <p:to>
                                        <p:strVal val="hidden"/>
                                      </p:to>
                                    </p:set>
                                  </p:childTnLst>
                                </p:cTn>
                              </p:par>
                              <p:par>
                                <p:cTn id="552" presetID="1" presetClass="entr" presetSubtype="0" fill="hold" nodeType="withEffect">
                                  <p:stCondLst>
                                    <p:cond delay="0"/>
                                  </p:stCondLst>
                                  <p:childTnLst>
                                    <p:set>
                                      <p:cBhvr>
                                        <p:cTn id="553" dur="1" fill="hold">
                                          <p:stCondLst>
                                            <p:cond delay="0"/>
                                          </p:stCondLst>
                                        </p:cTn>
                                        <p:tgtEl>
                                          <p:spTgt spid="88"/>
                                        </p:tgtEl>
                                        <p:attrNameLst>
                                          <p:attrName>style.visibility</p:attrName>
                                        </p:attrNameLst>
                                      </p:cBhvr>
                                      <p:to>
                                        <p:strVal val="visible"/>
                                      </p:to>
                                    </p:set>
                                  </p:childTnLst>
                                </p:cTn>
                              </p:par>
                              <p:par>
                                <p:cTn id="554" presetID="42" presetClass="path" presetSubtype="0" accel="50000" decel="50000" fill="hold" nodeType="withEffect">
                                  <p:stCondLst>
                                    <p:cond delay="0"/>
                                  </p:stCondLst>
                                  <p:childTnLst>
                                    <p:animMotion origin="layout" path="M -2.11806E-6 2.46914E-7 L 0.33898 -0.00058 " pathEditMode="relative" rAng="0" ptsTypes="AA">
                                      <p:cBhvr>
                                        <p:cTn id="555" dur="750" fill="hold"/>
                                        <p:tgtEl>
                                          <p:spTgt spid="88"/>
                                        </p:tgtEl>
                                        <p:attrNameLst>
                                          <p:attrName>ppt_x</p:attrName>
                                          <p:attrName>ppt_y</p:attrName>
                                        </p:attrNameLst>
                                      </p:cBhvr>
                                      <p:rCtr x="16949" y="-39"/>
                                    </p:animMotion>
                                  </p:childTnLst>
                                </p:cTn>
                              </p:par>
                            </p:childTnLst>
                          </p:cTn>
                        </p:par>
                        <p:par>
                          <p:cTn id="556" fill="hold">
                            <p:stCondLst>
                              <p:cond delay="1794"/>
                            </p:stCondLst>
                            <p:childTnLst>
                              <p:par>
                                <p:cTn id="557" presetID="1" presetClass="exit" presetSubtype="0" fill="hold" grpId="4" nodeType="afterEffect">
                                  <p:stCondLst>
                                    <p:cond delay="0"/>
                                  </p:stCondLst>
                                  <p:childTnLst>
                                    <p:set>
                                      <p:cBhvr>
                                        <p:cTn id="558" dur="1" fill="hold">
                                          <p:stCondLst>
                                            <p:cond delay="0"/>
                                          </p:stCondLst>
                                        </p:cTn>
                                        <p:tgtEl>
                                          <p:spTgt spid="158"/>
                                        </p:tgtEl>
                                        <p:attrNameLst>
                                          <p:attrName>style.visibility</p:attrName>
                                        </p:attrNameLst>
                                      </p:cBhvr>
                                      <p:to>
                                        <p:strVal val="hidden"/>
                                      </p:to>
                                    </p:set>
                                  </p:childTnLst>
                                </p:cTn>
                              </p:par>
                            </p:childTnLst>
                          </p:cTn>
                        </p:par>
                        <p:par>
                          <p:cTn id="559" fill="hold">
                            <p:stCondLst>
                              <p:cond delay="1794"/>
                            </p:stCondLst>
                            <p:childTnLst>
                              <p:par>
                                <p:cTn id="560" presetID="63" presetClass="path" presetSubtype="0" accel="50000" decel="50000" fill="hold" grpId="3" nodeType="afterEffect">
                                  <p:stCondLst>
                                    <p:cond delay="0"/>
                                  </p:stCondLst>
                                  <p:childTnLst>
                                    <p:animMotion origin="layout" path="M -2.5E-6 4.44444E-6 L 0.34071 0.00019 " pathEditMode="relative" rAng="0" ptsTypes="AA">
                                      <p:cBhvr>
                                        <p:cTn id="561" dur="10" fill="hold"/>
                                        <p:tgtEl>
                                          <p:spTgt spid="158"/>
                                        </p:tgtEl>
                                        <p:attrNameLst>
                                          <p:attrName>ppt_x</p:attrName>
                                          <p:attrName>ppt_y</p:attrName>
                                        </p:attrNameLst>
                                      </p:cBhvr>
                                      <p:rCtr x="17036" y="0"/>
                                    </p:animMotion>
                                  </p:childTnLst>
                                </p:cTn>
                              </p:par>
                            </p:childTnLst>
                          </p:cTn>
                        </p:par>
                        <p:par>
                          <p:cTn id="562" fill="hold">
                            <p:stCondLst>
                              <p:cond delay="1804"/>
                            </p:stCondLst>
                            <p:childTnLst>
                              <p:par>
                                <p:cTn id="563" presetID="10" presetClass="entr" presetSubtype="0" fill="hold" grpId="5" nodeType="afterEffect">
                                  <p:stCondLst>
                                    <p:cond delay="0"/>
                                  </p:stCondLst>
                                  <p:childTnLst>
                                    <p:set>
                                      <p:cBhvr>
                                        <p:cTn id="564" dur="1" fill="hold">
                                          <p:stCondLst>
                                            <p:cond delay="0"/>
                                          </p:stCondLst>
                                        </p:cTn>
                                        <p:tgtEl>
                                          <p:spTgt spid="158"/>
                                        </p:tgtEl>
                                        <p:attrNameLst>
                                          <p:attrName>style.visibility</p:attrName>
                                        </p:attrNameLst>
                                      </p:cBhvr>
                                      <p:to>
                                        <p:strVal val="visible"/>
                                      </p:to>
                                    </p:set>
                                    <p:animEffect transition="in" filter="fade">
                                      <p:cBhvr>
                                        <p:cTn id="565" dur="500"/>
                                        <p:tgtEl>
                                          <p:spTgt spid="158"/>
                                        </p:tgtEl>
                                      </p:cBhvr>
                                    </p:animEffect>
                                  </p:childTnLst>
                                </p:cTn>
                              </p:par>
                            </p:childTnLst>
                          </p:cTn>
                        </p:par>
                      </p:childTnLst>
                    </p:cTn>
                  </p:par>
                </p:childTnLst>
              </p:cTn>
              <p:nextCondLst>
                <p:cond evt="onClick" delay="0">
                  <p:tgtEl>
                    <p:spTgt spid="55"/>
                  </p:tgtEl>
                </p:cond>
              </p:nextCondLst>
            </p:seq>
            <p:seq concurrent="1" nextAc="seek">
              <p:cTn id="566" restart="whenNotActive" fill="hold" evtFilter="cancelBubble" nodeType="interactiveSeq">
                <p:stCondLst>
                  <p:cond evt="onClick" delay="0">
                    <p:tgtEl>
                      <p:spTgt spid="53"/>
                    </p:tgtEl>
                  </p:cond>
                </p:stCondLst>
                <p:endSync evt="end" delay="0">
                  <p:rtn val="all"/>
                </p:endSync>
                <p:childTnLst>
                  <p:par>
                    <p:cTn id="567" fill="hold">
                      <p:stCondLst>
                        <p:cond delay="0"/>
                      </p:stCondLst>
                      <p:childTnLst>
                        <p:par>
                          <p:cTn id="568" fill="hold">
                            <p:stCondLst>
                              <p:cond delay="0"/>
                            </p:stCondLst>
                            <p:childTnLst>
                              <p:par>
                                <p:cTn id="569" presetID="1" presetClass="mediacall" presetSubtype="0" fill="hold" nodeType="clickEffect">
                                  <p:stCondLst>
                                    <p:cond delay="0"/>
                                  </p:stCondLst>
                                  <p:childTnLst>
                                    <p:cmd type="call" cmd="playFrom(0.0)">
                                      <p:cBhvr>
                                        <p:cTn id="570" dur="626" fill="hold"/>
                                        <p:tgtEl>
                                          <p:spTgt spid="8"/>
                                        </p:tgtEl>
                                      </p:cBhvr>
                                    </p:cmd>
                                  </p:childTnLst>
                                </p:cTn>
                              </p:par>
                              <p:par>
                                <p:cTn id="571" presetID="2" presetClass="exit" presetSubtype="4" fill="hold" nodeType="withEffect">
                                  <p:stCondLst>
                                    <p:cond delay="0"/>
                                  </p:stCondLst>
                                  <p:childTnLst>
                                    <p:anim calcmode="lin" valueType="num">
                                      <p:cBhvr additive="base">
                                        <p:cTn id="572" dur="250"/>
                                        <p:tgtEl>
                                          <p:spTgt spid="28"/>
                                        </p:tgtEl>
                                        <p:attrNameLst>
                                          <p:attrName>ppt_x</p:attrName>
                                        </p:attrNameLst>
                                      </p:cBhvr>
                                      <p:tavLst>
                                        <p:tav tm="0">
                                          <p:val>
                                            <p:strVal val="ppt_x"/>
                                          </p:val>
                                        </p:tav>
                                        <p:tav tm="100000">
                                          <p:val>
                                            <p:strVal val="ppt_x"/>
                                          </p:val>
                                        </p:tav>
                                      </p:tavLst>
                                    </p:anim>
                                    <p:anim calcmode="lin" valueType="num">
                                      <p:cBhvr additive="base">
                                        <p:cTn id="573" dur="250"/>
                                        <p:tgtEl>
                                          <p:spTgt spid="28"/>
                                        </p:tgtEl>
                                        <p:attrNameLst>
                                          <p:attrName>ppt_y</p:attrName>
                                        </p:attrNameLst>
                                      </p:cBhvr>
                                      <p:tavLst>
                                        <p:tav tm="0">
                                          <p:val>
                                            <p:strVal val="ppt_y"/>
                                          </p:val>
                                        </p:tav>
                                        <p:tav tm="100000">
                                          <p:val>
                                            <p:strVal val="1+ppt_h/2"/>
                                          </p:val>
                                        </p:tav>
                                      </p:tavLst>
                                    </p:anim>
                                    <p:set>
                                      <p:cBhvr>
                                        <p:cTn id="574" dur="1" fill="hold">
                                          <p:stCondLst>
                                            <p:cond delay="249"/>
                                          </p:stCondLst>
                                        </p:cTn>
                                        <p:tgtEl>
                                          <p:spTgt spid="28"/>
                                        </p:tgtEl>
                                        <p:attrNameLst>
                                          <p:attrName>style.visibility</p:attrName>
                                        </p:attrNameLst>
                                      </p:cBhvr>
                                      <p:to>
                                        <p:strVal val="hidden"/>
                                      </p:to>
                                    </p:set>
                                  </p:childTnLst>
                                </p:cTn>
                              </p:par>
                            </p:childTnLst>
                          </p:cTn>
                        </p:par>
                        <p:par>
                          <p:cTn id="575" fill="hold">
                            <p:stCondLst>
                              <p:cond delay="626"/>
                            </p:stCondLst>
                            <p:childTnLst>
                              <p:par>
                                <p:cTn id="576" presetID="1" presetClass="exit" presetSubtype="0" fill="hold" nodeType="afterEffect">
                                  <p:stCondLst>
                                    <p:cond delay="0"/>
                                  </p:stCondLst>
                                  <p:childTnLst>
                                    <p:set>
                                      <p:cBhvr>
                                        <p:cTn id="577" dur="1" fill="hold">
                                          <p:stCondLst>
                                            <p:cond delay="0"/>
                                          </p:stCondLst>
                                        </p:cTn>
                                        <p:tgtEl>
                                          <p:spTgt spid="88"/>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89"/>
                                        </p:tgtEl>
                                        <p:attrNameLst>
                                          <p:attrName>style.visibility</p:attrName>
                                        </p:attrNameLst>
                                      </p:cBhvr>
                                      <p:to>
                                        <p:strVal val="visible"/>
                                      </p:to>
                                    </p:set>
                                  </p:childTnLst>
                                </p:cTn>
                              </p:par>
                              <p:par>
                                <p:cTn id="580" presetID="42" presetClass="path" presetSubtype="0" accel="50000" decel="50000" fill="hold" nodeType="withEffect">
                                  <p:stCondLst>
                                    <p:cond delay="0"/>
                                  </p:stCondLst>
                                  <p:childTnLst>
                                    <p:animMotion origin="layout" path="M -1.00694E-6 2.46914E-7 L -0.48893 0.00231 " pathEditMode="relative" rAng="0" ptsTypes="AA">
                                      <p:cBhvr>
                                        <p:cTn id="581" dur="1000" fill="hold"/>
                                        <p:tgtEl>
                                          <p:spTgt spid="89"/>
                                        </p:tgtEl>
                                        <p:attrNameLst>
                                          <p:attrName>ppt_x</p:attrName>
                                          <p:attrName>ppt_y</p:attrName>
                                        </p:attrNameLst>
                                      </p:cBhvr>
                                      <p:rCtr x="-24447" y="116"/>
                                    </p:animMotion>
                                  </p:childTnLst>
                                </p:cTn>
                              </p:par>
                            </p:childTnLst>
                          </p:cTn>
                        </p:par>
                        <p:par>
                          <p:cTn id="582" fill="hold">
                            <p:stCondLst>
                              <p:cond delay="1626"/>
                            </p:stCondLst>
                            <p:childTnLst>
                              <p:par>
                                <p:cTn id="583" presetID="1" presetClass="exit" presetSubtype="0" fill="hold" grpId="10" nodeType="afterEffect">
                                  <p:stCondLst>
                                    <p:cond delay="0"/>
                                  </p:stCondLst>
                                  <p:childTnLst>
                                    <p:set>
                                      <p:cBhvr>
                                        <p:cTn id="584" dur="1" fill="hold">
                                          <p:stCondLst>
                                            <p:cond delay="0"/>
                                          </p:stCondLst>
                                        </p:cTn>
                                        <p:tgtEl>
                                          <p:spTgt spid="158"/>
                                        </p:tgtEl>
                                        <p:attrNameLst>
                                          <p:attrName>style.visibility</p:attrName>
                                        </p:attrNameLst>
                                      </p:cBhvr>
                                      <p:to>
                                        <p:strVal val="hidden"/>
                                      </p:to>
                                    </p:set>
                                  </p:childTnLst>
                                </p:cTn>
                              </p:par>
                            </p:childTnLst>
                          </p:cTn>
                        </p:par>
                        <p:par>
                          <p:cTn id="585" fill="hold">
                            <p:stCondLst>
                              <p:cond delay="1626"/>
                            </p:stCondLst>
                            <p:childTnLst>
                              <p:par>
                                <p:cTn id="586" presetID="63" presetClass="path" presetSubtype="0" accel="50000" decel="50000" fill="hold" grpId="9" nodeType="afterEffect">
                                  <p:stCondLst>
                                    <p:cond delay="0"/>
                                  </p:stCondLst>
                                  <p:childTnLst>
                                    <p:animMotion origin="layout" path="M -4.23611E-6 4.44444E-6 L 0.67513 0.00038 " pathEditMode="relative" rAng="0" ptsTypes="AA">
                                      <p:cBhvr>
                                        <p:cTn id="587" dur="10" fill="hold"/>
                                        <p:tgtEl>
                                          <p:spTgt spid="158"/>
                                        </p:tgtEl>
                                        <p:attrNameLst>
                                          <p:attrName>ppt_x</p:attrName>
                                          <p:attrName>ppt_y</p:attrName>
                                        </p:attrNameLst>
                                      </p:cBhvr>
                                      <p:rCtr x="33757" y="19"/>
                                    </p:animMotion>
                                  </p:childTnLst>
                                </p:cTn>
                              </p:par>
                            </p:childTnLst>
                          </p:cTn>
                        </p:par>
                        <p:par>
                          <p:cTn id="588" fill="hold">
                            <p:stCondLst>
                              <p:cond delay="1636"/>
                            </p:stCondLst>
                            <p:childTnLst>
                              <p:par>
                                <p:cTn id="589" presetID="10" presetClass="entr" presetSubtype="0" fill="hold" grpId="11" nodeType="afterEffect">
                                  <p:stCondLst>
                                    <p:cond delay="0"/>
                                  </p:stCondLst>
                                  <p:childTnLst>
                                    <p:set>
                                      <p:cBhvr>
                                        <p:cTn id="590" dur="1" fill="hold">
                                          <p:stCondLst>
                                            <p:cond delay="0"/>
                                          </p:stCondLst>
                                        </p:cTn>
                                        <p:tgtEl>
                                          <p:spTgt spid="158"/>
                                        </p:tgtEl>
                                        <p:attrNameLst>
                                          <p:attrName>style.visibility</p:attrName>
                                        </p:attrNameLst>
                                      </p:cBhvr>
                                      <p:to>
                                        <p:strVal val="visible"/>
                                      </p:to>
                                    </p:set>
                                    <p:animEffect transition="in" filter="fade">
                                      <p:cBhvr>
                                        <p:cTn id="591" dur="500"/>
                                        <p:tgtEl>
                                          <p:spTgt spid="158"/>
                                        </p:tgtEl>
                                      </p:cBhvr>
                                    </p:animEffect>
                                  </p:childTnLst>
                                </p:cTn>
                              </p:par>
                            </p:childTnLst>
                          </p:cTn>
                        </p:par>
                      </p:childTnLst>
                    </p:cTn>
                  </p:par>
                </p:childTnLst>
              </p:cTn>
              <p:nextCondLst>
                <p:cond evt="onClick" delay="0">
                  <p:tgtEl>
                    <p:spTgt spid="53"/>
                  </p:tgtEl>
                </p:cond>
              </p:nextCondLst>
            </p:seq>
            <p:seq concurrent="1" nextAc="seek">
              <p:cTn id="592" restart="whenNotActive" fill="hold" evtFilter="cancelBubble" nodeType="interactiveSeq">
                <p:stCondLst>
                  <p:cond evt="onClick" delay="0">
                    <p:tgtEl>
                      <p:spTgt spid="52"/>
                    </p:tgtEl>
                  </p:cond>
                </p:stCondLst>
                <p:endSync evt="end" delay="0">
                  <p:rtn val="all"/>
                </p:endSync>
                <p:childTnLst>
                  <p:par>
                    <p:cTn id="593" fill="hold">
                      <p:stCondLst>
                        <p:cond delay="0"/>
                      </p:stCondLst>
                      <p:childTnLst>
                        <p:par>
                          <p:cTn id="594" fill="hold">
                            <p:stCondLst>
                              <p:cond delay="0"/>
                            </p:stCondLst>
                            <p:childTnLst>
                              <p:par>
                                <p:cTn id="595" presetID="1" presetClass="mediacall" presetSubtype="0" fill="hold" nodeType="clickEffect">
                                  <p:stCondLst>
                                    <p:cond delay="0"/>
                                  </p:stCondLst>
                                  <p:childTnLst>
                                    <p:cmd type="call" cmd="playFrom(0.0)">
                                      <p:cBhvr>
                                        <p:cTn id="596" dur="1044" fill="hold"/>
                                        <p:tgtEl>
                                          <p:spTgt spid="9"/>
                                        </p:tgtEl>
                                      </p:cBhvr>
                                    </p:cmd>
                                  </p:childTnLst>
                                </p:cTn>
                              </p:par>
                              <p:par>
                                <p:cTn id="597" presetID="2" presetClass="exit" presetSubtype="4" fill="hold" nodeType="withEffect">
                                  <p:stCondLst>
                                    <p:cond delay="0"/>
                                  </p:stCondLst>
                                  <p:childTnLst>
                                    <p:anim calcmode="lin" valueType="num">
                                      <p:cBhvr additive="base">
                                        <p:cTn id="598" dur="250"/>
                                        <p:tgtEl>
                                          <p:spTgt spid="28"/>
                                        </p:tgtEl>
                                        <p:attrNameLst>
                                          <p:attrName>ppt_x</p:attrName>
                                        </p:attrNameLst>
                                      </p:cBhvr>
                                      <p:tavLst>
                                        <p:tav tm="0">
                                          <p:val>
                                            <p:strVal val="ppt_x"/>
                                          </p:val>
                                        </p:tav>
                                        <p:tav tm="100000">
                                          <p:val>
                                            <p:strVal val="ppt_x"/>
                                          </p:val>
                                        </p:tav>
                                      </p:tavLst>
                                    </p:anim>
                                    <p:anim calcmode="lin" valueType="num">
                                      <p:cBhvr additive="base">
                                        <p:cTn id="599" dur="250"/>
                                        <p:tgtEl>
                                          <p:spTgt spid="28"/>
                                        </p:tgtEl>
                                        <p:attrNameLst>
                                          <p:attrName>ppt_y</p:attrName>
                                        </p:attrNameLst>
                                      </p:cBhvr>
                                      <p:tavLst>
                                        <p:tav tm="0">
                                          <p:val>
                                            <p:strVal val="ppt_y"/>
                                          </p:val>
                                        </p:tav>
                                        <p:tav tm="100000">
                                          <p:val>
                                            <p:strVal val="1+ppt_h/2"/>
                                          </p:val>
                                        </p:tav>
                                      </p:tavLst>
                                    </p:anim>
                                    <p:set>
                                      <p:cBhvr>
                                        <p:cTn id="600" dur="1" fill="hold">
                                          <p:stCondLst>
                                            <p:cond delay="249"/>
                                          </p:stCondLst>
                                        </p:cTn>
                                        <p:tgtEl>
                                          <p:spTgt spid="28"/>
                                        </p:tgtEl>
                                        <p:attrNameLst>
                                          <p:attrName>style.visibility</p:attrName>
                                        </p:attrNameLst>
                                      </p:cBhvr>
                                      <p:to>
                                        <p:strVal val="hidden"/>
                                      </p:to>
                                    </p:set>
                                  </p:childTnLst>
                                </p:cTn>
                              </p:par>
                            </p:childTnLst>
                          </p:cTn>
                        </p:par>
                        <p:par>
                          <p:cTn id="601" fill="hold">
                            <p:stCondLst>
                              <p:cond delay="1044"/>
                            </p:stCondLst>
                            <p:childTnLst>
                              <p:par>
                                <p:cTn id="602" presetID="1" presetClass="exit" presetSubtype="0" fill="hold" nodeType="afterEffect">
                                  <p:stCondLst>
                                    <p:cond delay="0"/>
                                  </p:stCondLst>
                                  <p:childTnLst>
                                    <p:set>
                                      <p:cBhvr>
                                        <p:cTn id="603" dur="1" fill="hold">
                                          <p:stCondLst>
                                            <p:cond delay="0"/>
                                          </p:stCondLst>
                                        </p:cTn>
                                        <p:tgtEl>
                                          <p:spTgt spid="88"/>
                                        </p:tgtEl>
                                        <p:attrNameLst>
                                          <p:attrName>style.visibility</p:attrName>
                                        </p:attrNameLst>
                                      </p:cBhvr>
                                      <p:to>
                                        <p:strVal val="hidden"/>
                                      </p:to>
                                    </p:set>
                                  </p:childTnLst>
                                </p:cTn>
                              </p:par>
                              <p:par>
                                <p:cTn id="604" presetID="1" presetClass="entr" presetSubtype="0" fill="hold" nodeType="withEffect">
                                  <p:stCondLst>
                                    <p:cond delay="0"/>
                                  </p:stCondLst>
                                  <p:childTnLst>
                                    <p:set>
                                      <p:cBhvr>
                                        <p:cTn id="605" dur="1" fill="hold">
                                          <p:stCondLst>
                                            <p:cond delay="0"/>
                                          </p:stCondLst>
                                        </p:cTn>
                                        <p:tgtEl>
                                          <p:spTgt spid="89"/>
                                        </p:tgtEl>
                                        <p:attrNameLst>
                                          <p:attrName>style.visibility</p:attrName>
                                        </p:attrNameLst>
                                      </p:cBhvr>
                                      <p:to>
                                        <p:strVal val="visible"/>
                                      </p:to>
                                    </p:set>
                                  </p:childTnLst>
                                </p:cTn>
                              </p:par>
                              <p:par>
                                <p:cTn id="60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607" dur="750" fill="hold"/>
                                        <p:tgtEl>
                                          <p:spTgt spid="89"/>
                                        </p:tgtEl>
                                        <p:attrNameLst>
                                          <p:attrName>ppt_x</p:attrName>
                                          <p:attrName>ppt_y</p:attrName>
                                        </p:attrNameLst>
                                      </p:cBhvr>
                                      <p:rCtr x="-16536" y="1755"/>
                                    </p:animMotion>
                                  </p:childTnLst>
                                </p:cTn>
                              </p:par>
                              <p:par>
                                <p:cTn id="608" presetID="8" presetClass="emph" presetSubtype="0" fill="hold" nodeType="withEffect">
                                  <p:stCondLst>
                                    <p:cond delay="0"/>
                                  </p:stCondLst>
                                  <p:childTnLst>
                                    <p:animRot by="5400000">
                                      <p:cBhvr>
                                        <p:cTn id="609" dur="500" fill="hold"/>
                                        <p:tgtEl>
                                          <p:spTgt spid="89"/>
                                        </p:tgtEl>
                                        <p:attrNameLst>
                                          <p:attrName>r</p:attrName>
                                        </p:attrNameLst>
                                      </p:cBhvr>
                                    </p:animRot>
                                  </p:childTnLst>
                                </p:cTn>
                              </p:par>
                            </p:childTnLst>
                          </p:cTn>
                        </p:par>
                        <p:par>
                          <p:cTn id="610" fill="hold">
                            <p:stCondLst>
                              <p:cond delay="1794"/>
                            </p:stCondLst>
                            <p:childTnLst>
                              <p:par>
                                <p:cTn id="611" presetID="1" presetClass="exit" presetSubtype="0" fill="hold" grpId="13" nodeType="afterEffect">
                                  <p:stCondLst>
                                    <p:cond delay="0"/>
                                  </p:stCondLst>
                                  <p:childTnLst>
                                    <p:set>
                                      <p:cBhvr>
                                        <p:cTn id="612" dur="1" fill="hold">
                                          <p:stCondLst>
                                            <p:cond delay="0"/>
                                          </p:stCondLst>
                                        </p:cTn>
                                        <p:tgtEl>
                                          <p:spTgt spid="158"/>
                                        </p:tgtEl>
                                        <p:attrNameLst>
                                          <p:attrName>style.visibility</p:attrName>
                                        </p:attrNameLst>
                                      </p:cBhvr>
                                      <p:to>
                                        <p:strVal val="hidden"/>
                                      </p:to>
                                    </p:set>
                                  </p:childTnLst>
                                </p:cTn>
                              </p:par>
                            </p:childTnLst>
                          </p:cTn>
                        </p:par>
                        <p:par>
                          <p:cTn id="613" fill="hold">
                            <p:stCondLst>
                              <p:cond delay="1794"/>
                            </p:stCondLst>
                            <p:childTnLst>
                              <p:par>
                                <p:cTn id="614" presetID="63" presetClass="path" presetSubtype="0" accel="50000" decel="50000" fill="hold" grpId="12" nodeType="afterEffect">
                                  <p:stCondLst>
                                    <p:cond delay="0"/>
                                  </p:stCondLst>
                                  <p:childTnLst>
                                    <p:animMotion origin="layout" path="M -2.5E-6 4.44444E-6 L 0.84278 0.00077 " pathEditMode="relative" rAng="0" ptsTypes="AA">
                                      <p:cBhvr>
                                        <p:cTn id="615" dur="10" fill="hold"/>
                                        <p:tgtEl>
                                          <p:spTgt spid="158"/>
                                        </p:tgtEl>
                                        <p:attrNameLst>
                                          <p:attrName>ppt_x</p:attrName>
                                          <p:attrName>ppt_y</p:attrName>
                                        </p:attrNameLst>
                                      </p:cBhvr>
                                      <p:rCtr x="42133" y="39"/>
                                    </p:animMotion>
                                  </p:childTnLst>
                                </p:cTn>
                              </p:par>
                            </p:childTnLst>
                          </p:cTn>
                        </p:par>
                        <p:par>
                          <p:cTn id="616" fill="hold">
                            <p:stCondLst>
                              <p:cond delay="1804"/>
                            </p:stCondLst>
                            <p:childTnLst>
                              <p:par>
                                <p:cTn id="617" presetID="10" presetClass="entr" presetSubtype="0" fill="hold" grpId="14" nodeType="afterEffect">
                                  <p:stCondLst>
                                    <p:cond delay="0"/>
                                  </p:stCondLst>
                                  <p:childTnLst>
                                    <p:set>
                                      <p:cBhvr>
                                        <p:cTn id="618" dur="1" fill="hold">
                                          <p:stCondLst>
                                            <p:cond delay="0"/>
                                          </p:stCondLst>
                                        </p:cTn>
                                        <p:tgtEl>
                                          <p:spTgt spid="158"/>
                                        </p:tgtEl>
                                        <p:attrNameLst>
                                          <p:attrName>style.visibility</p:attrName>
                                        </p:attrNameLst>
                                      </p:cBhvr>
                                      <p:to>
                                        <p:strVal val="visible"/>
                                      </p:to>
                                    </p:set>
                                    <p:animEffect transition="in" filter="fade">
                                      <p:cBhvr>
                                        <p:cTn id="619" dur="500"/>
                                        <p:tgtEl>
                                          <p:spTgt spid="158"/>
                                        </p:tgtEl>
                                      </p:cBhvr>
                                    </p:animEffect>
                                  </p:childTnLst>
                                </p:cTn>
                              </p:par>
                            </p:childTnLst>
                          </p:cTn>
                        </p:par>
                      </p:childTnLst>
                    </p:cTn>
                  </p:par>
                </p:childTnLst>
              </p:cTn>
              <p:nextCondLst>
                <p:cond evt="onClick" delay="0">
                  <p:tgtEl>
                    <p:spTgt spid="52"/>
                  </p:tgtEl>
                </p:cond>
              </p:nextCondLst>
            </p:seq>
            <p:seq concurrent="1" nextAc="seek">
              <p:cTn id="620" restart="whenNotActive" fill="hold" evtFilter="cancelBubble" nodeType="interactiveSeq">
                <p:stCondLst>
                  <p:cond evt="onClick" delay="0">
                    <p:tgtEl>
                      <p:spTgt spid="51"/>
                    </p:tgtEl>
                  </p:cond>
                </p:stCondLst>
                <p:endSync evt="end" delay="0">
                  <p:rtn val="all"/>
                </p:endSync>
                <p:childTnLst>
                  <p:par>
                    <p:cTn id="621" fill="hold">
                      <p:stCondLst>
                        <p:cond delay="0"/>
                      </p:stCondLst>
                      <p:childTnLst>
                        <p:par>
                          <p:cTn id="622" fill="hold">
                            <p:stCondLst>
                              <p:cond delay="0"/>
                            </p:stCondLst>
                            <p:childTnLst>
                              <p:par>
                                <p:cTn id="623" presetID="1" presetClass="mediacall" presetSubtype="0" fill="hold" nodeType="clickEffect">
                                  <p:stCondLst>
                                    <p:cond delay="0"/>
                                  </p:stCondLst>
                                  <p:childTnLst>
                                    <p:cmd type="call" cmd="playFrom(0.0)">
                                      <p:cBhvr>
                                        <p:cTn id="624" dur="757" fill="hold"/>
                                        <p:tgtEl>
                                          <p:spTgt spid="38"/>
                                        </p:tgtEl>
                                      </p:cBhvr>
                                    </p:cmd>
                                  </p:childTnLst>
                                </p:cTn>
                              </p:par>
                              <p:par>
                                <p:cTn id="625" presetID="2" presetClass="exit" presetSubtype="4" fill="hold" nodeType="withEffect">
                                  <p:stCondLst>
                                    <p:cond delay="0"/>
                                  </p:stCondLst>
                                  <p:childTnLst>
                                    <p:anim calcmode="lin" valueType="num">
                                      <p:cBhvr additive="base">
                                        <p:cTn id="626" dur="250"/>
                                        <p:tgtEl>
                                          <p:spTgt spid="28"/>
                                        </p:tgtEl>
                                        <p:attrNameLst>
                                          <p:attrName>ppt_x</p:attrName>
                                        </p:attrNameLst>
                                      </p:cBhvr>
                                      <p:tavLst>
                                        <p:tav tm="0">
                                          <p:val>
                                            <p:strVal val="ppt_x"/>
                                          </p:val>
                                        </p:tav>
                                        <p:tav tm="100000">
                                          <p:val>
                                            <p:strVal val="ppt_x"/>
                                          </p:val>
                                        </p:tav>
                                      </p:tavLst>
                                    </p:anim>
                                    <p:anim calcmode="lin" valueType="num">
                                      <p:cBhvr additive="base">
                                        <p:cTn id="627" dur="250"/>
                                        <p:tgtEl>
                                          <p:spTgt spid="28"/>
                                        </p:tgtEl>
                                        <p:attrNameLst>
                                          <p:attrName>ppt_y</p:attrName>
                                        </p:attrNameLst>
                                      </p:cBhvr>
                                      <p:tavLst>
                                        <p:tav tm="0">
                                          <p:val>
                                            <p:strVal val="ppt_y"/>
                                          </p:val>
                                        </p:tav>
                                        <p:tav tm="100000">
                                          <p:val>
                                            <p:strVal val="1+ppt_h/2"/>
                                          </p:val>
                                        </p:tav>
                                      </p:tavLst>
                                    </p:anim>
                                    <p:set>
                                      <p:cBhvr>
                                        <p:cTn id="628" dur="1" fill="hold">
                                          <p:stCondLst>
                                            <p:cond delay="249"/>
                                          </p:stCondLst>
                                        </p:cTn>
                                        <p:tgtEl>
                                          <p:spTgt spid="28"/>
                                        </p:tgtEl>
                                        <p:attrNameLst>
                                          <p:attrName>style.visibility</p:attrName>
                                        </p:attrNameLst>
                                      </p:cBhvr>
                                      <p:to>
                                        <p:strVal val="hidden"/>
                                      </p:to>
                                    </p:set>
                                  </p:childTnLst>
                                </p:cTn>
                              </p:par>
                            </p:childTnLst>
                          </p:cTn>
                        </p:par>
                        <p:par>
                          <p:cTn id="629" fill="hold">
                            <p:stCondLst>
                              <p:cond delay="757"/>
                            </p:stCondLst>
                            <p:childTnLst>
                              <p:par>
                                <p:cTn id="630" presetID="1" presetClass="exit" presetSubtype="0" fill="hold" nodeType="afterEffect">
                                  <p:stCondLst>
                                    <p:cond delay="0"/>
                                  </p:stCondLst>
                                  <p:childTnLst>
                                    <p:set>
                                      <p:cBhvr>
                                        <p:cTn id="631" dur="1" fill="hold">
                                          <p:stCondLst>
                                            <p:cond delay="0"/>
                                          </p:stCondLst>
                                        </p:cTn>
                                        <p:tgtEl>
                                          <p:spTgt spid="88"/>
                                        </p:tgtEl>
                                        <p:attrNameLst>
                                          <p:attrName>style.visibility</p:attrName>
                                        </p:attrNameLst>
                                      </p:cBhvr>
                                      <p:to>
                                        <p:strVal val="hidden"/>
                                      </p:to>
                                    </p:set>
                                  </p:childTnLst>
                                </p:cTn>
                              </p:par>
                              <p:par>
                                <p:cTn id="632" presetID="1" presetClass="entr" presetSubtype="0" fill="hold" nodeType="withEffect">
                                  <p:stCondLst>
                                    <p:cond delay="0"/>
                                  </p:stCondLst>
                                  <p:childTnLst>
                                    <p:set>
                                      <p:cBhvr>
                                        <p:cTn id="633" dur="1" fill="hold">
                                          <p:stCondLst>
                                            <p:cond delay="0"/>
                                          </p:stCondLst>
                                        </p:cTn>
                                        <p:tgtEl>
                                          <p:spTgt spid="89"/>
                                        </p:tgtEl>
                                        <p:attrNameLst>
                                          <p:attrName>style.visibility</p:attrName>
                                        </p:attrNameLst>
                                      </p:cBhvr>
                                      <p:to>
                                        <p:strVal val="visible"/>
                                      </p:to>
                                    </p:set>
                                  </p:childTnLst>
                                </p:cTn>
                              </p:par>
                              <p:par>
                                <p:cTn id="634" presetID="35" presetClass="path" presetSubtype="0" accel="50000" decel="50000" fill="hold" nodeType="withEffect">
                                  <p:stCondLst>
                                    <p:cond delay="0"/>
                                  </p:stCondLst>
                                  <p:childTnLst>
                                    <p:animMotion origin="layout" path="M -1.00694E-6 2.46914E-7 L -0.1531 -0.00193 " pathEditMode="relative" rAng="0" ptsTypes="AA">
                                      <p:cBhvr>
                                        <p:cTn id="635" dur="500" fill="hold"/>
                                        <p:tgtEl>
                                          <p:spTgt spid="89"/>
                                        </p:tgtEl>
                                        <p:attrNameLst>
                                          <p:attrName>ppt_x</p:attrName>
                                          <p:attrName>ppt_y</p:attrName>
                                        </p:attrNameLst>
                                      </p:cBhvr>
                                      <p:rCtr x="-7661" y="-96"/>
                                    </p:animMotion>
                                  </p:childTnLst>
                                </p:cTn>
                              </p:par>
                            </p:childTnLst>
                          </p:cTn>
                        </p:par>
                        <p:par>
                          <p:cTn id="636" fill="hold">
                            <p:stCondLst>
                              <p:cond delay="1257"/>
                            </p:stCondLst>
                            <p:childTnLst>
                              <p:par>
                                <p:cTn id="637" presetID="1" presetClass="exit" presetSubtype="0" fill="hold" grpId="16" nodeType="afterEffect">
                                  <p:stCondLst>
                                    <p:cond delay="0"/>
                                  </p:stCondLst>
                                  <p:childTnLst>
                                    <p:set>
                                      <p:cBhvr>
                                        <p:cTn id="638" dur="1" fill="hold">
                                          <p:stCondLst>
                                            <p:cond delay="0"/>
                                          </p:stCondLst>
                                        </p:cTn>
                                        <p:tgtEl>
                                          <p:spTgt spid="158"/>
                                        </p:tgtEl>
                                        <p:attrNameLst>
                                          <p:attrName>style.visibility</p:attrName>
                                        </p:attrNameLst>
                                      </p:cBhvr>
                                      <p:to>
                                        <p:strVal val="hidden"/>
                                      </p:to>
                                    </p:set>
                                  </p:childTnLst>
                                </p:cTn>
                              </p:par>
                            </p:childTnLst>
                          </p:cTn>
                        </p:par>
                        <p:par>
                          <p:cTn id="639" fill="hold">
                            <p:stCondLst>
                              <p:cond delay="1257"/>
                            </p:stCondLst>
                            <p:childTnLst>
                              <p:par>
                                <p:cTn id="640" presetID="63" presetClass="path" presetSubtype="0" accel="50000" decel="50000" fill="hold" grpId="15" nodeType="afterEffect">
                                  <p:stCondLst>
                                    <p:cond delay="0"/>
                                  </p:stCondLst>
                                  <p:childTnLst>
                                    <p:animMotion origin="layout" path="M -2.5E-6 4.44444E-6 L 1.01031 0.00096 " pathEditMode="relative" rAng="0" ptsTypes="AA">
                                      <p:cBhvr>
                                        <p:cTn id="641" dur="10" fill="hold"/>
                                        <p:tgtEl>
                                          <p:spTgt spid="158"/>
                                        </p:tgtEl>
                                        <p:attrNameLst>
                                          <p:attrName>ppt_x</p:attrName>
                                          <p:attrName>ppt_y</p:attrName>
                                        </p:attrNameLst>
                                      </p:cBhvr>
                                      <p:rCtr x="50510" y="39"/>
                                    </p:animMotion>
                                  </p:childTnLst>
                                </p:cTn>
                              </p:par>
                            </p:childTnLst>
                          </p:cTn>
                        </p:par>
                        <p:par>
                          <p:cTn id="642" fill="hold">
                            <p:stCondLst>
                              <p:cond delay="1267"/>
                            </p:stCondLst>
                            <p:childTnLst>
                              <p:par>
                                <p:cTn id="643" presetID="10" presetClass="entr" presetSubtype="0" fill="hold" grpId="17" nodeType="afterEffect">
                                  <p:stCondLst>
                                    <p:cond delay="0"/>
                                  </p:stCondLst>
                                  <p:childTnLst>
                                    <p:set>
                                      <p:cBhvr>
                                        <p:cTn id="644" dur="1" fill="hold">
                                          <p:stCondLst>
                                            <p:cond delay="0"/>
                                          </p:stCondLst>
                                        </p:cTn>
                                        <p:tgtEl>
                                          <p:spTgt spid="158"/>
                                        </p:tgtEl>
                                        <p:attrNameLst>
                                          <p:attrName>style.visibility</p:attrName>
                                        </p:attrNameLst>
                                      </p:cBhvr>
                                      <p:to>
                                        <p:strVal val="visible"/>
                                      </p:to>
                                    </p:set>
                                    <p:animEffect transition="in" filter="fade">
                                      <p:cBhvr>
                                        <p:cTn id="645" dur="500"/>
                                        <p:tgtEl>
                                          <p:spTgt spid="158"/>
                                        </p:tgtEl>
                                      </p:cBhvr>
                                    </p:animEffect>
                                  </p:childTnLst>
                                </p:cTn>
                              </p:par>
                            </p:childTnLst>
                          </p:cTn>
                        </p:par>
                      </p:childTnLst>
                    </p:cTn>
                  </p:par>
                </p:childTnLst>
              </p:cTn>
              <p:nextCondLst>
                <p:cond evt="onClick" delay="0">
                  <p:tgtEl>
                    <p:spTgt spid="51"/>
                  </p:tgtEl>
                </p:cond>
              </p:nextCondLst>
            </p:seq>
            <p:seq concurrent="1" nextAc="seek">
              <p:cTn id="646" restart="whenNotActive" fill="hold" evtFilter="cancelBubble" nodeType="interactiveSeq">
                <p:stCondLst>
                  <p:cond evt="onClick" delay="0">
                    <p:tgtEl>
                      <p:spTgt spid="60"/>
                    </p:tgtEl>
                  </p:cond>
                </p:stCondLst>
                <p:endSync evt="end" delay="0">
                  <p:rtn val="all"/>
                </p:endSync>
                <p:childTnLst>
                  <p:par>
                    <p:cTn id="647" fill="hold">
                      <p:stCondLst>
                        <p:cond delay="0"/>
                      </p:stCondLst>
                      <p:childTnLst>
                        <p:par>
                          <p:cTn id="648" fill="hold">
                            <p:stCondLst>
                              <p:cond delay="0"/>
                            </p:stCondLst>
                            <p:childTnLst>
                              <p:par>
                                <p:cTn id="649" presetID="1" presetClass="mediacall" presetSubtype="0" fill="hold" nodeType="clickEffect">
                                  <p:stCondLst>
                                    <p:cond delay="0"/>
                                  </p:stCondLst>
                                  <p:childTnLst>
                                    <p:cmd type="call" cmd="playFrom(0.0)">
                                      <p:cBhvr>
                                        <p:cTn id="650" dur="816" fill="hold"/>
                                        <p:tgtEl>
                                          <p:spTgt spid="5"/>
                                        </p:tgtEl>
                                      </p:cBhvr>
                                    </p:cmd>
                                  </p:childTnLst>
                                </p:cTn>
                              </p:par>
                              <p:par>
                                <p:cTn id="651" presetID="2" presetClass="exit" presetSubtype="4" fill="hold" nodeType="withEffect">
                                  <p:stCondLst>
                                    <p:cond delay="0"/>
                                  </p:stCondLst>
                                  <p:childTnLst>
                                    <p:anim calcmode="lin" valueType="num">
                                      <p:cBhvr additive="base">
                                        <p:cTn id="652" dur="250"/>
                                        <p:tgtEl>
                                          <p:spTgt spid="20"/>
                                        </p:tgtEl>
                                        <p:attrNameLst>
                                          <p:attrName>ppt_x</p:attrName>
                                        </p:attrNameLst>
                                      </p:cBhvr>
                                      <p:tavLst>
                                        <p:tav tm="0">
                                          <p:val>
                                            <p:strVal val="ppt_x"/>
                                          </p:val>
                                        </p:tav>
                                        <p:tav tm="100000">
                                          <p:val>
                                            <p:strVal val="ppt_x"/>
                                          </p:val>
                                        </p:tav>
                                      </p:tavLst>
                                    </p:anim>
                                    <p:anim calcmode="lin" valueType="num">
                                      <p:cBhvr additive="base">
                                        <p:cTn id="653" dur="250"/>
                                        <p:tgtEl>
                                          <p:spTgt spid="20"/>
                                        </p:tgtEl>
                                        <p:attrNameLst>
                                          <p:attrName>ppt_y</p:attrName>
                                        </p:attrNameLst>
                                      </p:cBhvr>
                                      <p:tavLst>
                                        <p:tav tm="0">
                                          <p:val>
                                            <p:strVal val="ppt_y"/>
                                          </p:val>
                                        </p:tav>
                                        <p:tav tm="100000">
                                          <p:val>
                                            <p:strVal val="1+ppt_h/2"/>
                                          </p:val>
                                        </p:tav>
                                      </p:tavLst>
                                    </p:anim>
                                    <p:set>
                                      <p:cBhvr>
                                        <p:cTn id="654" dur="1" fill="hold">
                                          <p:stCondLst>
                                            <p:cond delay="249"/>
                                          </p:stCondLst>
                                        </p:cTn>
                                        <p:tgtEl>
                                          <p:spTgt spid="20"/>
                                        </p:tgtEl>
                                        <p:attrNameLst>
                                          <p:attrName>style.visibility</p:attrName>
                                        </p:attrNameLst>
                                      </p:cBhvr>
                                      <p:to>
                                        <p:strVal val="hidden"/>
                                      </p:to>
                                    </p:set>
                                  </p:childTnLst>
                                </p:cTn>
                              </p:par>
                            </p:childTnLst>
                          </p:cTn>
                        </p:par>
                        <p:par>
                          <p:cTn id="655" fill="hold">
                            <p:stCondLst>
                              <p:cond delay="816"/>
                            </p:stCondLst>
                            <p:childTnLst>
                              <p:par>
                                <p:cTn id="656" presetID="1" presetClass="exit" presetSubtype="0" fill="hold" nodeType="afterEffect">
                                  <p:stCondLst>
                                    <p:cond delay="0"/>
                                  </p:stCondLst>
                                  <p:childTnLst>
                                    <p:set>
                                      <p:cBhvr>
                                        <p:cTn id="657" dur="1" fill="hold">
                                          <p:stCondLst>
                                            <p:cond delay="0"/>
                                          </p:stCondLst>
                                        </p:cTn>
                                        <p:tgtEl>
                                          <p:spTgt spid="91"/>
                                        </p:tgtEl>
                                        <p:attrNameLst>
                                          <p:attrName>style.visibility</p:attrName>
                                        </p:attrNameLst>
                                      </p:cBhvr>
                                      <p:to>
                                        <p:strVal val="hidden"/>
                                      </p:to>
                                    </p:set>
                                  </p:childTnLst>
                                </p:cTn>
                              </p:par>
                              <p:par>
                                <p:cTn id="658" presetID="1" presetClass="entr" presetSubtype="0" fill="hold" nodeType="withEffect">
                                  <p:stCondLst>
                                    <p:cond delay="0"/>
                                  </p:stCondLst>
                                  <p:childTnLst>
                                    <p:set>
                                      <p:cBhvr>
                                        <p:cTn id="659" dur="1" fill="hold">
                                          <p:stCondLst>
                                            <p:cond delay="0"/>
                                          </p:stCondLst>
                                        </p:cTn>
                                        <p:tgtEl>
                                          <p:spTgt spid="90"/>
                                        </p:tgtEl>
                                        <p:attrNameLst>
                                          <p:attrName>style.visibility</p:attrName>
                                        </p:attrNameLst>
                                      </p:cBhvr>
                                      <p:to>
                                        <p:strVal val="visible"/>
                                      </p:to>
                                    </p:set>
                                  </p:childTnLst>
                                </p:cTn>
                              </p:par>
                              <p:par>
                                <p:cTn id="66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661" dur="1000" fill="hold"/>
                                        <p:tgtEl>
                                          <p:spTgt spid="90"/>
                                        </p:tgtEl>
                                        <p:attrNameLst>
                                          <p:attrName>ppt_x</p:attrName>
                                          <p:attrName>ppt_y</p:attrName>
                                        </p:attrNameLst>
                                      </p:cBhvr>
                                      <p:rCtr x="24327" y="2662"/>
                                    </p:animMotion>
                                  </p:childTnLst>
                                </p:cTn>
                              </p:par>
                              <p:par>
                                <p:cTn id="662" presetID="8" presetClass="emph" presetSubtype="0" fill="hold" nodeType="withEffect">
                                  <p:stCondLst>
                                    <p:cond delay="0"/>
                                  </p:stCondLst>
                                  <p:childTnLst>
                                    <p:animRot by="5400000">
                                      <p:cBhvr>
                                        <p:cTn id="663" dur="750" fill="hold"/>
                                        <p:tgtEl>
                                          <p:spTgt spid="90"/>
                                        </p:tgtEl>
                                        <p:attrNameLst>
                                          <p:attrName>r</p:attrName>
                                        </p:attrNameLst>
                                      </p:cBhvr>
                                    </p:animRot>
                                  </p:childTnLst>
                                </p:cTn>
                              </p:par>
                            </p:childTnLst>
                          </p:cTn>
                        </p:par>
                        <p:par>
                          <p:cTn id="664" fill="hold">
                            <p:stCondLst>
                              <p:cond delay="1816"/>
                            </p:stCondLst>
                            <p:childTnLst>
                              <p:par>
                                <p:cTn id="665" presetID="1" presetClass="exit" presetSubtype="0" fill="hold" grpId="7" nodeType="afterEffect">
                                  <p:stCondLst>
                                    <p:cond delay="0"/>
                                  </p:stCondLst>
                                  <p:childTnLst>
                                    <p:set>
                                      <p:cBhvr>
                                        <p:cTn id="666" dur="1" fill="hold">
                                          <p:stCondLst>
                                            <p:cond delay="0"/>
                                          </p:stCondLst>
                                        </p:cTn>
                                        <p:tgtEl>
                                          <p:spTgt spid="157"/>
                                        </p:tgtEl>
                                        <p:attrNameLst>
                                          <p:attrName>style.visibility</p:attrName>
                                        </p:attrNameLst>
                                      </p:cBhvr>
                                      <p:to>
                                        <p:strVal val="hidden"/>
                                      </p:to>
                                    </p:set>
                                  </p:childTnLst>
                                </p:cTn>
                              </p:par>
                            </p:childTnLst>
                          </p:cTn>
                        </p:par>
                        <p:par>
                          <p:cTn id="667" fill="hold">
                            <p:stCondLst>
                              <p:cond delay="1816"/>
                            </p:stCondLst>
                            <p:childTnLst>
                              <p:par>
                                <p:cTn id="668" presetID="63" presetClass="path" presetSubtype="0" accel="50000" decel="50000" fill="hold" grpId="6" nodeType="afterEffect">
                                  <p:stCondLst>
                                    <p:cond delay="0"/>
                                  </p:stCondLst>
                                  <p:childTnLst>
                                    <p:animMotion origin="layout" path="M -2.5E-6 4.44444E-6 L 0.50782 0.00057 " pathEditMode="relative" rAng="0" ptsTypes="AA">
                                      <p:cBhvr>
                                        <p:cTn id="669" dur="10" fill="hold"/>
                                        <p:tgtEl>
                                          <p:spTgt spid="157"/>
                                        </p:tgtEl>
                                        <p:attrNameLst>
                                          <p:attrName>ppt_x</p:attrName>
                                          <p:attrName>ppt_y</p:attrName>
                                        </p:attrNameLst>
                                      </p:cBhvr>
                                      <p:rCtr x="25391" y="19"/>
                                    </p:animMotion>
                                  </p:childTnLst>
                                </p:cTn>
                              </p:par>
                            </p:childTnLst>
                          </p:cTn>
                        </p:par>
                        <p:par>
                          <p:cTn id="670" fill="hold">
                            <p:stCondLst>
                              <p:cond delay="1826"/>
                            </p:stCondLst>
                            <p:childTnLst>
                              <p:par>
                                <p:cTn id="671" presetID="10" presetClass="entr" presetSubtype="0" fill="hold" grpId="8" nodeType="afterEffect">
                                  <p:stCondLst>
                                    <p:cond delay="0"/>
                                  </p:stCondLst>
                                  <p:childTnLst>
                                    <p:set>
                                      <p:cBhvr>
                                        <p:cTn id="672" dur="1" fill="hold">
                                          <p:stCondLst>
                                            <p:cond delay="0"/>
                                          </p:stCondLst>
                                        </p:cTn>
                                        <p:tgtEl>
                                          <p:spTgt spid="157"/>
                                        </p:tgtEl>
                                        <p:attrNameLst>
                                          <p:attrName>style.visibility</p:attrName>
                                        </p:attrNameLst>
                                      </p:cBhvr>
                                      <p:to>
                                        <p:strVal val="visible"/>
                                      </p:to>
                                    </p:set>
                                    <p:animEffect transition="in" filter="fade">
                                      <p:cBhvr>
                                        <p:cTn id="673" dur="500"/>
                                        <p:tgtEl>
                                          <p:spTgt spid="157"/>
                                        </p:tgtEl>
                                      </p:cBhvr>
                                    </p:animEffect>
                                  </p:childTnLst>
                                </p:cTn>
                              </p:par>
                            </p:childTnLst>
                          </p:cTn>
                        </p:par>
                      </p:childTnLst>
                    </p:cTn>
                  </p:par>
                </p:childTnLst>
              </p:cTn>
              <p:nextCondLst>
                <p:cond evt="onClick" delay="0">
                  <p:tgtEl>
                    <p:spTgt spid="60"/>
                  </p:tgtEl>
                </p:cond>
              </p:nextCondLst>
            </p:seq>
            <p:seq concurrent="1" nextAc="seek">
              <p:cTn id="674" restart="whenNotActive" fill="hold" evtFilter="cancelBubble" nodeType="interactiveSeq">
                <p:stCondLst>
                  <p:cond evt="onClick" delay="0">
                    <p:tgtEl>
                      <p:spTgt spid="62"/>
                    </p:tgtEl>
                  </p:cond>
                </p:stCondLst>
                <p:endSync evt="end" delay="0">
                  <p:rtn val="all"/>
                </p:endSync>
                <p:childTnLst>
                  <p:par>
                    <p:cTn id="675" fill="hold">
                      <p:stCondLst>
                        <p:cond delay="0"/>
                      </p:stCondLst>
                      <p:childTnLst>
                        <p:par>
                          <p:cTn id="676" fill="hold">
                            <p:stCondLst>
                              <p:cond delay="0"/>
                            </p:stCondLst>
                            <p:childTnLst>
                              <p:par>
                                <p:cTn id="677" presetID="1" presetClass="mediacall" presetSubtype="0" fill="hold" nodeType="clickEffect">
                                  <p:stCondLst>
                                    <p:cond delay="0"/>
                                  </p:stCondLst>
                                  <p:childTnLst>
                                    <p:cmd type="call" cmd="playFrom(0.0)">
                                      <p:cBhvr>
                                        <p:cTn id="678" dur="548" fill="hold"/>
                                        <p:tgtEl>
                                          <p:spTgt spid="6"/>
                                        </p:tgtEl>
                                      </p:cBhvr>
                                    </p:cmd>
                                  </p:childTnLst>
                                </p:cTn>
                              </p:par>
                              <p:par>
                                <p:cTn id="679" presetID="2" presetClass="exit" presetSubtype="4" fill="hold" nodeType="withEffect">
                                  <p:stCondLst>
                                    <p:cond delay="0"/>
                                  </p:stCondLst>
                                  <p:childTnLst>
                                    <p:anim calcmode="lin" valueType="num">
                                      <p:cBhvr additive="base">
                                        <p:cTn id="680" dur="250"/>
                                        <p:tgtEl>
                                          <p:spTgt spid="20"/>
                                        </p:tgtEl>
                                        <p:attrNameLst>
                                          <p:attrName>ppt_x</p:attrName>
                                        </p:attrNameLst>
                                      </p:cBhvr>
                                      <p:tavLst>
                                        <p:tav tm="0">
                                          <p:val>
                                            <p:strVal val="ppt_x"/>
                                          </p:val>
                                        </p:tav>
                                        <p:tav tm="100000">
                                          <p:val>
                                            <p:strVal val="ppt_x"/>
                                          </p:val>
                                        </p:tav>
                                      </p:tavLst>
                                    </p:anim>
                                    <p:anim calcmode="lin" valueType="num">
                                      <p:cBhvr additive="base">
                                        <p:cTn id="681" dur="250"/>
                                        <p:tgtEl>
                                          <p:spTgt spid="20"/>
                                        </p:tgtEl>
                                        <p:attrNameLst>
                                          <p:attrName>ppt_y</p:attrName>
                                        </p:attrNameLst>
                                      </p:cBhvr>
                                      <p:tavLst>
                                        <p:tav tm="0">
                                          <p:val>
                                            <p:strVal val="ppt_y"/>
                                          </p:val>
                                        </p:tav>
                                        <p:tav tm="100000">
                                          <p:val>
                                            <p:strVal val="1+ppt_h/2"/>
                                          </p:val>
                                        </p:tav>
                                      </p:tavLst>
                                    </p:anim>
                                    <p:set>
                                      <p:cBhvr>
                                        <p:cTn id="682" dur="1" fill="hold">
                                          <p:stCondLst>
                                            <p:cond delay="249"/>
                                          </p:stCondLst>
                                        </p:cTn>
                                        <p:tgtEl>
                                          <p:spTgt spid="20"/>
                                        </p:tgtEl>
                                        <p:attrNameLst>
                                          <p:attrName>style.visibility</p:attrName>
                                        </p:attrNameLst>
                                      </p:cBhvr>
                                      <p:to>
                                        <p:strVal val="hidden"/>
                                      </p:to>
                                    </p:set>
                                  </p:childTnLst>
                                </p:cTn>
                              </p:par>
                            </p:childTnLst>
                          </p:cTn>
                        </p:par>
                        <p:par>
                          <p:cTn id="683" fill="hold">
                            <p:stCondLst>
                              <p:cond delay="548"/>
                            </p:stCondLst>
                            <p:childTnLst>
                              <p:par>
                                <p:cTn id="684" presetID="1" presetClass="exit" presetSubtype="0" fill="hold" nodeType="afterEffect">
                                  <p:stCondLst>
                                    <p:cond delay="0"/>
                                  </p:stCondLst>
                                  <p:childTnLst>
                                    <p:set>
                                      <p:cBhvr>
                                        <p:cTn id="685" dur="1" fill="hold">
                                          <p:stCondLst>
                                            <p:cond delay="0"/>
                                          </p:stCondLst>
                                        </p:cTn>
                                        <p:tgtEl>
                                          <p:spTgt spid="91"/>
                                        </p:tgtEl>
                                        <p:attrNameLst>
                                          <p:attrName>style.visibility</p:attrName>
                                        </p:attrNameLst>
                                      </p:cBhvr>
                                      <p:to>
                                        <p:strVal val="hidden"/>
                                      </p:to>
                                    </p:set>
                                  </p:childTnLst>
                                </p:cTn>
                              </p:par>
                              <p:par>
                                <p:cTn id="686" presetID="1" presetClass="entr" presetSubtype="0" fill="hold" nodeType="withEffect">
                                  <p:stCondLst>
                                    <p:cond delay="0"/>
                                  </p:stCondLst>
                                  <p:childTnLst>
                                    <p:set>
                                      <p:cBhvr>
                                        <p:cTn id="687" dur="1" fill="hold">
                                          <p:stCondLst>
                                            <p:cond delay="0"/>
                                          </p:stCondLst>
                                        </p:cTn>
                                        <p:tgtEl>
                                          <p:spTgt spid="90"/>
                                        </p:tgtEl>
                                        <p:attrNameLst>
                                          <p:attrName>style.visibility</p:attrName>
                                        </p:attrNameLst>
                                      </p:cBhvr>
                                      <p:to>
                                        <p:strVal val="visible"/>
                                      </p:to>
                                    </p:set>
                                  </p:childTnLst>
                                </p:cTn>
                              </p:par>
                              <p:par>
                                <p:cTn id="688" presetID="63" presetClass="path" presetSubtype="0" accel="50000" decel="50000" fill="hold" nodeType="withEffect">
                                  <p:stCondLst>
                                    <p:cond delay="0"/>
                                  </p:stCondLst>
                                  <p:childTnLst>
                                    <p:animMotion origin="layout" path="M -2.11806E-6 2.46914E-7 L 0.15484 2.46914E-7 " pathEditMode="relative" rAng="0" ptsTypes="AA">
                                      <p:cBhvr>
                                        <p:cTn id="689" dur="500" fill="hold"/>
                                        <p:tgtEl>
                                          <p:spTgt spid="90"/>
                                        </p:tgtEl>
                                        <p:attrNameLst>
                                          <p:attrName>ppt_x</p:attrName>
                                          <p:attrName>ppt_y</p:attrName>
                                        </p:attrNameLst>
                                      </p:cBhvr>
                                      <p:rCtr x="7737" y="0"/>
                                    </p:animMotion>
                                  </p:childTnLst>
                                </p:cTn>
                              </p:par>
                            </p:childTnLst>
                          </p:cTn>
                        </p:par>
                        <p:par>
                          <p:cTn id="690" fill="hold">
                            <p:stCondLst>
                              <p:cond delay="1048"/>
                            </p:stCondLst>
                            <p:childTnLst>
                              <p:par>
                                <p:cTn id="691" presetID="1" presetClass="exit" presetSubtype="0" fill="hold" grpId="1" nodeType="afterEffect">
                                  <p:stCondLst>
                                    <p:cond delay="0"/>
                                  </p:stCondLst>
                                  <p:childTnLst>
                                    <p:set>
                                      <p:cBhvr>
                                        <p:cTn id="692" dur="1" fill="hold">
                                          <p:stCondLst>
                                            <p:cond delay="0"/>
                                          </p:stCondLst>
                                        </p:cTn>
                                        <p:tgtEl>
                                          <p:spTgt spid="157"/>
                                        </p:tgtEl>
                                        <p:attrNameLst>
                                          <p:attrName>style.visibility</p:attrName>
                                        </p:attrNameLst>
                                      </p:cBhvr>
                                      <p:to>
                                        <p:strVal val="hidden"/>
                                      </p:to>
                                    </p:set>
                                  </p:childTnLst>
                                </p:cTn>
                              </p:par>
                            </p:childTnLst>
                          </p:cTn>
                        </p:par>
                        <p:par>
                          <p:cTn id="693" fill="hold">
                            <p:stCondLst>
                              <p:cond delay="1048"/>
                            </p:stCondLst>
                            <p:childTnLst>
                              <p:par>
                                <p:cTn id="694" presetID="63" presetClass="path" presetSubtype="0" accel="50000" decel="50000" fill="hold" grpId="0" nodeType="afterEffect">
                                  <p:stCondLst>
                                    <p:cond delay="0"/>
                                  </p:stCondLst>
                                  <p:childTnLst>
                                    <p:animMotion origin="layout" path="M -2.5E-6 4.44444E-6 L 0.17285 4.44444E-6 " pathEditMode="relative" rAng="0" ptsTypes="AA">
                                      <p:cBhvr>
                                        <p:cTn id="695" dur="10" fill="hold"/>
                                        <p:tgtEl>
                                          <p:spTgt spid="157"/>
                                        </p:tgtEl>
                                        <p:attrNameLst>
                                          <p:attrName>ppt_x</p:attrName>
                                          <p:attrName>ppt_y</p:attrName>
                                        </p:attrNameLst>
                                      </p:cBhvr>
                                      <p:rCtr x="8637" y="0"/>
                                    </p:animMotion>
                                  </p:childTnLst>
                                </p:cTn>
                              </p:par>
                            </p:childTnLst>
                          </p:cTn>
                        </p:par>
                        <p:par>
                          <p:cTn id="696" fill="hold">
                            <p:stCondLst>
                              <p:cond delay="1058"/>
                            </p:stCondLst>
                            <p:childTnLst>
                              <p:par>
                                <p:cTn id="697" presetID="10" presetClass="entr" presetSubtype="0" fill="hold" grpId="2" nodeType="afterEffect">
                                  <p:stCondLst>
                                    <p:cond delay="0"/>
                                  </p:stCondLst>
                                  <p:childTnLst>
                                    <p:set>
                                      <p:cBhvr>
                                        <p:cTn id="698" dur="1" fill="hold">
                                          <p:stCondLst>
                                            <p:cond delay="0"/>
                                          </p:stCondLst>
                                        </p:cTn>
                                        <p:tgtEl>
                                          <p:spTgt spid="157"/>
                                        </p:tgtEl>
                                        <p:attrNameLst>
                                          <p:attrName>style.visibility</p:attrName>
                                        </p:attrNameLst>
                                      </p:cBhvr>
                                      <p:to>
                                        <p:strVal val="visible"/>
                                      </p:to>
                                    </p:set>
                                    <p:animEffect transition="in" filter="fade">
                                      <p:cBhvr>
                                        <p:cTn id="699" dur="500"/>
                                        <p:tgtEl>
                                          <p:spTgt spid="157"/>
                                        </p:tgtEl>
                                      </p:cBhvr>
                                    </p:animEffect>
                                  </p:childTnLst>
                                </p:cTn>
                              </p:par>
                            </p:childTnLst>
                          </p:cTn>
                        </p:par>
                      </p:childTnLst>
                    </p:cTn>
                  </p:par>
                </p:childTnLst>
              </p:cTn>
              <p:nextCondLst>
                <p:cond evt="onClick" delay="0">
                  <p:tgtEl>
                    <p:spTgt spid="62"/>
                  </p:tgtEl>
                </p:cond>
              </p:nextCondLst>
            </p:seq>
            <p:seq concurrent="1" nextAc="seek">
              <p:cTn id="700" restart="whenNotActive" fill="hold" evtFilter="cancelBubble" nodeType="interactiveSeq">
                <p:stCondLst>
                  <p:cond evt="onClick" delay="0">
                    <p:tgtEl>
                      <p:spTgt spid="61"/>
                    </p:tgtEl>
                  </p:cond>
                </p:stCondLst>
                <p:endSync evt="end" delay="0">
                  <p:rtn val="all"/>
                </p:endSync>
                <p:childTnLst>
                  <p:par>
                    <p:cTn id="701" fill="hold">
                      <p:stCondLst>
                        <p:cond delay="0"/>
                      </p:stCondLst>
                      <p:childTnLst>
                        <p:par>
                          <p:cTn id="702" fill="hold">
                            <p:stCondLst>
                              <p:cond delay="0"/>
                            </p:stCondLst>
                            <p:childTnLst>
                              <p:par>
                                <p:cTn id="703" presetID="1" presetClass="mediacall" presetSubtype="0" fill="hold" nodeType="clickEffect">
                                  <p:stCondLst>
                                    <p:cond delay="0"/>
                                  </p:stCondLst>
                                  <p:childTnLst>
                                    <p:cmd type="call" cmd="playFrom(0.0)">
                                      <p:cBhvr>
                                        <p:cTn id="704" dur="1044" fill="hold"/>
                                        <p:tgtEl>
                                          <p:spTgt spid="7"/>
                                        </p:tgtEl>
                                      </p:cBhvr>
                                    </p:cmd>
                                  </p:childTnLst>
                                </p:cTn>
                              </p:par>
                              <p:par>
                                <p:cTn id="705" presetID="2" presetClass="exit" presetSubtype="4" fill="hold" nodeType="withEffect">
                                  <p:stCondLst>
                                    <p:cond delay="0"/>
                                  </p:stCondLst>
                                  <p:childTnLst>
                                    <p:anim calcmode="lin" valueType="num">
                                      <p:cBhvr additive="base">
                                        <p:cTn id="706" dur="250"/>
                                        <p:tgtEl>
                                          <p:spTgt spid="20"/>
                                        </p:tgtEl>
                                        <p:attrNameLst>
                                          <p:attrName>ppt_x</p:attrName>
                                        </p:attrNameLst>
                                      </p:cBhvr>
                                      <p:tavLst>
                                        <p:tav tm="0">
                                          <p:val>
                                            <p:strVal val="ppt_x"/>
                                          </p:val>
                                        </p:tav>
                                        <p:tav tm="100000">
                                          <p:val>
                                            <p:strVal val="ppt_x"/>
                                          </p:val>
                                        </p:tav>
                                      </p:tavLst>
                                    </p:anim>
                                    <p:anim calcmode="lin" valueType="num">
                                      <p:cBhvr additive="base">
                                        <p:cTn id="707" dur="250"/>
                                        <p:tgtEl>
                                          <p:spTgt spid="20"/>
                                        </p:tgtEl>
                                        <p:attrNameLst>
                                          <p:attrName>ppt_y</p:attrName>
                                        </p:attrNameLst>
                                      </p:cBhvr>
                                      <p:tavLst>
                                        <p:tav tm="0">
                                          <p:val>
                                            <p:strVal val="ppt_y"/>
                                          </p:val>
                                        </p:tav>
                                        <p:tav tm="100000">
                                          <p:val>
                                            <p:strVal val="1+ppt_h/2"/>
                                          </p:val>
                                        </p:tav>
                                      </p:tavLst>
                                    </p:anim>
                                    <p:set>
                                      <p:cBhvr>
                                        <p:cTn id="708" dur="1" fill="hold">
                                          <p:stCondLst>
                                            <p:cond delay="249"/>
                                          </p:stCondLst>
                                        </p:cTn>
                                        <p:tgtEl>
                                          <p:spTgt spid="20"/>
                                        </p:tgtEl>
                                        <p:attrNameLst>
                                          <p:attrName>style.visibility</p:attrName>
                                        </p:attrNameLst>
                                      </p:cBhvr>
                                      <p:to>
                                        <p:strVal val="hidden"/>
                                      </p:to>
                                    </p:set>
                                  </p:childTnLst>
                                </p:cTn>
                              </p:par>
                            </p:childTnLst>
                          </p:cTn>
                        </p:par>
                        <p:par>
                          <p:cTn id="709" fill="hold">
                            <p:stCondLst>
                              <p:cond delay="1044"/>
                            </p:stCondLst>
                            <p:childTnLst>
                              <p:par>
                                <p:cTn id="710" presetID="1" presetClass="exit" presetSubtype="0" fill="hold" nodeType="afterEffect">
                                  <p:stCondLst>
                                    <p:cond delay="0"/>
                                  </p:stCondLst>
                                  <p:childTnLst>
                                    <p:set>
                                      <p:cBhvr>
                                        <p:cTn id="711" dur="1" fill="hold">
                                          <p:stCondLst>
                                            <p:cond delay="0"/>
                                          </p:stCondLst>
                                        </p:cTn>
                                        <p:tgtEl>
                                          <p:spTgt spid="91"/>
                                        </p:tgtEl>
                                        <p:attrNameLst>
                                          <p:attrName>style.visibility</p:attrName>
                                        </p:attrNameLst>
                                      </p:cBhvr>
                                      <p:to>
                                        <p:strVal val="hidden"/>
                                      </p:to>
                                    </p:set>
                                  </p:childTnLst>
                                </p:cTn>
                              </p:par>
                              <p:par>
                                <p:cTn id="712" presetID="1" presetClass="entr" presetSubtype="0" fill="hold" nodeType="withEffect">
                                  <p:stCondLst>
                                    <p:cond delay="0"/>
                                  </p:stCondLst>
                                  <p:childTnLst>
                                    <p:set>
                                      <p:cBhvr>
                                        <p:cTn id="713" dur="1" fill="hold">
                                          <p:stCondLst>
                                            <p:cond delay="0"/>
                                          </p:stCondLst>
                                        </p:cTn>
                                        <p:tgtEl>
                                          <p:spTgt spid="90"/>
                                        </p:tgtEl>
                                        <p:attrNameLst>
                                          <p:attrName>style.visibility</p:attrName>
                                        </p:attrNameLst>
                                      </p:cBhvr>
                                      <p:to>
                                        <p:strVal val="visible"/>
                                      </p:to>
                                    </p:set>
                                  </p:childTnLst>
                                </p:cTn>
                              </p:par>
                              <p:par>
                                <p:cTn id="714" presetID="42" presetClass="path" presetSubtype="0" accel="50000" decel="50000" fill="hold" nodeType="withEffect">
                                  <p:stCondLst>
                                    <p:cond delay="0"/>
                                  </p:stCondLst>
                                  <p:childTnLst>
                                    <p:animMotion origin="layout" path="M -2.11806E-6 2.46914E-7 L 0.33898 -0.00058 " pathEditMode="relative" rAng="0" ptsTypes="AA">
                                      <p:cBhvr>
                                        <p:cTn id="715" dur="750" fill="hold"/>
                                        <p:tgtEl>
                                          <p:spTgt spid="90"/>
                                        </p:tgtEl>
                                        <p:attrNameLst>
                                          <p:attrName>ppt_x</p:attrName>
                                          <p:attrName>ppt_y</p:attrName>
                                        </p:attrNameLst>
                                      </p:cBhvr>
                                      <p:rCtr x="16949" y="-39"/>
                                    </p:animMotion>
                                  </p:childTnLst>
                                </p:cTn>
                              </p:par>
                            </p:childTnLst>
                          </p:cTn>
                        </p:par>
                        <p:par>
                          <p:cTn id="716" fill="hold">
                            <p:stCondLst>
                              <p:cond delay="1794"/>
                            </p:stCondLst>
                            <p:childTnLst>
                              <p:par>
                                <p:cTn id="717" presetID="1" presetClass="exit" presetSubtype="0" fill="hold" grpId="4" nodeType="afterEffect">
                                  <p:stCondLst>
                                    <p:cond delay="0"/>
                                  </p:stCondLst>
                                  <p:childTnLst>
                                    <p:set>
                                      <p:cBhvr>
                                        <p:cTn id="718" dur="1" fill="hold">
                                          <p:stCondLst>
                                            <p:cond delay="0"/>
                                          </p:stCondLst>
                                        </p:cTn>
                                        <p:tgtEl>
                                          <p:spTgt spid="157"/>
                                        </p:tgtEl>
                                        <p:attrNameLst>
                                          <p:attrName>style.visibility</p:attrName>
                                        </p:attrNameLst>
                                      </p:cBhvr>
                                      <p:to>
                                        <p:strVal val="hidden"/>
                                      </p:to>
                                    </p:set>
                                  </p:childTnLst>
                                </p:cTn>
                              </p:par>
                            </p:childTnLst>
                          </p:cTn>
                        </p:par>
                        <p:par>
                          <p:cTn id="719" fill="hold">
                            <p:stCondLst>
                              <p:cond delay="1794"/>
                            </p:stCondLst>
                            <p:childTnLst>
                              <p:par>
                                <p:cTn id="720" presetID="63" presetClass="path" presetSubtype="0" accel="50000" decel="50000" fill="hold" grpId="3" nodeType="afterEffect">
                                  <p:stCondLst>
                                    <p:cond delay="0"/>
                                  </p:stCondLst>
                                  <p:childTnLst>
                                    <p:animMotion origin="layout" path="M -2.5E-6 4.44444E-6 L 0.34071 0.00019 " pathEditMode="relative" rAng="0" ptsTypes="AA">
                                      <p:cBhvr>
                                        <p:cTn id="721" dur="10" fill="hold"/>
                                        <p:tgtEl>
                                          <p:spTgt spid="157"/>
                                        </p:tgtEl>
                                        <p:attrNameLst>
                                          <p:attrName>ppt_x</p:attrName>
                                          <p:attrName>ppt_y</p:attrName>
                                        </p:attrNameLst>
                                      </p:cBhvr>
                                      <p:rCtr x="17036" y="0"/>
                                    </p:animMotion>
                                  </p:childTnLst>
                                </p:cTn>
                              </p:par>
                            </p:childTnLst>
                          </p:cTn>
                        </p:par>
                        <p:par>
                          <p:cTn id="722" fill="hold">
                            <p:stCondLst>
                              <p:cond delay="1804"/>
                            </p:stCondLst>
                            <p:childTnLst>
                              <p:par>
                                <p:cTn id="723" presetID="10" presetClass="entr" presetSubtype="0" fill="hold" grpId="5" nodeType="afterEffect">
                                  <p:stCondLst>
                                    <p:cond delay="0"/>
                                  </p:stCondLst>
                                  <p:childTnLst>
                                    <p:set>
                                      <p:cBhvr>
                                        <p:cTn id="724" dur="1" fill="hold">
                                          <p:stCondLst>
                                            <p:cond delay="0"/>
                                          </p:stCondLst>
                                        </p:cTn>
                                        <p:tgtEl>
                                          <p:spTgt spid="157"/>
                                        </p:tgtEl>
                                        <p:attrNameLst>
                                          <p:attrName>style.visibility</p:attrName>
                                        </p:attrNameLst>
                                      </p:cBhvr>
                                      <p:to>
                                        <p:strVal val="visible"/>
                                      </p:to>
                                    </p:set>
                                    <p:animEffect transition="in" filter="fade">
                                      <p:cBhvr>
                                        <p:cTn id="725" dur="500"/>
                                        <p:tgtEl>
                                          <p:spTgt spid="157"/>
                                        </p:tgtEl>
                                      </p:cBhvr>
                                    </p:animEffect>
                                  </p:childTnLst>
                                </p:cTn>
                              </p:par>
                            </p:childTnLst>
                          </p:cTn>
                        </p:par>
                      </p:childTnLst>
                    </p:cTn>
                  </p:par>
                </p:childTnLst>
              </p:cTn>
              <p:nextCondLst>
                <p:cond evt="onClick" delay="0">
                  <p:tgtEl>
                    <p:spTgt spid="61"/>
                  </p:tgtEl>
                </p:cond>
              </p:nextCondLst>
            </p:seq>
            <p:seq concurrent="1" nextAc="seek">
              <p:cTn id="726" restart="whenNotActive" fill="hold" evtFilter="cancelBubble" nodeType="interactiveSeq">
                <p:stCondLst>
                  <p:cond evt="onClick" delay="0">
                    <p:tgtEl>
                      <p:spTgt spid="59"/>
                    </p:tgtEl>
                  </p:cond>
                </p:stCondLst>
                <p:endSync evt="end" delay="0">
                  <p:rtn val="all"/>
                </p:endSync>
                <p:childTnLst>
                  <p:par>
                    <p:cTn id="727" fill="hold">
                      <p:stCondLst>
                        <p:cond delay="0"/>
                      </p:stCondLst>
                      <p:childTnLst>
                        <p:par>
                          <p:cTn id="728" fill="hold">
                            <p:stCondLst>
                              <p:cond delay="0"/>
                            </p:stCondLst>
                            <p:childTnLst>
                              <p:par>
                                <p:cTn id="729" presetID="1" presetClass="mediacall" presetSubtype="0" fill="hold" nodeType="clickEffect">
                                  <p:stCondLst>
                                    <p:cond delay="0"/>
                                  </p:stCondLst>
                                  <p:childTnLst>
                                    <p:cmd type="call" cmd="playFrom(0.0)">
                                      <p:cBhvr>
                                        <p:cTn id="730" dur="626" fill="hold"/>
                                        <p:tgtEl>
                                          <p:spTgt spid="8"/>
                                        </p:tgtEl>
                                      </p:cBhvr>
                                    </p:cmd>
                                  </p:childTnLst>
                                </p:cTn>
                              </p:par>
                              <p:par>
                                <p:cTn id="731" presetID="2" presetClass="exit" presetSubtype="4" fill="hold" nodeType="withEffect">
                                  <p:stCondLst>
                                    <p:cond delay="0"/>
                                  </p:stCondLst>
                                  <p:childTnLst>
                                    <p:anim calcmode="lin" valueType="num">
                                      <p:cBhvr additive="base">
                                        <p:cTn id="732" dur="250"/>
                                        <p:tgtEl>
                                          <p:spTgt spid="20"/>
                                        </p:tgtEl>
                                        <p:attrNameLst>
                                          <p:attrName>ppt_x</p:attrName>
                                        </p:attrNameLst>
                                      </p:cBhvr>
                                      <p:tavLst>
                                        <p:tav tm="0">
                                          <p:val>
                                            <p:strVal val="ppt_x"/>
                                          </p:val>
                                        </p:tav>
                                        <p:tav tm="100000">
                                          <p:val>
                                            <p:strVal val="ppt_x"/>
                                          </p:val>
                                        </p:tav>
                                      </p:tavLst>
                                    </p:anim>
                                    <p:anim calcmode="lin" valueType="num">
                                      <p:cBhvr additive="base">
                                        <p:cTn id="733" dur="250"/>
                                        <p:tgtEl>
                                          <p:spTgt spid="20"/>
                                        </p:tgtEl>
                                        <p:attrNameLst>
                                          <p:attrName>ppt_y</p:attrName>
                                        </p:attrNameLst>
                                      </p:cBhvr>
                                      <p:tavLst>
                                        <p:tav tm="0">
                                          <p:val>
                                            <p:strVal val="ppt_y"/>
                                          </p:val>
                                        </p:tav>
                                        <p:tav tm="100000">
                                          <p:val>
                                            <p:strVal val="1+ppt_h/2"/>
                                          </p:val>
                                        </p:tav>
                                      </p:tavLst>
                                    </p:anim>
                                    <p:set>
                                      <p:cBhvr>
                                        <p:cTn id="734" dur="1" fill="hold">
                                          <p:stCondLst>
                                            <p:cond delay="249"/>
                                          </p:stCondLst>
                                        </p:cTn>
                                        <p:tgtEl>
                                          <p:spTgt spid="20"/>
                                        </p:tgtEl>
                                        <p:attrNameLst>
                                          <p:attrName>style.visibility</p:attrName>
                                        </p:attrNameLst>
                                      </p:cBhvr>
                                      <p:to>
                                        <p:strVal val="hidden"/>
                                      </p:to>
                                    </p:set>
                                  </p:childTnLst>
                                </p:cTn>
                              </p:par>
                            </p:childTnLst>
                          </p:cTn>
                        </p:par>
                        <p:par>
                          <p:cTn id="735" fill="hold">
                            <p:stCondLst>
                              <p:cond delay="626"/>
                            </p:stCondLst>
                            <p:childTnLst>
                              <p:par>
                                <p:cTn id="736" presetID="1" presetClass="exit" presetSubtype="0" fill="hold" nodeType="afterEffect">
                                  <p:stCondLst>
                                    <p:cond delay="0"/>
                                  </p:stCondLst>
                                  <p:childTnLst>
                                    <p:set>
                                      <p:cBhvr>
                                        <p:cTn id="737" dur="1" fill="hold">
                                          <p:stCondLst>
                                            <p:cond delay="0"/>
                                          </p:stCondLst>
                                        </p:cTn>
                                        <p:tgtEl>
                                          <p:spTgt spid="90"/>
                                        </p:tgtEl>
                                        <p:attrNameLst>
                                          <p:attrName>style.visibility</p:attrName>
                                        </p:attrNameLst>
                                      </p:cBhvr>
                                      <p:to>
                                        <p:strVal val="hidden"/>
                                      </p:to>
                                    </p:set>
                                  </p:childTnLst>
                                </p:cTn>
                              </p:par>
                              <p:par>
                                <p:cTn id="738" presetID="1" presetClass="entr" presetSubtype="0" fill="hold" nodeType="withEffect">
                                  <p:stCondLst>
                                    <p:cond delay="0"/>
                                  </p:stCondLst>
                                  <p:childTnLst>
                                    <p:set>
                                      <p:cBhvr>
                                        <p:cTn id="739" dur="1" fill="hold">
                                          <p:stCondLst>
                                            <p:cond delay="0"/>
                                          </p:stCondLst>
                                        </p:cTn>
                                        <p:tgtEl>
                                          <p:spTgt spid="91"/>
                                        </p:tgtEl>
                                        <p:attrNameLst>
                                          <p:attrName>style.visibility</p:attrName>
                                        </p:attrNameLst>
                                      </p:cBhvr>
                                      <p:to>
                                        <p:strVal val="visible"/>
                                      </p:to>
                                    </p:set>
                                  </p:childTnLst>
                                </p:cTn>
                              </p:par>
                              <p:par>
                                <p:cTn id="740" presetID="42" presetClass="path" presetSubtype="0" accel="50000" decel="50000" fill="hold" nodeType="withEffect">
                                  <p:stCondLst>
                                    <p:cond delay="0"/>
                                  </p:stCondLst>
                                  <p:childTnLst>
                                    <p:animMotion origin="layout" path="M -1.00694E-6 2.46914E-7 L -0.48893 0.00231 " pathEditMode="relative" rAng="0" ptsTypes="AA">
                                      <p:cBhvr>
                                        <p:cTn id="741" dur="1000" fill="hold"/>
                                        <p:tgtEl>
                                          <p:spTgt spid="91"/>
                                        </p:tgtEl>
                                        <p:attrNameLst>
                                          <p:attrName>ppt_x</p:attrName>
                                          <p:attrName>ppt_y</p:attrName>
                                        </p:attrNameLst>
                                      </p:cBhvr>
                                      <p:rCtr x="-24447" y="116"/>
                                    </p:animMotion>
                                  </p:childTnLst>
                                </p:cTn>
                              </p:par>
                            </p:childTnLst>
                          </p:cTn>
                        </p:par>
                        <p:par>
                          <p:cTn id="742" fill="hold">
                            <p:stCondLst>
                              <p:cond delay="1626"/>
                            </p:stCondLst>
                            <p:childTnLst>
                              <p:par>
                                <p:cTn id="743" presetID="1" presetClass="exit" presetSubtype="0" fill="hold" grpId="10" nodeType="afterEffect">
                                  <p:stCondLst>
                                    <p:cond delay="0"/>
                                  </p:stCondLst>
                                  <p:childTnLst>
                                    <p:set>
                                      <p:cBhvr>
                                        <p:cTn id="744" dur="1" fill="hold">
                                          <p:stCondLst>
                                            <p:cond delay="0"/>
                                          </p:stCondLst>
                                        </p:cTn>
                                        <p:tgtEl>
                                          <p:spTgt spid="157"/>
                                        </p:tgtEl>
                                        <p:attrNameLst>
                                          <p:attrName>style.visibility</p:attrName>
                                        </p:attrNameLst>
                                      </p:cBhvr>
                                      <p:to>
                                        <p:strVal val="hidden"/>
                                      </p:to>
                                    </p:set>
                                  </p:childTnLst>
                                </p:cTn>
                              </p:par>
                            </p:childTnLst>
                          </p:cTn>
                        </p:par>
                        <p:par>
                          <p:cTn id="745" fill="hold">
                            <p:stCondLst>
                              <p:cond delay="1626"/>
                            </p:stCondLst>
                            <p:childTnLst>
                              <p:par>
                                <p:cTn id="746" presetID="63" presetClass="path" presetSubtype="0" accel="50000" decel="50000" fill="hold" grpId="9" nodeType="afterEffect">
                                  <p:stCondLst>
                                    <p:cond delay="0"/>
                                  </p:stCondLst>
                                  <p:childTnLst>
                                    <p:animMotion origin="layout" path="M 2.01389E-6 4.44444E-6 L 0.67491 0.00077 " pathEditMode="relative" rAng="0" ptsTypes="AA">
                                      <p:cBhvr>
                                        <p:cTn id="747" dur="10" fill="hold"/>
                                        <p:tgtEl>
                                          <p:spTgt spid="157"/>
                                        </p:tgtEl>
                                        <p:attrNameLst>
                                          <p:attrName>ppt_x</p:attrName>
                                          <p:attrName>ppt_y</p:attrName>
                                        </p:attrNameLst>
                                      </p:cBhvr>
                                      <p:rCtr x="33746" y="39"/>
                                    </p:animMotion>
                                  </p:childTnLst>
                                </p:cTn>
                              </p:par>
                            </p:childTnLst>
                          </p:cTn>
                        </p:par>
                        <p:par>
                          <p:cTn id="748" fill="hold">
                            <p:stCondLst>
                              <p:cond delay="1636"/>
                            </p:stCondLst>
                            <p:childTnLst>
                              <p:par>
                                <p:cTn id="749" presetID="10" presetClass="entr" presetSubtype="0" fill="hold" grpId="11" nodeType="afterEffect">
                                  <p:stCondLst>
                                    <p:cond delay="0"/>
                                  </p:stCondLst>
                                  <p:childTnLst>
                                    <p:set>
                                      <p:cBhvr>
                                        <p:cTn id="750" dur="1" fill="hold">
                                          <p:stCondLst>
                                            <p:cond delay="0"/>
                                          </p:stCondLst>
                                        </p:cTn>
                                        <p:tgtEl>
                                          <p:spTgt spid="157"/>
                                        </p:tgtEl>
                                        <p:attrNameLst>
                                          <p:attrName>style.visibility</p:attrName>
                                        </p:attrNameLst>
                                      </p:cBhvr>
                                      <p:to>
                                        <p:strVal val="visible"/>
                                      </p:to>
                                    </p:set>
                                    <p:animEffect transition="in" filter="fade">
                                      <p:cBhvr>
                                        <p:cTn id="751" dur="500"/>
                                        <p:tgtEl>
                                          <p:spTgt spid="157"/>
                                        </p:tgtEl>
                                      </p:cBhvr>
                                    </p:animEffect>
                                  </p:childTnLst>
                                </p:cTn>
                              </p:par>
                            </p:childTnLst>
                          </p:cTn>
                        </p:par>
                      </p:childTnLst>
                    </p:cTn>
                  </p:par>
                </p:childTnLst>
              </p:cTn>
              <p:nextCondLst>
                <p:cond evt="onClick" delay="0">
                  <p:tgtEl>
                    <p:spTgt spid="59"/>
                  </p:tgtEl>
                </p:cond>
              </p:nextCondLst>
            </p:seq>
            <p:seq concurrent="1" nextAc="seek">
              <p:cTn id="752" restart="whenNotActive" fill="hold" evtFilter="cancelBubble" nodeType="interactiveSeq">
                <p:stCondLst>
                  <p:cond evt="onClick" delay="0">
                    <p:tgtEl>
                      <p:spTgt spid="58"/>
                    </p:tgtEl>
                  </p:cond>
                </p:stCondLst>
                <p:endSync evt="end" delay="0">
                  <p:rtn val="all"/>
                </p:endSync>
                <p:childTnLst>
                  <p:par>
                    <p:cTn id="753" fill="hold">
                      <p:stCondLst>
                        <p:cond delay="0"/>
                      </p:stCondLst>
                      <p:childTnLst>
                        <p:par>
                          <p:cTn id="754" fill="hold">
                            <p:stCondLst>
                              <p:cond delay="0"/>
                            </p:stCondLst>
                            <p:childTnLst>
                              <p:par>
                                <p:cTn id="755" presetID="1" presetClass="mediacall" presetSubtype="0" fill="hold" nodeType="clickEffect">
                                  <p:stCondLst>
                                    <p:cond delay="0"/>
                                  </p:stCondLst>
                                  <p:childTnLst>
                                    <p:cmd type="call" cmd="playFrom(0.0)">
                                      <p:cBhvr>
                                        <p:cTn id="756" dur="1044" fill="hold"/>
                                        <p:tgtEl>
                                          <p:spTgt spid="9"/>
                                        </p:tgtEl>
                                      </p:cBhvr>
                                    </p:cmd>
                                  </p:childTnLst>
                                </p:cTn>
                              </p:par>
                              <p:par>
                                <p:cTn id="757" presetID="2" presetClass="exit" presetSubtype="4" fill="hold" nodeType="withEffect">
                                  <p:stCondLst>
                                    <p:cond delay="0"/>
                                  </p:stCondLst>
                                  <p:childTnLst>
                                    <p:anim calcmode="lin" valueType="num">
                                      <p:cBhvr additive="base">
                                        <p:cTn id="758" dur="250"/>
                                        <p:tgtEl>
                                          <p:spTgt spid="20"/>
                                        </p:tgtEl>
                                        <p:attrNameLst>
                                          <p:attrName>ppt_x</p:attrName>
                                        </p:attrNameLst>
                                      </p:cBhvr>
                                      <p:tavLst>
                                        <p:tav tm="0">
                                          <p:val>
                                            <p:strVal val="ppt_x"/>
                                          </p:val>
                                        </p:tav>
                                        <p:tav tm="100000">
                                          <p:val>
                                            <p:strVal val="ppt_x"/>
                                          </p:val>
                                        </p:tav>
                                      </p:tavLst>
                                    </p:anim>
                                    <p:anim calcmode="lin" valueType="num">
                                      <p:cBhvr additive="base">
                                        <p:cTn id="759" dur="250"/>
                                        <p:tgtEl>
                                          <p:spTgt spid="20"/>
                                        </p:tgtEl>
                                        <p:attrNameLst>
                                          <p:attrName>ppt_y</p:attrName>
                                        </p:attrNameLst>
                                      </p:cBhvr>
                                      <p:tavLst>
                                        <p:tav tm="0">
                                          <p:val>
                                            <p:strVal val="ppt_y"/>
                                          </p:val>
                                        </p:tav>
                                        <p:tav tm="100000">
                                          <p:val>
                                            <p:strVal val="1+ppt_h/2"/>
                                          </p:val>
                                        </p:tav>
                                      </p:tavLst>
                                    </p:anim>
                                    <p:set>
                                      <p:cBhvr>
                                        <p:cTn id="760" dur="1" fill="hold">
                                          <p:stCondLst>
                                            <p:cond delay="249"/>
                                          </p:stCondLst>
                                        </p:cTn>
                                        <p:tgtEl>
                                          <p:spTgt spid="20"/>
                                        </p:tgtEl>
                                        <p:attrNameLst>
                                          <p:attrName>style.visibility</p:attrName>
                                        </p:attrNameLst>
                                      </p:cBhvr>
                                      <p:to>
                                        <p:strVal val="hidden"/>
                                      </p:to>
                                    </p:set>
                                  </p:childTnLst>
                                </p:cTn>
                              </p:par>
                            </p:childTnLst>
                          </p:cTn>
                        </p:par>
                        <p:par>
                          <p:cTn id="761" fill="hold">
                            <p:stCondLst>
                              <p:cond delay="1044"/>
                            </p:stCondLst>
                            <p:childTnLst>
                              <p:par>
                                <p:cTn id="762" presetID="1" presetClass="exit" presetSubtype="0" fill="hold" nodeType="afterEffect">
                                  <p:stCondLst>
                                    <p:cond delay="0"/>
                                  </p:stCondLst>
                                  <p:childTnLst>
                                    <p:set>
                                      <p:cBhvr>
                                        <p:cTn id="763" dur="1" fill="hold">
                                          <p:stCondLst>
                                            <p:cond delay="0"/>
                                          </p:stCondLst>
                                        </p:cTn>
                                        <p:tgtEl>
                                          <p:spTgt spid="90"/>
                                        </p:tgtEl>
                                        <p:attrNameLst>
                                          <p:attrName>style.visibility</p:attrName>
                                        </p:attrNameLst>
                                      </p:cBhvr>
                                      <p:to>
                                        <p:strVal val="hidden"/>
                                      </p:to>
                                    </p:set>
                                  </p:childTnLst>
                                </p:cTn>
                              </p:par>
                              <p:par>
                                <p:cTn id="764" presetID="1" presetClass="entr" presetSubtype="0" fill="hold" nodeType="withEffect">
                                  <p:stCondLst>
                                    <p:cond delay="0"/>
                                  </p:stCondLst>
                                  <p:childTnLst>
                                    <p:set>
                                      <p:cBhvr>
                                        <p:cTn id="765" dur="1" fill="hold">
                                          <p:stCondLst>
                                            <p:cond delay="0"/>
                                          </p:stCondLst>
                                        </p:cTn>
                                        <p:tgtEl>
                                          <p:spTgt spid="91"/>
                                        </p:tgtEl>
                                        <p:attrNameLst>
                                          <p:attrName>style.visibility</p:attrName>
                                        </p:attrNameLst>
                                      </p:cBhvr>
                                      <p:to>
                                        <p:strVal val="visible"/>
                                      </p:to>
                                    </p:set>
                                  </p:childTnLst>
                                </p:cTn>
                              </p:par>
                              <p:par>
                                <p:cTn id="76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767" dur="750" fill="hold"/>
                                        <p:tgtEl>
                                          <p:spTgt spid="91"/>
                                        </p:tgtEl>
                                        <p:attrNameLst>
                                          <p:attrName>ppt_x</p:attrName>
                                          <p:attrName>ppt_y</p:attrName>
                                        </p:attrNameLst>
                                      </p:cBhvr>
                                      <p:rCtr x="-16536" y="1755"/>
                                    </p:animMotion>
                                  </p:childTnLst>
                                </p:cTn>
                              </p:par>
                              <p:par>
                                <p:cTn id="768" presetID="8" presetClass="emph" presetSubtype="0" fill="hold" nodeType="withEffect">
                                  <p:stCondLst>
                                    <p:cond delay="0"/>
                                  </p:stCondLst>
                                  <p:childTnLst>
                                    <p:animRot by="-5400000">
                                      <p:cBhvr>
                                        <p:cTn id="769" dur="500" fill="hold"/>
                                        <p:tgtEl>
                                          <p:spTgt spid="91"/>
                                        </p:tgtEl>
                                        <p:attrNameLst>
                                          <p:attrName>r</p:attrName>
                                        </p:attrNameLst>
                                      </p:cBhvr>
                                    </p:animRot>
                                  </p:childTnLst>
                                </p:cTn>
                              </p:par>
                            </p:childTnLst>
                          </p:cTn>
                        </p:par>
                        <p:par>
                          <p:cTn id="770" fill="hold">
                            <p:stCondLst>
                              <p:cond delay="1794"/>
                            </p:stCondLst>
                            <p:childTnLst>
                              <p:par>
                                <p:cTn id="771" presetID="1" presetClass="exit" presetSubtype="0" fill="hold" grpId="13" nodeType="afterEffect">
                                  <p:stCondLst>
                                    <p:cond delay="0"/>
                                  </p:stCondLst>
                                  <p:childTnLst>
                                    <p:set>
                                      <p:cBhvr>
                                        <p:cTn id="772" dur="1" fill="hold">
                                          <p:stCondLst>
                                            <p:cond delay="0"/>
                                          </p:stCondLst>
                                        </p:cTn>
                                        <p:tgtEl>
                                          <p:spTgt spid="157"/>
                                        </p:tgtEl>
                                        <p:attrNameLst>
                                          <p:attrName>style.visibility</p:attrName>
                                        </p:attrNameLst>
                                      </p:cBhvr>
                                      <p:to>
                                        <p:strVal val="hidden"/>
                                      </p:to>
                                    </p:set>
                                  </p:childTnLst>
                                </p:cTn>
                              </p:par>
                            </p:childTnLst>
                          </p:cTn>
                        </p:par>
                        <p:par>
                          <p:cTn id="773" fill="hold">
                            <p:stCondLst>
                              <p:cond delay="1794"/>
                            </p:stCondLst>
                            <p:childTnLst>
                              <p:par>
                                <p:cTn id="774" presetID="63" presetClass="path" presetSubtype="0" accel="50000" decel="50000" fill="hold" grpId="12" nodeType="afterEffect">
                                  <p:stCondLst>
                                    <p:cond delay="0"/>
                                  </p:stCondLst>
                                  <p:childTnLst>
                                    <p:animMotion origin="layout" path="M -2.5E-6 4.44444E-6 L 0.84278 0.00077 " pathEditMode="relative" rAng="0" ptsTypes="AA">
                                      <p:cBhvr>
                                        <p:cTn id="775" dur="10" fill="hold"/>
                                        <p:tgtEl>
                                          <p:spTgt spid="157"/>
                                        </p:tgtEl>
                                        <p:attrNameLst>
                                          <p:attrName>ppt_x</p:attrName>
                                          <p:attrName>ppt_y</p:attrName>
                                        </p:attrNameLst>
                                      </p:cBhvr>
                                      <p:rCtr x="42133" y="39"/>
                                    </p:animMotion>
                                  </p:childTnLst>
                                </p:cTn>
                              </p:par>
                            </p:childTnLst>
                          </p:cTn>
                        </p:par>
                        <p:par>
                          <p:cTn id="776" fill="hold">
                            <p:stCondLst>
                              <p:cond delay="1804"/>
                            </p:stCondLst>
                            <p:childTnLst>
                              <p:par>
                                <p:cTn id="777" presetID="10" presetClass="entr" presetSubtype="0" fill="hold" grpId="14" nodeType="afterEffect">
                                  <p:stCondLst>
                                    <p:cond delay="0"/>
                                  </p:stCondLst>
                                  <p:childTnLst>
                                    <p:set>
                                      <p:cBhvr>
                                        <p:cTn id="778" dur="1" fill="hold">
                                          <p:stCondLst>
                                            <p:cond delay="0"/>
                                          </p:stCondLst>
                                        </p:cTn>
                                        <p:tgtEl>
                                          <p:spTgt spid="157"/>
                                        </p:tgtEl>
                                        <p:attrNameLst>
                                          <p:attrName>style.visibility</p:attrName>
                                        </p:attrNameLst>
                                      </p:cBhvr>
                                      <p:to>
                                        <p:strVal val="visible"/>
                                      </p:to>
                                    </p:set>
                                    <p:animEffect transition="in" filter="fade">
                                      <p:cBhvr>
                                        <p:cTn id="779" dur="500"/>
                                        <p:tgtEl>
                                          <p:spTgt spid="157"/>
                                        </p:tgtEl>
                                      </p:cBhvr>
                                    </p:animEffect>
                                  </p:childTnLst>
                                </p:cTn>
                              </p:par>
                            </p:childTnLst>
                          </p:cTn>
                        </p:par>
                      </p:childTnLst>
                    </p:cTn>
                  </p:par>
                </p:childTnLst>
              </p:cTn>
              <p:nextCondLst>
                <p:cond evt="onClick" delay="0">
                  <p:tgtEl>
                    <p:spTgt spid="58"/>
                  </p:tgtEl>
                </p:cond>
              </p:nextCondLst>
            </p:seq>
            <p:seq concurrent="1" nextAc="seek">
              <p:cTn id="780" restart="whenNotActive" fill="hold" evtFilter="cancelBubble" nodeType="interactiveSeq">
                <p:stCondLst>
                  <p:cond evt="onClick" delay="0">
                    <p:tgtEl>
                      <p:spTgt spid="57"/>
                    </p:tgtEl>
                  </p:cond>
                </p:stCondLst>
                <p:endSync evt="end" delay="0">
                  <p:rtn val="all"/>
                </p:endSync>
                <p:childTnLst>
                  <p:par>
                    <p:cTn id="781" fill="hold">
                      <p:stCondLst>
                        <p:cond delay="0"/>
                      </p:stCondLst>
                      <p:childTnLst>
                        <p:par>
                          <p:cTn id="782" fill="hold">
                            <p:stCondLst>
                              <p:cond delay="0"/>
                            </p:stCondLst>
                            <p:childTnLst>
                              <p:par>
                                <p:cTn id="783" presetID="1" presetClass="mediacall" presetSubtype="0" fill="hold" nodeType="clickEffect">
                                  <p:stCondLst>
                                    <p:cond delay="0"/>
                                  </p:stCondLst>
                                  <p:childTnLst>
                                    <p:cmd type="call" cmd="playFrom(0.0)">
                                      <p:cBhvr>
                                        <p:cTn id="784" dur="757" fill="hold"/>
                                        <p:tgtEl>
                                          <p:spTgt spid="38"/>
                                        </p:tgtEl>
                                      </p:cBhvr>
                                    </p:cmd>
                                  </p:childTnLst>
                                </p:cTn>
                              </p:par>
                              <p:par>
                                <p:cTn id="785" presetID="2" presetClass="exit" presetSubtype="4" fill="hold" nodeType="withEffect">
                                  <p:stCondLst>
                                    <p:cond delay="0"/>
                                  </p:stCondLst>
                                  <p:childTnLst>
                                    <p:anim calcmode="lin" valueType="num">
                                      <p:cBhvr additive="base">
                                        <p:cTn id="786" dur="250"/>
                                        <p:tgtEl>
                                          <p:spTgt spid="20"/>
                                        </p:tgtEl>
                                        <p:attrNameLst>
                                          <p:attrName>ppt_x</p:attrName>
                                        </p:attrNameLst>
                                      </p:cBhvr>
                                      <p:tavLst>
                                        <p:tav tm="0">
                                          <p:val>
                                            <p:strVal val="ppt_x"/>
                                          </p:val>
                                        </p:tav>
                                        <p:tav tm="100000">
                                          <p:val>
                                            <p:strVal val="ppt_x"/>
                                          </p:val>
                                        </p:tav>
                                      </p:tavLst>
                                    </p:anim>
                                    <p:anim calcmode="lin" valueType="num">
                                      <p:cBhvr additive="base">
                                        <p:cTn id="787" dur="250"/>
                                        <p:tgtEl>
                                          <p:spTgt spid="20"/>
                                        </p:tgtEl>
                                        <p:attrNameLst>
                                          <p:attrName>ppt_y</p:attrName>
                                        </p:attrNameLst>
                                      </p:cBhvr>
                                      <p:tavLst>
                                        <p:tav tm="0">
                                          <p:val>
                                            <p:strVal val="ppt_y"/>
                                          </p:val>
                                        </p:tav>
                                        <p:tav tm="100000">
                                          <p:val>
                                            <p:strVal val="1+ppt_h/2"/>
                                          </p:val>
                                        </p:tav>
                                      </p:tavLst>
                                    </p:anim>
                                    <p:set>
                                      <p:cBhvr>
                                        <p:cTn id="788" dur="1" fill="hold">
                                          <p:stCondLst>
                                            <p:cond delay="249"/>
                                          </p:stCondLst>
                                        </p:cTn>
                                        <p:tgtEl>
                                          <p:spTgt spid="20"/>
                                        </p:tgtEl>
                                        <p:attrNameLst>
                                          <p:attrName>style.visibility</p:attrName>
                                        </p:attrNameLst>
                                      </p:cBhvr>
                                      <p:to>
                                        <p:strVal val="hidden"/>
                                      </p:to>
                                    </p:set>
                                  </p:childTnLst>
                                </p:cTn>
                              </p:par>
                            </p:childTnLst>
                          </p:cTn>
                        </p:par>
                        <p:par>
                          <p:cTn id="789" fill="hold">
                            <p:stCondLst>
                              <p:cond delay="757"/>
                            </p:stCondLst>
                            <p:childTnLst>
                              <p:par>
                                <p:cTn id="790" presetID="1" presetClass="exit" presetSubtype="0" fill="hold" nodeType="afterEffect">
                                  <p:stCondLst>
                                    <p:cond delay="0"/>
                                  </p:stCondLst>
                                  <p:childTnLst>
                                    <p:set>
                                      <p:cBhvr>
                                        <p:cTn id="791" dur="1" fill="hold">
                                          <p:stCondLst>
                                            <p:cond delay="0"/>
                                          </p:stCondLst>
                                        </p:cTn>
                                        <p:tgtEl>
                                          <p:spTgt spid="90"/>
                                        </p:tgtEl>
                                        <p:attrNameLst>
                                          <p:attrName>style.visibility</p:attrName>
                                        </p:attrNameLst>
                                      </p:cBhvr>
                                      <p:to>
                                        <p:strVal val="hidden"/>
                                      </p:to>
                                    </p:set>
                                  </p:childTnLst>
                                </p:cTn>
                              </p:par>
                              <p:par>
                                <p:cTn id="792" presetID="1" presetClass="entr" presetSubtype="0" fill="hold" nodeType="withEffect">
                                  <p:stCondLst>
                                    <p:cond delay="0"/>
                                  </p:stCondLst>
                                  <p:childTnLst>
                                    <p:set>
                                      <p:cBhvr>
                                        <p:cTn id="793" dur="1" fill="hold">
                                          <p:stCondLst>
                                            <p:cond delay="0"/>
                                          </p:stCondLst>
                                        </p:cTn>
                                        <p:tgtEl>
                                          <p:spTgt spid="91"/>
                                        </p:tgtEl>
                                        <p:attrNameLst>
                                          <p:attrName>style.visibility</p:attrName>
                                        </p:attrNameLst>
                                      </p:cBhvr>
                                      <p:to>
                                        <p:strVal val="visible"/>
                                      </p:to>
                                    </p:set>
                                  </p:childTnLst>
                                </p:cTn>
                              </p:par>
                              <p:par>
                                <p:cTn id="794" presetID="35" presetClass="path" presetSubtype="0" accel="50000" decel="50000" fill="hold" nodeType="withEffect">
                                  <p:stCondLst>
                                    <p:cond delay="0"/>
                                  </p:stCondLst>
                                  <p:childTnLst>
                                    <p:animMotion origin="layout" path="M -1.00694E-6 2.46914E-7 L -0.1531 -0.00193 " pathEditMode="relative" rAng="0" ptsTypes="AA">
                                      <p:cBhvr>
                                        <p:cTn id="795" dur="500" fill="hold"/>
                                        <p:tgtEl>
                                          <p:spTgt spid="91"/>
                                        </p:tgtEl>
                                        <p:attrNameLst>
                                          <p:attrName>ppt_x</p:attrName>
                                          <p:attrName>ppt_y</p:attrName>
                                        </p:attrNameLst>
                                      </p:cBhvr>
                                      <p:rCtr x="-7661" y="-96"/>
                                    </p:animMotion>
                                  </p:childTnLst>
                                </p:cTn>
                              </p:par>
                            </p:childTnLst>
                          </p:cTn>
                        </p:par>
                        <p:par>
                          <p:cTn id="796" fill="hold">
                            <p:stCondLst>
                              <p:cond delay="1257"/>
                            </p:stCondLst>
                            <p:childTnLst>
                              <p:par>
                                <p:cTn id="797" presetID="1" presetClass="exit" presetSubtype="0" fill="hold" grpId="16" nodeType="afterEffect">
                                  <p:stCondLst>
                                    <p:cond delay="0"/>
                                  </p:stCondLst>
                                  <p:childTnLst>
                                    <p:set>
                                      <p:cBhvr>
                                        <p:cTn id="798" dur="1" fill="hold">
                                          <p:stCondLst>
                                            <p:cond delay="0"/>
                                          </p:stCondLst>
                                        </p:cTn>
                                        <p:tgtEl>
                                          <p:spTgt spid="157"/>
                                        </p:tgtEl>
                                        <p:attrNameLst>
                                          <p:attrName>style.visibility</p:attrName>
                                        </p:attrNameLst>
                                      </p:cBhvr>
                                      <p:to>
                                        <p:strVal val="hidden"/>
                                      </p:to>
                                    </p:set>
                                  </p:childTnLst>
                                </p:cTn>
                              </p:par>
                            </p:childTnLst>
                          </p:cTn>
                        </p:par>
                        <p:par>
                          <p:cTn id="799" fill="hold">
                            <p:stCondLst>
                              <p:cond delay="1257"/>
                            </p:stCondLst>
                            <p:childTnLst>
                              <p:par>
                                <p:cTn id="800" presetID="63" presetClass="path" presetSubtype="0" accel="50000" decel="50000" fill="hold" grpId="15" nodeType="afterEffect">
                                  <p:stCondLst>
                                    <p:cond delay="0"/>
                                  </p:stCondLst>
                                  <p:childTnLst>
                                    <p:animMotion origin="layout" path="M -2.5E-6 4.44444E-6 L 1.01031 0.00096 " pathEditMode="relative" rAng="0" ptsTypes="AA">
                                      <p:cBhvr>
                                        <p:cTn id="801" dur="10" fill="hold"/>
                                        <p:tgtEl>
                                          <p:spTgt spid="157"/>
                                        </p:tgtEl>
                                        <p:attrNameLst>
                                          <p:attrName>ppt_x</p:attrName>
                                          <p:attrName>ppt_y</p:attrName>
                                        </p:attrNameLst>
                                      </p:cBhvr>
                                      <p:rCtr x="50510" y="39"/>
                                    </p:animMotion>
                                  </p:childTnLst>
                                </p:cTn>
                              </p:par>
                            </p:childTnLst>
                          </p:cTn>
                        </p:par>
                        <p:par>
                          <p:cTn id="802" fill="hold">
                            <p:stCondLst>
                              <p:cond delay="1267"/>
                            </p:stCondLst>
                            <p:childTnLst>
                              <p:par>
                                <p:cTn id="803" presetID="10" presetClass="entr" presetSubtype="0" fill="hold" grpId="17" nodeType="afterEffect">
                                  <p:stCondLst>
                                    <p:cond delay="0"/>
                                  </p:stCondLst>
                                  <p:childTnLst>
                                    <p:set>
                                      <p:cBhvr>
                                        <p:cTn id="804" dur="1" fill="hold">
                                          <p:stCondLst>
                                            <p:cond delay="0"/>
                                          </p:stCondLst>
                                        </p:cTn>
                                        <p:tgtEl>
                                          <p:spTgt spid="157"/>
                                        </p:tgtEl>
                                        <p:attrNameLst>
                                          <p:attrName>style.visibility</p:attrName>
                                        </p:attrNameLst>
                                      </p:cBhvr>
                                      <p:to>
                                        <p:strVal val="visible"/>
                                      </p:to>
                                    </p:set>
                                    <p:animEffect transition="in" filter="fade">
                                      <p:cBhvr>
                                        <p:cTn id="805" dur="500"/>
                                        <p:tgtEl>
                                          <p:spTgt spid="157"/>
                                        </p:tgtEl>
                                      </p:cBhvr>
                                    </p:animEffect>
                                  </p:childTnLst>
                                </p:cTn>
                              </p:par>
                            </p:childTnLst>
                          </p:cTn>
                        </p:par>
                      </p:childTnLst>
                    </p:cTn>
                  </p:par>
                </p:childTnLst>
              </p:cTn>
              <p:nextCondLst>
                <p:cond evt="onClick" delay="0">
                  <p:tgtEl>
                    <p:spTgt spid="57"/>
                  </p:tgtEl>
                </p:cond>
              </p:nextCondLst>
            </p:seq>
            <p:seq concurrent="1" nextAc="seek">
              <p:cTn id="806" restart="whenNotActive" fill="hold" evtFilter="cancelBubble" nodeType="interactiveSeq">
                <p:stCondLst>
                  <p:cond evt="onClick" delay="0">
                    <p:tgtEl>
                      <p:spTgt spid="66"/>
                    </p:tgtEl>
                  </p:cond>
                </p:stCondLst>
                <p:endSync evt="end" delay="0">
                  <p:rtn val="all"/>
                </p:endSync>
                <p:childTnLst>
                  <p:par>
                    <p:cTn id="807" fill="hold">
                      <p:stCondLst>
                        <p:cond delay="0"/>
                      </p:stCondLst>
                      <p:childTnLst>
                        <p:par>
                          <p:cTn id="808" fill="hold">
                            <p:stCondLst>
                              <p:cond delay="0"/>
                            </p:stCondLst>
                            <p:childTnLst>
                              <p:par>
                                <p:cTn id="809" presetID="1" presetClass="mediacall" presetSubtype="0" fill="hold" nodeType="clickEffect">
                                  <p:stCondLst>
                                    <p:cond delay="0"/>
                                  </p:stCondLst>
                                  <p:childTnLst>
                                    <p:cmd type="call" cmd="playFrom(0.0)">
                                      <p:cBhvr>
                                        <p:cTn id="810" dur="816" fill="hold"/>
                                        <p:tgtEl>
                                          <p:spTgt spid="5"/>
                                        </p:tgtEl>
                                      </p:cBhvr>
                                    </p:cmd>
                                  </p:childTnLst>
                                </p:cTn>
                              </p:par>
                              <p:par>
                                <p:cTn id="811" presetID="2" presetClass="exit" presetSubtype="4" fill="hold" nodeType="withEffect">
                                  <p:stCondLst>
                                    <p:cond delay="0"/>
                                  </p:stCondLst>
                                  <p:childTnLst>
                                    <p:anim calcmode="lin" valueType="num">
                                      <p:cBhvr additive="base">
                                        <p:cTn id="812" dur="250"/>
                                        <p:tgtEl>
                                          <p:spTgt spid="29"/>
                                        </p:tgtEl>
                                        <p:attrNameLst>
                                          <p:attrName>ppt_x</p:attrName>
                                        </p:attrNameLst>
                                      </p:cBhvr>
                                      <p:tavLst>
                                        <p:tav tm="0">
                                          <p:val>
                                            <p:strVal val="ppt_x"/>
                                          </p:val>
                                        </p:tav>
                                        <p:tav tm="100000">
                                          <p:val>
                                            <p:strVal val="ppt_x"/>
                                          </p:val>
                                        </p:tav>
                                      </p:tavLst>
                                    </p:anim>
                                    <p:anim calcmode="lin" valueType="num">
                                      <p:cBhvr additive="base">
                                        <p:cTn id="813" dur="250"/>
                                        <p:tgtEl>
                                          <p:spTgt spid="29"/>
                                        </p:tgtEl>
                                        <p:attrNameLst>
                                          <p:attrName>ppt_y</p:attrName>
                                        </p:attrNameLst>
                                      </p:cBhvr>
                                      <p:tavLst>
                                        <p:tav tm="0">
                                          <p:val>
                                            <p:strVal val="ppt_y"/>
                                          </p:val>
                                        </p:tav>
                                        <p:tav tm="100000">
                                          <p:val>
                                            <p:strVal val="1+ppt_h/2"/>
                                          </p:val>
                                        </p:tav>
                                      </p:tavLst>
                                    </p:anim>
                                    <p:set>
                                      <p:cBhvr>
                                        <p:cTn id="814" dur="1" fill="hold">
                                          <p:stCondLst>
                                            <p:cond delay="249"/>
                                          </p:stCondLst>
                                        </p:cTn>
                                        <p:tgtEl>
                                          <p:spTgt spid="29"/>
                                        </p:tgtEl>
                                        <p:attrNameLst>
                                          <p:attrName>style.visibility</p:attrName>
                                        </p:attrNameLst>
                                      </p:cBhvr>
                                      <p:to>
                                        <p:strVal val="hidden"/>
                                      </p:to>
                                    </p:set>
                                  </p:childTnLst>
                                </p:cTn>
                              </p:par>
                            </p:childTnLst>
                          </p:cTn>
                        </p:par>
                        <p:par>
                          <p:cTn id="815" fill="hold">
                            <p:stCondLst>
                              <p:cond delay="816"/>
                            </p:stCondLst>
                            <p:childTnLst>
                              <p:par>
                                <p:cTn id="816" presetID="1" presetClass="exit" presetSubtype="0" fill="hold" nodeType="afterEffect">
                                  <p:stCondLst>
                                    <p:cond delay="0"/>
                                  </p:stCondLst>
                                  <p:childTnLst>
                                    <p:set>
                                      <p:cBhvr>
                                        <p:cTn id="817" dur="1" fill="hold">
                                          <p:stCondLst>
                                            <p:cond delay="0"/>
                                          </p:stCondLst>
                                        </p:cTn>
                                        <p:tgtEl>
                                          <p:spTgt spid="93"/>
                                        </p:tgtEl>
                                        <p:attrNameLst>
                                          <p:attrName>style.visibility</p:attrName>
                                        </p:attrNameLst>
                                      </p:cBhvr>
                                      <p:to>
                                        <p:strVal val="hidden"/>
                                      </p:to>
                                    </p:set>
                                  </p:childTnLst>
                                </p:cTn>
                              </p:par>
                              <p:par>
                                <p:cTn id="818" presetID="1" presetClass="entr" presetSubtype="0" fill="hold" nodeType="withEffect">
                                  <p:stCondLst>
                                    <p:cond delay="0"/>
                                  </p:stCondLst>
                                  <p:childTnLst>
                                    <p:set>
                                      <p:cBhvr>
                                        <p:cTn id="819" dur="1" fill="hold">
                                          <p:stCondLst>
                                            <p:cond delay="0"/>
                                          </p:stCondLst>
                                        </p:cTn>
                                        <p:tgtEl>
                                          <p:spTgt spid="92"/>
                                        </p:tgtEl>
                                        <p:attrNameLst>
                                          <p:attrName>style.visibility</p:attrName>
                                        </p:attrNameLst>
                                      </p:cBhvr>
                                      <p:to>
                                        <p:strVal val="visible"/>
                                      </p:to>
                                    </p:set>
                                  </p:childTnLst>
                                </p:cTn>
                              </p:par>
                              <p:par>
                                <p:cTn id="82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821" dur="1000" fill="hold"/>
                                        <p:tgtEl>
                                          <p:spTgt spid="92"/>
                                        </p:tgtEl>
                                        <p:attrNameLst>
                                          <p:attrName>ppt_x</p:attrName>
                                          <p:attrName>ppt_y</p:attrName>
                                        </p:attrNameLst>
                                      </p:cBhvr>
                                      <p:rCtr x="24327" y="2662"/>
                                    </p:animMotion>
                                  </p:childTnLst>
                                </p:cTn>
                              </p:par>
                              <p:par>
                                <p:cTn id="822" presetID="8" presetClass="emph" presetSubtype="0" fill="hold" nodeType="withEffect">
                                  <p:stCondLst>
                                    <p:cond delay="0"/>
                                  </p:stCondLst>
                                  <p:childTnLst>
                                    <p:animRot by="5400000">
                                      <p:cBhvr>
                                        <p:cTn id="823" dur="750" fill="hold"/>
                                        <p:tgtEl>
                                          <p:spTgt spid="92"/>
                                        </p:tgtEl>
                                        <p:attrNameLst>
                                          <p:attrName>r</p:attrName>
                                        </p:attrNameLst>
                                      </p:cBhvr>
                                    </p:animRot>
                                  </p:childTnLst>
                                </p:cTn>
                              </p:par>
                            </p:childTnLst>
                          </p:cTn>
                        </p:par>
                        <p:par>
                          <p:cTn id="824" fill="hold">
                            <p:stCondLst>
                              <p:cond delay="1816"/>
                            </p:stCondLst>
                            <p:childTnLst>
                              <p:par>
                                <p:cTn id="825" presetID="1" presetClass="exit" presetSubtype="0" fill="hold" grpId="7" nodeType="afterEffect">
                                  <p:stCondLst>
                                    <p:cond delay="0"/>
                                  </p:stCondLst>
                                  <p:childTnLst>
                                    <p:set>
                                      <p:cBhvr>
                                        <p:cTn id="826" dur="1" fill="hold">
                                          <p:stCondLst>
                                            <p:cond delay="0"/>
                                          </p:stCondLst>
                                        </p:cTn>
                                        <p:tgtEl>
                                          <p:spTgt spid="156"/>
                                        </p:tgtEl>
                                        <p:attrNameLst>
                                          <p:attrName>style.visibility</p:attrName>
                                        </p:attrNameLst>
                                      </p:cBhvr>
                                      <p:to>
                                        <p:strVal val="hidden"/>
                                      </p:to>
                                    </p:set>
                                  </p:childTnLst>
                                </p:cTn>
                              </p:par>
                            </p:childTnLst>
                          </p:cTn>
                        </p:par>
                        <p:par>
                          <p:cTn id="827" fill="hold">
                            <p:stCondLst>
                              <p:cond delay="1816"/>
                            </p:stCondLst>
                            <p:childTnLst>
                              <p:par>
                                <p:cTn id="828" presetID="63" presetClass="path" presetSubtype="0" accel="50000" decel="50000" fill="hold" grpId="6" nodeType="afterEffect">
                                  <p:stCondLst>
                                    <p:cond delay="0"/>
                                  </p:stCondLst>
                                  <p:childTnLst>
                                    <p:animMotion origin="layout" path="M -2.5E-6 4.44444E-6 L 0.50782 0.00057 " pathEditMode="relative" rAng="0" ptsTypes="AA">
                                      <p:cBhvr>
                                        <p:cTn id="829" dur="10" fill="hold"/>
                                        <p:tgtEl>
                                          <p:spTgt spid="156"/>
                                        </p:tgtEl>
                                        <p:attrNameLst>
                                          <p:attrName>ppt_x</p:attrName>
                                          <p:attrName>ppt_y</p:attrName>
                                        </p:attrNameLst>
                                      </p:cBhvr>
                                      <p:rCtr x="25391" y="19"/>
                                    </p:animMotion>
                                  </p:childTnLst>
                                </p:cTn>
                              </p:par>
                            </p:childTnLst>
                          </p:cTn>
                        </p:par>
                        <p:par>
                          <p:cTn id="830" fill="hold">
                            <p:stCondLst>
                              <p:cond delay="1826"/>
                            </p:stCondLst>
                            <p:childTnLst>
                              <p:par>
                                <p:cTn id="831" presetID="10" presetClass="entr" presetSubtype="0" fill="hold" grpId="8" nodeType="afterEffect">
                                  <p:stCondLst>
                                    <p:cond delay="0"/>
                                  </p:stCondLst>
                                  <p:childTnLst>
                                    <p:set>
                                      <p:cBhvr>
                                        <p:cTn id="832" dur="1" fill="hold">
                                          <p:stCondLst>
                                            <p:cond delay="0"/>
                                          </p:stCondLst>
                                        </p:cTn>
                                        <p:tgtEl>
                                          <p:spTgt spid="156"/>
                                        </p:tgtEl>
                                        <p:attrNameLst>
                                          <p:attrName>style.visibility</p:attrName>
                                        </p:attrNameLst>
                                      </p:cBhvr>
                                      <p:to>
                                        <p:strVal val="visible"/>
                                      </p:to>
                                    </p:set>
                                    <p:animEffect transition="in" filter="fade">
                                      <p:cBhvr>
                                        <p:cTn id="833" dur="500"/>
                                        <p:tgtEl>
                                          <p:spTgt spid="156"/>
                                        </p:tgtEl>
                                      </p:cBhvr>
                                    </p:animEffect>
                                  </p:childTnLst>
                                </p:cTn>
                              </p:par>
                            </p:childTnLst>
                          </p:cTn>
                        </p:par>
                      </p:childTnLst>
                    </p:cTn>
                  </p:par>
                </p:childTnLst>
              </p:cTn>
              <p:nextCondLst>
                <p:cond evt="onClick" delay="0">
                  <p:tgtEl>
                    <p:spTgt spid="66"/>
                  </p:tgtEl>
                </p:cond>
              </p:nextCondLst>
            </p:seq>
            <p:seq concurrent="1" nextAc="seek">
              <p:cTn id="834" restart="whenNotActive" fill="hold" evtFilter="cancelBubble" nodeType="interactiveSeq">
                <p:stCondLst>
                  <p:cond evt="onClick" delay="0">
                    <p:tgtEl>
                      <p:spTgt spid="68"/>
                    </p:tgtEl>
                  </p:cond>
                </p:stCondLst>
                <p:endSync evt="end" delay="0">
                  <p:rtn val="all"/>
                </p:endSync>
                <p:childTnLst>
                  <p:par>
                    <p:cTn id="835" fill="hold">
                      <p:stCondLst>
                        <p:cond delay="0"/>
                      </p:stCondLst>
                      <p:childTnLst>
                        <p:par>
                          <p:cTn id="836" fill="hold">
                            <p:stCondLst>
                              <p:cond delay="0"/>
                            </p:stCondLst>
                            <p:childTnLst>
                              <p:par>
                                <p:cTn id="837" presetID="1" presetClass="mediacall" presetSubtype="0" fill="hold" nodeType="clickEffect">
                                  <p:stCondLst>
                                    <p:cond delay="0"/>
                                  </p:stCondLst>
                                  <p:childTnLst>
                                    <p:cmd type="call" cmd="playFrom(0.0)">
                                      <p:cBhvr>
                                        <p:cTn id="838" dur="548" fill="hold"/>
                                        <p:tgtEl>
                                          <p:spTgt spid="6"/>
                                        </p:tgtEl>
                                      </p:cBhvr>
                                    </p:cmd>
                                  </p:childTnLst>
                                </p:cTn>
                              </p:par>
                              <p:par>
                                <p:cTn id="839" presetID="2" presetClass="exit" presetSubtype="4" fill="hold" nodeType="withEffect">
                                  <p:stCondLst>
                                    <p:cond delay="0"/>
                                  </p:stCondLst>
                                  <p:childTnLst>
                                    <p:anim calcmode="lin" valueType="num">
                                      <p:cBhvr additive="base">
                                        <p:cTn id="840" dur="250"/>
                                        <p:tgtEl>
                                          <p:spTgt spid="29"/>
                                        </p:tgtEl>
                                        <p:attrNameLst>
                                          <p:attrName>ppt_x</p:attrName>
                                        </p:attrNameLst>
                                      </p:cBhvr>
                                      <p:tavLst>
                                        <p:tav tm="0">
                                          <p:val>
                                            <p:strVal val="ppt_x"/>
                                          </p:val>
                                        </p:tav>
                                        <p:tav tm="100000">
                                          <p:val>
                                            <p:strVal val="ppt_x"/>
                                          </p:val>
                                        </p:tav>
                                      </p:tavLst>
                                    </p:anim>
                                    <p:anim calcmode="lin" valueType="num">
                                      <p:cBhvr additive="base">
                                        <p:cTn id="841" dur="250"/>
                                        <p:tgtEl>
                                          <p:spTgt spid="29"/>
                                        </p:tgtEl>
                                        <p:attrNameLst>
                                          <p:attrName>ppt_y</p:attrName>
                                        </p:attrNameLst>
                                      </p:cBhvr>
                                      <p:tavLst>
                                        <p:tav tm="0">
                                          <p:val>
                                            <p:strVal val="ppt_y"/>
                                          </p:val>
                                        </p:tav>
                                        <p:tav tm="100000">
                                          <p:val>
                                            <p:strVal val="1+ppt_h/2"/>
                                          </p:val>
                                        </p:tav>
                                      </p:tavLst>
                                    </p:anim>
                                    <p:set>
                                      <p:cBhvr>
                                        <p:cTn id="842" dur="1" fill="hold">
                                          <p:stCondLst>
                                            <p:cond delay="249"/>
                                          </p:stCondLst>
                                        </p:cTn>
                                        <p:tgtEl>
                                          <p:spTgt spid="29"/>
                                        </p:tgtEl>
                                        <p:attrNameLst>
                                          <p:attrName>style.visibility</p:attrName>
                                        </p:attrNameLst>
                                      </p:cBhvr>
                                      <p:to>
                                        <p:strVal val="hidden"/>
                                      </p:to>
                                    </p:set>
                                  </p:childTnLst>
                                </p:cTn>
                              </p:par>
                            </p:childTnLst>
                          </p:cTn>
                        </p:par>
                        <p:par>
                          <p:cTn id="843" fill="hold">
                            <p:stCondLst>
                              <p:cond delay="548"/>
                            </p:stCondLst>
                            <p:childTnLst>
                              <p:par>
                                <p:cTn id="844" presetID="1" presetClass="exit" presetSubtype="0" fill="hold" nodeType="afterEffect">
                                  <p:stCondLst>
                                    <p:cond delay="0"/>
                                  </p:stCondLst>
                                  <p:childTnLst>
                                    <p:set>
                                      <p:cBhvr>
                                        <p:cTn id="845" dur="1" fill="hold">
                                          <p:stCondLst>
                                            <p:cond delay="0"/>
                                          </p:stCondLst>
                                        </p:cTn>
                                        <p:tgtEl>
                                          <p:spTgt spid="93"/>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2"/>
                                        </p:tgtEl>
                                        <p:attrNameLst>
                                          <p:attrName>style.visibility</p:attrName>
                                        </p:attrNameLst>
                                      </p:cBhvr>
                                      <p:to>
                                        <p:strVal val="visible"/>
                                      </p:to>
                                    </p:set>
                                  </p:childTnLst>
                                </p:cTn>
                              </p:par>
                              <p:par>
                                <p:cTn id="848" presetID="63" presetClass="path" presetSubtype="0" accel="50000" decel="50000" fill="hold" nodeType="withEffect">
                                  <p:stCondLst>
                                    <p:cond delay="0"/>
                                  </p:stCondLst>
                                  <p:childTnLst>
                                    <p:animMotion origin="layout" path="M -2.11806E-6 2.46914E-7 L 0.15484 2.46914E-7 " pathEditMode="relative" rAng="0" ptsTypes="AA">
                                      <p:cBhvr>
                                        <p:cTn id="849" dur="500" fill="hold"/>
                                        <p:tgtEl>
                                          <p:spTgt spid="92"/>
                                        </p:tgtEl>
                                        <p:attrNameLst>
                                          <p:attrName>ppt_x</p:attrName>
                                          <p:attrName>ppt_y</p:attrName>
                                        </p:attrNameLst>
                                      </p:cBhvr>
                                      <p:rCtr x="7737" y="0"/>
                                    </p:animMotion>
                                  </p:childTnLst>
                                </p:cTn>
                              </p:par>
                            </p:childTnLst>
                          </p:cTn>
                        </p:par>
                        <p:par>
                          <p:cTn id="850" fill="hold">
                            <p:stCondLst>
                              <p:cond delay="1048"/>
                            </p:stCondLst>
                            <p:childTnLst>
                              <p:par>
                                <p:cTn id="851" presetID="1" presetClass="exit" presetSubtype="0" fill="hold" grpId="1" nodeType="afterEffect">
                                  <p:stCondLst>
                                    <p:cond delay="0"/>
                                  </p:stCondLst>
                                  <p:childTnLst>
                                    <p:set>
                                      <p:cBhvr>
                                        <p:cTn id="852" dur="1" fill="hold">
                                          <p:stCondLst>
                                            <p:cond delay="0"/>
                                          </p:stCondLst>
                                        </p:cTn>
                                        <p:tgtEl>
                                          <p:spTgt spid="156"/>
                                        </p:tgtEl>
                                        <p:attrNameLst>
                                          <p:attrName>style.visibility</p:attrName>
                                        </p:attrNameLst>
                                      </p:cBhvr>
                                      <p:to>
                                        <p:strVal val="hidden"/>
                                      </p:to>
                                    </p:set>
                                  </p:childTnLst>
                                </p:cTn>
                              </p:par>
                            </p:childTnLst>
                          </p:cTn>
                        </p:par>
                        <p:par>
                          <p:cTn id="853" fill="hold">
                            <p:stCondLst>
                              <p:cond delay="1048"/>
                            </p:stCondLst>
                            <p:childTnLst>
                              <p:par>
                                <p:cTn id="854" presetID="63" presetClass="path" presetSubtype="0" accel="50000" decel="50000" fill="hold" grpId="0" nodeType="afterEffect">
                                  <p:stCondLst>
                                    <p:cond delay="0"/>
                                  </p:stCondLst>
                                  <p:childTnLst>
                                    <p:animMotion origin="layout" path="M -2.5E-6 4.44444E-6 L 0.17285 4.44444E-6 " pathEditMode="relative" rAng="0" ptsTypes="AA">
                                      <p:cBhvr>
                                        <p:cTn id="855" dur="10" fill="hold"/>
                                        <p:tgtEl>
                                          <p:spTgt spid="156"/>
                                        </p:tgtEl>
                                        <p:attrNameLst>
                                          <p:attrName>ppt_x</p:attrName>
                                          <p:attrName>ppt_y</p:attrName>
                                        </p:attrNameLst>
                                      </p:cBhvr>
                                      <p:rCtr x="8637" y="0"/>
                                    </p:animMotion>
                                  </p:childTnLst>
                                </p:cTn>
                              </p:par>
                            </p:childTnLst>
                          </p:cTn>
                        </p:par>
                        <p:par>
                          <p:cTn id="856" fill="hold">
                            <p:stCondLst>
                              <p:cond delay="1058"/>
                            </p:stCondLst>
                            <p:childTnLst>
                              <p:par>
                                <p:cTn id="857" presetID="10" presetClass="entr" presetSubtype="0" fill="hold" grpId="2" nodeType="afterEffect">
                                  <p:stCondLst>
                                    <p:cond delay="0"/>
                                  </p:stCondLst>
                                  <p:childTnLst>
                                    <p:set>
                                      <p:cBhvr>
                                        <p:cTn id="858" dur="1" fill="hold">
                                          <p:stCondLst>
                                            <p:cond delay="0"/>
                                          </p:stCondLst>
                                        </p:cTn>
                                        <p:tgtEl>
                                          <p:spTgt spid="156"/>
                                        </p:tgtEl>
                                        <p:attrNameLst>
                                          <p:attrName>style.visibility</p:attrName>
                                        </p:attrNameLst>
                                      </p:cBhvr>
                                      <p:to>
                                        <p:strVal val="visible"/>
                                      </p:to>
                                    </p:set>
                                    <p:animEffect transition="in" filter="fade">
                                      <p:cBhvr>
                                        <p:cTn id="859" dur="500"/>
                                        <p:tgtEl>
                                          <p:spTgt spid="156"/>
                                        </p:tgtEl>
                                      </p:cBhvr>
                                    </p:animEffect>
                                  </p:childTnLst>
                                </p:cTn>
                              </p:par>
                            </p:childTnLst>
                          </p:cTn>
                        </p:par>
                      </p:childTnLst>
                    </p:cTn>
                  </p:par>
                </p:childTnLst>
              </p:cTn>
              <p:nextCondLst>
                <p:cond evt="onClick" delay="0">
                  <p:tgtEl>
                    <p:spTgt spid="68"/>
                  </p:tgtEl>
                </p:cond>
              </p:nextCondLst>
            </p:seq>
            <p:seq concurrent="1" nextAc="seek">
              <p:cTn id="860" restart="whenNotActive" fill="hold" evtFilter="cancelBubble" nodeType="interactiveSeq">
                <p:stCondLst>
                  <p:cond evt="onClick" delay="0">
                    <p:tgtEl>
                      <p:spTgt spid="67"/>
                    </p:tgtEl>
                  </p:cond>
                </p:stCondLst>
                <p:endSync evt="end" delay="0">
                  <p:rtn val="all"/>
                </p:endSync>
                <p:childTnLst>
                  <p:par>
                    <p:cTn id="861" fill="hold">
                      <p:stCondLst>
                        <p:cond delay="0"/>
                      </p:stCondLst>
                      <p:childTnLst>
                        <p:par>
                          <p:cTn id="862" fill="hold">
                            <p:stCondLst>
                              <p:cond delay="0"/>
                            </p:stCondLst>
                            <p:childTnLst>
                              <p:par>
                                <p:cTn id="863" presetID="1" presetClass="mediacall" presetSubtype="0" fill="hold" nodeType="clickEffect">
                                  <p:stCondLst>
                                    <p:cond delay="0"/>
                                  </p:stCondLst>
                                  <p:childTnLst>
                                    <p:cmd type="call" cmd="playFrom(0.0)">
                                      <p:cBhvr>
                                        <p:cTn id="864" dur="1044" fill="hold"/>
                                        <p:tgtEl>
                                          <p:spTgt spid="7"/>
                                        </p:tgtEl>
                                      </p:cBhvr>
                                    </p:cmd>
                                  </p:childTnLst>
                                </p:cTn>
                              </p:par>
                              <p:par>
                                <p:cTn id="865" presetID="2" presetClass="exit" presetSubtype="4" fill="hold" nodeType="withEffect">
                                  <p:stCondLst>
                                    <p:cond delay="0"/>
                                  </p:stCondLst>
                                  <p:childTnLst>
                                    <p:anim calcmode="lin" valueType="num">
                                      <p:cBhvr additive="base">
                                        <p:cTn id="866" dur="250"/>
                                        <p:tgtEl>
                                          <p:spTgt spid="29"/>
                                        </p:tgtEl>
                                        <p:attrNameLst>
                                          <p:attrName>ppt_x</p:attrName>
                                        </p:attrNameLst>
                                      </p:cBhvr>
                                      <p:tavLst>
                                        <p:tav tm="0">
                                          <p:val>
                                            <p:strVal val="ppt_x"/>
                                          </p:val>
                                        </p:tav>
                                        <p:tav tm="100000">
                                          <p:val>
                                            <p:strVal val="ppt_x"/>
                                          </p:val>
                                        </p:tav>
                                      </p:tavLst>
                                    </p:anim>
                                    <p:anim calcmode="lin" valueType="num">
                                      <p:cBhvr additive="base">
                                        <p:cTn id="867" dur="250"/>
                                        <p:tgtEl>
                                          <p:spTgt spid="29"/>
                                        </p:tgtEl>
                                        <p:attrNameLst>
                                          <p:attrName>ppt_y</p:attrName>
                                        </p:attrNameLst>
                                      </p:cBhvr>
                                      <p:tavLst>
                                        <p:tav tm="0">
                                          <p:val>
                                            <p:strVal val="ppt_y"/>
                                          </p:val>
                                        </p:tav>
                                        <p:tav tm="100000">
                                          <p:val>
                                            <p:strVal val="1+ppt_h/2"/>
                                          </p:val>
                                        </p:tav>
                                      </p:tavLst>
                                    </p:anim>
                                    <p:set>
                                      <p:cBhvr>
                                        <p:cTn id="868" dur="1" fill="hold">
                                          <p:stCondLst>
                                            <p:cond delay="249"/>
                                          </p:stCondLst>
                                        </p:cTn>
                                        <p:tgtEl>
                                          <p:spTgt spid="29"/>
                                        </p:tgtEl>
                                        <p:attrNameLst>
                                          <p:attrName>style.visibility</p:attrName>
                                        </p:attrNameLst>
                                      </p:cBhvr>
                                      <p:to>
                                        <p:strVal val="hidden"/>
                                      </p:to>
                                    </p:set>
                                  </p:childTnLst>
                                </p:cTn>
                              </p:par>
                            </p:childTnLst>
                          </p:cTn>
                        </p:par>
                        <p:par>
                          <p:cTn id="869" fill="hold">
                            <p:stCondLst>
                              <p:cond delay="1044"/>
                            </p:stCondLst>
                            <p:childTnLst>
                              <p:par>
                                <p:cTn id="870" presetID="1" presetClass="exit" presetSubtype="0" fill="hold" nodeType="afterEffect">
                                  <p:stCondLst>
                                    <p:cond delay="0"/>
                                  </p:stCondLst>
                                  <p:childTnLst>
                                    <p:set>
                                      <p:cBhvr>
                                        <p:cTn id="871" dur="1" fill="hold">
                                          <p:stCondLst>
                                            <p:cond delay="0"/>
                                          </p:stCondLst>
                                        </p:cTn>
                                        <p:tgtEl>
                                          <p:spTgt spid="93"/>
                                        </p:tgtEl>
                                        <p:attrNameLst>
                                          <p:attrName>style.visibility</p:attrName>
                                        </p:attrNameLst>
                                      </p:cBhvr>
                                      <p:to>
                                        <p:strVal val="hidden"/>
                                      </p:to>
                                    </p:set>
                                  </p:childTnLst>
                                </p:cTn>
                              </p:par>
                              <p:par>
                                <p:cTn id="872" presetID="1" presetClass="entr" presetSubtype="0" fill="hold" nodeType="withEffect">
                                  <p:stCondLst>
                                    <p:cond delay="0"/>
                                  </p:stCondLst>
                                  <p:childTnLst>
                                    <p:set>
                                      <p:cBhvr>
                                        <p:cTn id="873" dur="1" fill="hold">
                                          <p:stCondLst>
                                            <p:cond delay="0"/>
                                          </p:stCondLst>
                                        </p:cTn>
                                        <p:tgtEl>
                                          <p:spTgt spid="92"/>
                                        </p:tgtEl>
                                        <p:attrNameLst>
                                          <p:attrName>style.visibility</p:attrName>
                                        </p:attrNameLst>
                                      </p:cBhvr>
                                      <p:to>
                                        <p:strVal val="visible"/>
                                      </p:to>
                                    </p:set>
                                  </p:childTnLst>
                                </p:cTn>
                              </p:par>
                              <p:par>
                                <p:cTn id="874" presetID="42" presetClass="path" presetSubtype="0" accel="50000" decel="50000" fill="hold" nodeType="withEffect">
                                  <p:stCondLst>
                                    <p:cond delay="0"/>
                                  </p:stCondLst>
                                  <p:childTnLst>
                                    <p:animMotion origin="layout" path="M -2.11806E-6 2.46914E-7 L 0.33898 -0.00058 " pathEditMode="relative" rAng="0" ptsTypes="AA">
                                      <p:cBhvr>
                                        <p:cTn id="875" dur="750" fill="hold"/>
                                        <p:tgtEl>
                                          <p:spTgt spid="92"/>
                                        </p:tgtEl>
                                        <p:attrNameLst>
                                          <p:attrName>ppt_x</p:attrName>
                                          <p:attrName>ppt_y</p:attrName>
                                        </p:attrNameLst>
                                      </p:cBhvr>
                                      <p:rCtr x="16949" y="-39"/>
                                    </p:animMotion>
                                  </p:childTnLst>
                                </p:cTn>
                              </p:par>
                            </p:childTnLst>
                          </p:cTn>
                        </p:par>
                        <p:par>
                          <p:cTn id="876" fill="hold">
                            <p:stCondLst>
                              <p:cond delay="1794"/>
                            </p:stCondLst>
                            <p:childTnLst>
                              <p:par>
                                <p:cTn id="877" presetID="1" presetClass="exit" presetSubtype="0" fill="hold" grpId="4" nodeType="afterEffect">
                                  <p:stCondLst>
                                    <p:cond delay="0"/>
                                  </p:stCondLst>
                                  <p:childTnLst>
                                    <p:set>
                                      <p:cBhvr>
                                        <p:cTn id="878" dur="1" fill="hold">
                                          <p:stCondLst>
                                            <p:cond delay="0"/>
                                          </p:stCondLst>
                                        </p:cTn>
                                        <p:tgtEl>
                                          <p:spTgt spid="156"/>
                                        </p:tgtEl>
                                        <p:attrNameLst>
                                          <p:attrName>style.visibility</p:attrName>
                                        </p:attrNameLst>
                                      </p:cBhvr>
                                      <p:to>
                                        <p:strVal val="hidden"/>
                                      </p:to>
                                    </p:set>
                                  </p:childTnLst>
                                </p:cTn>
                              </p:par>
                            </p:childTnLst>
                          </p:cTn>
                        </p:par>
                        <p:par>
                          <p:cTn id="879" fill="hold">
                            <p:stCondLst>
                              <p:cond delay="1794"/>
                            </p:stCondLst>
                            <p:childTnLst>
                              <p:par>
                                <p:cTn id="880" presetID="63" presetClass="path" presetSubtype="0" accel="50000" decel="50000" fill="hold" grpId="3" nodeType="afterEffect">
                                  <p:stCondLst>
                                    <p:cond delay="0"/>
                                  </p:stCondLst>
                                  <p:childTnLst>
                                    <p:animMotion origin="layout" path="M -2.5E-6 4.44444E-6 L 0.34071 0.00019 " pathEditMode="relative" rAng="0" ptsTypes="AA">
                                      <p:cBhvr>
                                        <p:cTn id="881" dur="10" fill="hold"/>
                                        <p:tgtEl>
                                          <p:spTgt spid="156"/>
                                        </p:tgtEl>
                                        <p:attrNameLst>
                                          <p:attrName>ppt_x</p:attrName>
                                          <p:attrName>ppt_y</p:attrName>
                                        </p:attrNameLst>
                                      </p:cBhvr>
                                      <p:rCtr x="17036" y="0"/>
                                    </p:animMotion>
                                  </p:childTnLst>
                                </p:cTn>
                              </p:par>
                            </p:childTnLst>
                          </p:cTn>
                        </p:par>
                        <p:par>
                          <p:cTn id="882" fill="hold">
                            <p:stCondLst>
                              <p:cond delay="1804"/>
                            </p:stCondLst>
                            <p:childTnLst>
                              <p:par>
                                <p:cTn id="883" presetID="10" presetClass="entr" presetSubtype="0" fill="hold" grpId="5" nodeType="afterEffect">
                                  <p:stCondLst>
                                    <p:cond delay="0"/>
                                  </p:stCondLst>
                                  <p:childTnLst>
                                    <p:set>
                                      <p:cBhvr>
                                        <p:cTn id="884" dur="1" fill="hold">
                                          <p:stCondLst>
                                            <p:cond delay="0"/>
                                          </p:stCondLst>
                                        </p:cTn>
                                        <p:tgtEl>
                                          <p:spTgt spid="156"/>
                                        </p:tgtEl>
                                        <p:attrNameLst>
                                          <p:attrName>style.visibility</p:attrName>
                                        </p:attrNameLst>
                                      </p:cBhvr>
                                      <p:to>
                                        <p:strVal val="visible"/>
                                      </p:to>
                                    </p:set>
                                    <p:animEffect transition="in" filter="fade">
                                      <p:cBhvr>
                                        <p:cTn id="885" dur="500"/>
                                        <p:tgtEl>
                                          <p:spTgt spid="156"/>
                                        </p:tgtEl>
                                      </p:cBhvr>
                                    </p:animEffect>
                                  </p:childTnLst>
                                </p:cTn>
                              </p:par>
                            </p:childTnLst>
                          </p:cTn>
                        </p:par>
                      </p:childTnLst>
                    </p:cTn>
                  </p:par>
                </p:childTnLst>
              </p:cTn>
              <p:nextCondLst>
                <p:cond evt="onClick" delay="0">
                  <p:tgtEl>
                    <p:spTgt spid="67"/>
                  </p:tgtEl>
                </p:cond>
              </p:nextCondLst>
            </p:seq>
            <p:seq concurrent="1" nextAc="seek">
              <p:cTn id="886" restart="whenNotActive" fill="hold" evtFilter="cancelBubble" nodeType="interactiveSeq">
                <p:stCondLst>
                  <p:cond evt="onClick" delay="0">
                    <p:tgtEl>
                      <p:spTgt spid="65"/>
                    </p:tgtEl>
                  </p:cond>
                </p:stCondLst>
                <p:endSync evt="end" delay="0">
                  <p:rtn val="all"/>
                </p:endSync>
                <p:childTnLst>
                  <p:par>
                    <p:cTn id="887" fill="hold">
                      <p:stCondLst>
                        <p:cond delay="0"/>
                      </p:stCondLst>
                      <p:childTnLst>
                        <p:par>
                          <p:cTn id="888" fill="hold">
                            <p:stCondLst>
                              <p:cond delay="0"/>
                            </p:stCondLst>
                            <p:childTnLst>
                              <p:par>
                                <p:cTn id="889" presetID="1" presetClass="mediacall" presetSubtype="0" fill="hold" nodeType="clickEffect">
                                  <p:stCondLst>
                                    <p:cond delay="0"/>
                                  </p:stCondLst>
                                  <p:childTnLst>
                                    <p:cmd type="call" cmd="playFrom(0.0)">
                                      <p:cBhvr>
                                        <p:cTn id="890" dur="626" fill="hold"/>
                                        <p:tgtEl>
                                          <p:spTgt spid="8"/>
                                        </p:tgtEl>
                                      </p:cBhvr>
                                    </p:cmd>
                                  </p:childTnLst>
                                </p:cTn>
                              </p:par>
                              <p:par>
                                <p:cTn id="891" presetID="2" presetClass="exit" presetSubtype="4" fill="hold" nodeType="withEffect">
                                  <p:stCondLst>
                                    <p:cond delay="0"/>
                                  </p:stCondLst>
                                  <p:childTnLst>
                                    <p:anim calcmode="lin" valueType="num">
                                      <p:cBhvr additive="base">
                                        <p:cTn id="892" dur="250"/>
                                        <p:tgtEl>
                                          <p:spTgt spid="29"/>
                                        </p:tgtEl>
                                        <p:attrNameLst>
                                          <p:attrName>ppt_x</p:attrName>
                                        </p:attrNameLst>
                                      </p:cBhvr>
                                      <p:tavLst>
                                        <p:tav tm="0">
                                          <p:val>
                                            <p:strVal val="ppt_x"/>
                                          </p:val>
                                        </p:tav>
                                        <p:tav tm="100000">
                                          <p:val>
                                            <p:strVal val="ppt_x"/>
                                          </p:val>
                                        </p:tav>
                                      </p:tavLst>
                                    </p:anim>
                                    <p:anim calcmode="lin" valueType="num">
                                      <p:cBhvr additive="base">
                                        <p:cTn id="893" dur="250"/>
                                        <p:tgtEl>
                                          <p:spTgt spid="29"/>
                                        </p:tgtEl>
                                        <p:attrNameLst>
                                          <p:attrName>ppt_y</p:attrName>
                                        </p:attrNameLst>
                                      </p:cBhvr>
                                      <p:tavLst>
                                        <p:tav tm="0">
                                          <p:val>
                                            <p:strVal val="ppt_y"/>
                                          </p:val>
                                        </p:tav>
                                        <p:tav tm="100000">
                                          <p:val>
                                            <p:strVal val="1+ppt_h/2"/>
                                          </p:val>
                                        </p:tav>
                                      </p:tavLst>
                                    </p:anim>
                                    <p:set>
                                      <p:cBhvr>
                                        <p:cTn id="894" dur="1" fill="hold">
                                          <p:stCondLst>
                                            <p:cond delay="249"/>
                                          </p:stCondLst>
                                        </p:cTn>
                                        <p:tgtEl>
                                          <p:spTgt spid="29"/>
                                        </p:tgtEl>
                                        <p:attrNameLst>
                                          <p:attrName>style.visibility</p:attrName>
                                        </p:attrNameLst>
                                      </p:cBhvr>
                                      <p:to>
                                        <p:strVal val="hidden"/>
                                      </p:to>
                                    </p:set>
                                  </p:childTnLst>
                                </p:cTn>
                              </p:par>
                            </p:childTnLst>
                          </p:cTn>
                        </p:par>
                        <p:par>
                          <p:cTn id="895" fill="hold">
                            <p:stCondLst>
                              <p:cond delay="626"/>
                            </p:stCondLst>
                            <p:childTnLst>
                              <p:par>
                                <p:cTn id="896" presetID="1" presetClass="exit" presetSubtype="0" fill="hold" nodeType="afterEffect">
                                  <p:stCondLst>
                                    <p:cond delay="0"/>
                                  </p:stCondLst>
                                  <p:childTnLst>
                                    <p:set>
                                      <p:cBhvr>
                                        <p:cTn id="897" dur="1" fill="hold">
                                          <p:stCondLst>
                                            <p:cond delay="0"/>
                                          </p:stCondLst>
                                        </p:cTn>
                                        <p:tgtEl>
                                          <p:spTgt spid="92"/>
                                        </p:tgtEl>
                                        <p:attrNameLst>
                                          <p:attrName>style.visibility</p:attrName>
                                        </p:attrNameLst>
                                      </p:cBhvr>
                                      <p:to>
                                        <p:strVal val="hidden"/>
                                      </p:to>
                                    </p:set>
                                  </p:childTnLst>
                                </p:cTn>
                              </p:par>
                              <p:par>
                                <p:cTn id="898" presetID="1" presetClass="entr" presetSubtype="0" fill="hold" nodeType="withEffect">
                                  <p:stCondLst>
                                    <p:cond delay="0"/>
                                  </p:stCondLst>
                                  <p:childTnLst>
                                    <p:set>
                                      <p:cBhvr>
                                        <p:cTn id="899" dur="1" fill="hold">
                                          <p:stCondLst>
                                            <p:cond delay="0"/>
                                          </p:stCondLst>
                                        </p:cTn>
                                        <p:tgtEl>
                                          <p:spTgt spid="93"/>
                                        </p:tgtEl>
                                        <p:attrNameLst>
                                          <p:attrName>style.visibility</p:attrName>
                                        </p:attrNameLst>
                                      </p:cBhvr>
                                      <p:to>
                                        <p:strVal val="visible"/>
                                      </p:to>
                                    </p:set>
                                  </p:childTnLst>
                                </p:cTn>
                              </p:par>
                              <p:par>
                                <p:cTn id="900" presetID="42" presetClass="path" presetSubtype="0" accel="50000" decel="50000" fill="hold" nodeType="withEffect">
                                  <p:stCondLst>
                                    <p:cond delay="0"/>
                                  </p:stCondLst>
                                  <p:childTnLst>
                                    <p:animMotion origin="layout" path="M -1.00694E-6 2.46914E-7 L -0.48893 0.00231 " pathEditMode="relative" rAng="0" ptsTypes="AA">
                                      <p:cBhvr>
                                        <p:cTn id="901" dur="1000" fill="hold"/>
                                        <p:tgtEl>
                                          <p:spTgt spid="93"/>
                                        </p:tgtEl>
                                        <p:attrNameLst>
                                          <p:attrName>ppt_x</p:attrName>
                                          <p:attrName>ppt_y</p:attrName>
                                        </p:attrNameLst>
                                      </p:cBhvr>
                                      <p:rCtr x="-24447" y="116"/>
                                    </p:animMotion>
                                  </p:childTnLst>
                                </p:cTn>
                              </p:par>
                            </p:childTnLst>
                          </p:cTn>
                        </p:par>
                        <p:par>
                          <p:cTn id="902" fill="hold">
                            <p:stCondLst>
                              <p:cond delay="1626"/>
                            </p:stCondLst>
                            <p:childTnLst>
                              <p:par>
                                <p:cTn id="903" presetID="1" presetClass="exit" presetSubtype="0" fill="hold" grpId="10" nodeType="afterEffect">
                                  <p:stCondLst>
                                    <p:cond delay="0"/>
                                  </p:stCondLst>
                                  <p:childTnLst>
                                    <p:set>
                                      <p:cBhvr>
                                        <p:cTn id="904" dur="1" fill="hold">
                                          <p:stCondLst>
                                            <p:cond delay="0"/>
                                          </p:stCondLst>
                                        </p:cTn>
                                        <p:tgtEl>
                                          <p:spTgt spid="156"/>
                                        </p:tgtEl>
                                        <p:attrNameLst>
                                          <p:attrName>style.visibility</p:attrName>
                                        </p:attrNameLst>
                                      </p:cBhvr>
                                      <p:to>
                                        <p:strVal val="hidden"/>
                                      </p:to>
                                    </p:set>
                                  </p:childTnLst>
                                </p:cTn>
                              </p:par>
                            </p:childTnLst>
                          </p:cTn>
                        </p:par>
                        <p:par>
                          <p:cTn id="905" fill="hold">
                            <p:stCondLst>
                              <p:cond delay="1626"/>
                            </p:stCondLst>
                            <p:childTnLst>
                              <p:par>
                                <p:cTn id="906" presetID="63" presetClass="path" presetSubtype="0" accel="50000" decel="50000" fill="hold" grpId="9" nodeType="afterEffect">
                                  <p:stCondLst>
                                    <p:cond delay="0"/>
                                  </p:stCondLst>
                                  <p:childTnLst>
                                    <p:animMotion origin="layout" path="M 4.23611E-6 4.44444E-6 L 0.67513 0.00038 " pathEditMode="relative" rAng="0" ptsTypes="AA">
                                      <p:cBhvr>
                                        <p:cTn id="907" dur="10" fill="hold"/>
                                        <p:tgtEl>
                                          <p:spTgt spid="156"/>
                                        </p:tgtEl>
                                        <p:attrNameLst>
                                          <p:attrName>ppt_x</p:attrName>
                                          <p:attrName>ppt_y</p:attrName>
                                        </p:attrNameLst>
                                      </p:cBhvr>
                                      <p:rCtr x="33757" y="19"/>
                                    </p:animMotion>
                                  </p:childTnLst>
                                </p:cTn>
                              </p:par>
                            </p:childTnLst>
                          </p:cTn>
                        </p:par>
                        <p:par>
                          <p:cTn id="908" fill="hold">
                            <p:stCondLst>
                              <p:cond delay="1636"/>
                            </p:stCondLst>
                            <p:childTnLst>
                              <p:par>
                                <p:cTn id="909" presetID="10" presetClass="entr" presetSubtype="0" fill="hold" grpId="11" nodeType="afterEffect">
                                  <p:stCondLst>
                                    <p:cond delay="0"/>
                                  </p:stCondLst>
                                  <p:childTnLst>
                                    <p:set>
                                      <p:cBhvr>
                                        <p:cTn id="910" dur="1" fill="hold">
                                          <p:stCondLst>
                                            <p:cond delay="0"/>
                                          </p:stCondLst>
                                        </p:cTn>
                                        <p:tgtEl>
                                          <p:spTgt spid="156"/>
                                        </p:tgtEl>
                                        <p:attrNameLst>
                                          <p:attrName>style.visibility</p:attrName>
                                        </p:attrNameLst>
                                      </p:cBhvr>
                                      <p:to>
                                        <p:strVal val="visible"/>
                                      </p:to>
                                    </p:set>
                                    <p:animEffect transition="in" filter="fade">
                                      <p:cBhvr>
                                        <p:cTn id="911" dur="500"/>
                                        <p:tgtEl>
                                          <p:spTgt spid="156"/>
                                        </p:tgtEl>
                                      </p:cBhvr>
                                    </p:animEffect>
                                  </p:childTnLst>
                                </p:cTn>
                              </p:par>
                            </p:childTnLst>
                          </p:cTn>
                        </p:par>
                      </p:childTnLst>
                    </p:cTn>
                  </p:par>
                </p:childTnLst>
              </p:cTn>
              <p:nextCondLst>
                <p:cond evt="onClick" delay="0">
                  <p:tgtEl>
                    <p:spTgt spid="65"/>
                  </p:tgtEl>
                </p:cond>
              </p:nextCondLst>
            </p:seq>
            <p:seq concurrent="1" nextAc="seek">
              <p:cTn id="912" restart="whenNotActive" fill="hold" evtFilter="cancelBubble" nodeType="interactiveSeq">
                <p:stCondLst>
                  <p:cond evt="onClick" delay="0">
                    <p:tgtEl>
                      <p:spTgt spid="64"/>
                    </p:tgtEl>
                  </p:cond>
                </p:stCondLst>
                <p:endSync evt="end" delay="0">
                  <p:rtn val="all"/>
                </p:endSync>
                <p:childTnLst>
                  <p:par>
                    <p:cTn id="913" fill="hold">
                      <p:stCondLst>
                        <p:cond delay="0"/>
                      </p:stCondLst>
                      <p:childTnLst>
                        <p:par>
                          <p:cTn id="914" fill="hold">
                            <p:stCondLst>
                              <p:cond delay="0"/>
                            </p:stCondLst>
                            <p:childTnLst>
                              <p:par>
                                <p:cTn id="915" presetID="1" presetClass="mediacall" presetSubtype="0" fill="hold" nodeType="clickEffect">
                                  <p:stCondLst>
                                    <p:cond delay="0"/>
                                  </p:stCondLst>
                                  <p:childTnLst>
                                    <p:cmd type="call" cmd="playFrom(0.0)">
                                      <p:cBhvr>
                                        <p:cTn id="916" dur="1044" fill="hold"/>
                                        <p:tgtEl>
                                          <p:spTgt spid="9"/>
                                        </p:tgtEl>
                                      </p:cBhvr>
                                    </p:cmd>
                                  </p:childTnLst>
                                </p:cTn>
                              </p:par>
                              <p:par>
                                <p:cTn id="917" presetID="2" presetClass="exit" presetSubtype="4" fill="hold" nodeType="withEffect">
                                  <p:stCondLst>
                                    <p:cond delay="0"/>
                                  </p:stCondLst>
                                  <p:childTnLst>
                                    <p:anim calcmode="lin" valueType="num">
                                      <p:cBhvr additive="base">
                                        <p:cTn id="918" dur="250"/>
                                        <p:tgtEl>
                                          <p:spTgt spid="29"/>
                                        </p:tgtEl>
                                        <p:attrNameLst>
                                          <p:attrName>ppt_x</p:attrName>
                                        </p:attrNameLst>
                                      </p:cBhvr>
                                      <p:tavLst>
                                        <p:tav tm="0">
                                          <p:val>
                                            <p:strVal val="ppt_x"/>
                                          </p:val>
                                        </p:tav>
                                        <p:tav tm="100000">
                                          <p:val>
                                            <p:strVal val="ppt_x"/>
                                          </p:val>
                                        </p:tav>
                                      </p:tavLst>
                                    </p:anim>
                                    <p:anim calcmode="lin" valueType="num">
                                      <p:cBhvr additive="base">
                                        <p:cTn id="919" dur="250"/>
                                        <p:tgtEl>
                                          <p:spTgt spid="29"/>
                                        </p:tgtEl>
                                        <p:attrNameLst>
                                          <p:attrName>ppt_y</p:attrName>
                                        </p:attrNameLst>
                                      </p:cBhvr>
                                      <p:tavLst>
                                        <p:tav tm="0">
                                          <p:val>
                                            <p:strVal val="ppt_y"/>
                                          </p:val>
                                        </p:tav>
                                        <p:tav tm="100000">
                                          <p:val>
                                            <p:strVal val="1+ppt_h/2"/>
                                          </p:val>
                                        </p:tav>
                                      </p:tavLst>
                                    </p:anim>
                                    <p:set>
                                      <p:cBhvr>
                                        <p:cTn id="920" dur="1" fill="hold">
                                          <p:stCondLst>
                                            <p:cond delay="249"/>
                                          </p:stCondLst>
                                        </p:cTn>
                                        <p:tgtEl>
                                          <p:spTgt spid="29"/>
                                        </p:tgtEl>
                                        <p:attrNameLst>
                                          <p:attrName>style.visibility</p:attrName>
                                        </p:attrNameLst>
                                      </p:cBhvr>
                                      <p:to>
                                        <p:strVal val="hidden"/>
                                      </p:to>
                                    </p:set>
                                  </p:childTnLst>
                                </p:cTn>
                              </p:par>
                            </p:childTnLst>
                          </p:cTn>
                        </p:par>
                        <p:par>
                          <p:cTn id="921" fill="hold">
                            <p:stCondLst>
                              <p:cond delay="1044"/>
                            </p:stCondLst>
                            <p:childTnLst>
                              <p:par>
                                <p:cTn id="922" presetID="1" presetClass="exit" presetSubtype="0" fill="hold" nodeType="afterEffect">
                                  <p:stCondLst>
                                    <p:cond delay="0"/>
                                  </p:stCondLst>
                                  <p:childTnLst>
                                    <p:set>
                                      <p:cBhvr>
                                        <p:cTn id="923" dur="1" fill="hold">
                                          <p:stCondLst>
                                            <p:cond delay="0"/>
                                          </p:stCondLst>
                                        </p:cTn>
                                        <p:tgtEl>
                                          <p:spTgt spid="92"/>
                                        </p:tgtEl>
                                        <p:attrNameLst>
                                          <p:attrName>style.visibility</p:attrName>
                                        </p:attrNameLst>
                                      </p:cBhvr>
                                      <p:to>
                                        <p:strVal val="hidden"/>
                                      </p:to>
                                    </p:set>
                                  </p:childTnLst>
                                </p:cTn>
                              </p:par>
                              <p:par>
                                <p:cTn id="924" presetID="1" presetClass="entr" presetSubtype="0" fill="hold" nodeType="withEffect">
                                  <p:stCondLst>
                                    <p:cond delay="0"/>
                                  </p:stCondLst>
                                  <p:childTnLst>
                                    <p:set>
                                      <p:cBhvr>
                                        <p:cTn id="925" dur="1" fill="hold">
                                          <p:stCondLst>
                                            <p:cond delay="0"/>
                                          </p:stCondLst>
                                        </p:cTn>
                                        <p:tgtEl>
                                          <p:spTgt spid="93"/>
                                        </p:tgtEl>
                                        <p:attrNameLst>
                                          <p:attrName>style.visibility</p:attrName>
                                        </p:attrNameLst>
                                      </p:cBhvr>
                                      <p:to>
                                        <p:strVal val="visible"/>
                                      </p:to>
                                    </p:set>
                                  </p:childTnLst>
                                </p:cTn>
                              </p:par>
                              <p:par>
                                <p:cTn id="926"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927" dur="750" fill="hold"/>
                                        <p:tgtEl>
                                          <p:spTgt spid="93"/>
                                        </p:tgtEl>
                                        <p:attrNameLst>
                                          <p:attrName>ppt_x</p:attrName>
                                          <p:attrName>ppt_y</p:attrName>
                                        </p:attrNameLst>
                                      </p:cBhvr>
                                      <p:rCtr x="-16536" y="1755"/>
                                    </p:animMotion>
                                  </p:childTnLst>
                                </p:cTn>
                              </p:par>
                              <p:par>
                                <p:cTn id="928" presetID="8" presetClass="emph" presetSubtype="0" fill="hold" nodeType="withEffect">
                                  <p:stCondLst>
                                    <p:cond delay="0"/>
                                  </p:stCondLst>
                                  <p:childTnLst>
                                    <p:animRot by="-5400000">
                                      <p:cBhvr>
                                        <p:cTn id="929" dur="500" fill="hold"/>
                                        <p:tgtEl>
                                          <p:spTgt spid="93"/>
                                        </p:tgtEl>
                                        <p:attrNameLst>
                                          <p:attrName>r</p:attrName>
                                        </p:attrNameLst>
                                      </p:cBhvr>
                                    </p:animRot>
                                  </p:childTnLst>
                                </p:cTn>
                              </p:par>
                            </p:childTnLst>
                          </p:cTn>
                        </p:par>
                        <p:par>
                          <p:cTn id="930" fill="hold">
                            <p:stCondLst>
                              <p:cond delay="1794"/>
                            </p:stCondLst>
                            <p:childTnLst>
                              <p:par>
                                <p:cTn id="931" presetID="1" presetClass="exit" presetSubtype="0" fill="hold" grpId="13" nodeType="afterEffect">
                                  <p:stCondLst>
                                    <p:cond delay="0"/>
                                  </p:stCondLst>
                                  <p:childTnLst>
                                    <p:set>
                                      <p:cBhvr>
                                        <p:cTn id="932" dur="1" fill="hold">
                                          <p:stCondLst>
                                            <p:cond delay="0"/>
                                          </p:stCondLst>
                                        </p:cTn>
                                        <p:tgtEl>
                                          <p:spTgt spid="156"/>
                                        </p:tgtEl>
                                        <p:attrNameLst>
                                          <p:attrName>style.visibility</p:attrName>
                                        </p:attrNameLst>
                                      </p:cBhvr>
                                      <p:to>
                                        <p:strVal val="hidden"/>
                                      </p:to>
                                    </p:set>
                                  </p:childTnLst>
                                </p:cTn>
                              </p:par>
                            </p:childTnLst>
                          </p:cTn>
                        </p:par>
                        <p:par>
                          <p:cTn id="933" fill="hold">
                            <p:stCondLst>
                              <p:cond delay="1794"/>
                            </p:stCondLst>
                            <p:childTnLst>
                              <p:par>
                                <p:cTn id="934" presetID="63" presetClass="path" presetSubtype="0" accel="50000" decel="50000" fill="hold" grpId="12" nodeType="afterEffect">
                                  <p:stCondLst>
                                    <p:cond delay="0"/>
                                  </p:stCondLst>
                                  <p:childTnLst>
                                    <p:animMotion origin="layout" path="M -2.5E-6 4.44444E-6 L 0.84278 0.00077 " pathEditMode="relative" rAng="0" ptsTypes="AA">
                                      <p:cBhvr>
                                        <p:cTn id="935" dur="10" fill="hold"/>
                                        <p:tgtEl>
                                          <p:spTgt spid="156"/>
                                        </p:tgtEl>
                                        <p:attrNameLst>
                                          <p:attrName>ppt_x</p:attrName>
                                          <p:attrName>ppt_y</p:attrName>
                                        </p:attrNameLst>
                                      </p:cBhvr>
                                      <p:rCtr x="42133" y="39"/>
                                    </p:animMotion>
                                  </p:childTnLst>
                                </p:cTn>
                              </p:par>
                            </p:childTnLst>
                          </p:cTn>
                        </p:par>
                        <p:par>
                          <p:cTn id="936" fill="hold">
                            <p:stCondLst>
                              <p:cond delay="1804"/>
                            </p:stCondLst>
                            <p:childTnLst>
                              <p:par>
                                <p:cTn id="937" presetID="10" presetClass="entr" presetSubtype="0" fill="hold" grpId="14" nodeType="afterEffect">
                                  <p:stCondLst>
                                    <p:cond delay="0"/>
                                  </p:stCondLst>
                                  <p:childTnLst>
                                    <p:set>
                                      <p:cBhvr>
                                        <p:cTn id="938" dur="1" fill="hold">
                                          <p:stCondLst>
                                            <p:cond delay="0"/>
                                          </p:stCondLst>
                                        </p:cTn>
                                        <p:tgtEl>
                                          <p:spTgt spid="156"/>
                                        </p:tgtEl>
                                        <p:attrNameLst>
                                          <p:attrName>style.visibility</p:attrName>
                                        </p:attrNameLst>
                                      </p:cBhvr>
                                      <p:to>
                                        <p:strVal val="visible"/>
                                      </p:to>
                                    </p:set>
                                    <p:animEffect transition="in" filter="fade">
                                      <p:cBhvr>
                                        <p:cTn id="939" dur="500"/>
                                        <p:tgtEl>
                                          <p:spTgt spid="156"/>
                                        </p:tgtEl>
                                      </p:cBhvr>
                                    </p:animEffect>
                                  </p:childTnLst>
                                </p:cTn>
                              </p:par>
                            </p:childTnLst>
                          </p:cTn>
                        </p:par>
                      </p:childTnLst>
                    </p:cTn>
                  </p:par>
                </p:childTnLst>
              </p:cTn>
              <p:nextCondLst>
                <p:cond evt="onClick" delay="0">
                  <p:tgtEl>
                    <p:spTgt spid="64"/>
                  </p:tgtEl>
                </p:cond>
              </p:nextCondLst>
            </p:seq>
            <p:seq concurrent="1" nextAc="seek">
              <p:cTn id="940" restart="whenNotActive" fill="hold" evtFilter="cancelBubble" nodeType="interactiveSeq">
                <p:stCondLst>
                  <p:cond evt="onClick" delay="0">
                    <p:tgtEl>
                      <p:spTgt spid="63"/>
                    </p:tgtEl>
                  </p:cond>
                </p:stCondLst>
                <p:endSync evt="end" delay="0">
                  <p:rtn val="all"/>
                </p:endSync>
                <p:childTnLst>
                  <p:par>
                    <p:cTn id="941" fill="hold">
                      <p:stCondLst>
                        <p:cond delay="0"/>
                      </p:stCondLst>
                      <p:childTnLst>
                        <p:par>
                          <p:cTn id="942" fill="hold">
                            <p:stCondLst>
                              <p:cond delay="0"/>
                            </p:stCondLst>
                            <p:childTnLst>
                              <p:par>
                                <p:cTn id="943" presetID="1" presetClass="mediacall" presetSubtype="0" fill="hold" nodeType="clickEffect">
                                  <p:stCondLst>
                                    <p:cond delay="0"/>
                                  </p:stCondLst>
                                  <p:childTnLst>
                                    <p:cmd type="call" cmd="playFrom(0.0)">
                                      <p:cBhvr>
                                        <p:cTn id="944" dur="757" fill="hold"/>
                                        <p:tgtEl>
                                          <p:spTgt spid="38"/>
                                        </p:tgtEl>
                                      </p:cBhvr>
                                    </p:cmd>
                                  </p:childTnLst>
                                </p:cTn>
                              </p:par>
                              <p:par>
                                <p:cTn id="945" presetID="2" presetClass="exit" presetSubtype="4" fill="hold" nodeType="withEffect">
                                  <p:stCondLst>
                                    <p:cond delay="0"/>
                                  </p:stCondLst>
                                  <p:childTnLst>
                                    <p:anim calcmode="lin" valueType="num">
                                      <p:cBhvr additive="base">
                                        <p:cTn id="946" dur="250"/>
                                        <p:tgtEl>
                                          <p:spTgt spid="29"/>
                                        </p:tgtEl>
                                        <p:attrNameLst>
                                          <p:attrName>ppt_x</p:attrName>
                                        </p:attrNameLst>
                                      </p:cBhvr>
                                      <p:tavLst>
                                        <p:tav tm="0">
                                          <p:val>
                                            <p:strVal val="ppt_x"/>
                                          </p:val>
                                        </p:tav>
                                        <p:tav tm="100000">
                                          <p:val>
                                            <p:strVal val="ppt_x"/>
                                          </p:val>
                                        </p:tav>
                                      </p:tavLst>
                                    </p:anim>
                                    <p:anim calcmode="lin" valueType="num">
                                      <p:cBhvr additive="base">
                                        <p:cTn id="947" dur="250"/>
                                        <p:tgtEl>
                                          <p:spTgt spid="29"/>
                                        </p:tgtEl>
                                        <p:attrNameLst>
                                          <p:attrName>ppt_y</p:attrName>
                                        </p:attrNameLst>
                                      </p:cBhvr>
                                      <p:tavLst>
                                        <p:tav tm="0">
                                          <p:val>
                                            <p:strVal val="ppt_y"/>
                                          </p:val>
                                        </p:tav>
                                        <p:tav tm="100000">
                                          <p:val>
                                            <p:strVal val="1+ppt_h/2"/>
                                          </p:val>
                                        </p:tav>
                                      </p:tavLst>
                                    </p:anim>
                                    <p:set>
                                      <p:cBhvr>
                                        <p:cTn id="948" dur="1" fill="hold">
                                          <p:stCondLst>
                                            <p:cond delay="249"/>
                                          </p:stCondLst>
                                        </p:cTn>
                                        <p:tgtEl>
                                          <p:spTgt spid="29"/>
                                        </p:tgtEl>
                                        <p:attrNameLst>
                                          <p:attrName>style.visibility</p:attrName>
                                        </p:attrNameLst>
                                      </p:cBhvr>
                                      <p:to>
                                        <p:strVal val="hidden"/>
                                      </p:to>
                                    </p:set>
                                  </p:childTnLst>
                                </p:cTn>
                              </p:par>
                            </p:childTnLst>
                          </p:cTn>
                        </p:par>
                        <p:par>
                          <p:cTn id="949" fill="hold">
                            <p:stCondLst>
                              <p:cond delay="757"/>
                            </p:stCondLst>
                            <p:childTnLst>
                              <p:par>
                                <p:cTn id="950" presetID="1" presetClass="exit" presetSubtype="0" fill="hold" nodeType="afterEffect">
                                  <p:stCondLst>
                                    <p:cond delay="0"/>
                                  </p:stCondLst>
                                  <p:childTnLst>
                                    <p:set>
                                      <p:cBhvr>
                                        <p:cTn id="951" dur="1" fill="hold">
                                          <p:stCondLst>
                                            <p:cond delay="0"/>
                                          </p:stCondLst>
                                        </p:cTn>
                                        <p:tgtEl>
                                          <p:spTgt spid="92"/>
                                        </p:tgtEl>
                                        <p:attrNameLst>
                                          <p:attrName>style.visibility</p:attrName>
                                        </p:attrNameLst>
                                      </p:cBhvr>
                                      <p:to>
                                        <p:strVal val="hidden"/>
                                      </p:to>
                                    </p:set>
                                  </p:childTnLst>
                                </p:cTn>
                              </p:par>
                              <p:par>
                                <p:cTn id="952" presetID="1" presetClass="entr" presetSubtype="0" fill="hold" nodeType="withEffect">
                                  <p:stCondLst>
                                    <p:cond delay="0"/>
                                  </p:stCondLst>
                                  <p:childTnLst>
                                    <p:set>
                                      <p:cBhvr>
                                        <p:cTn id="953" dur="1" fill="hold">
                                          <p:stCondLst>
                                            <p:cond delay="0"/>
                                          </p:stCondLst>
                                        </p:cTn>
                                        <p:tgtEl>
                                          <p:spTgt spid="93"/>
                                        </p:tgtEl>
                                        <p:attrNameLst>
                                          <p:attrName>style.visibility</p:attrName>
                                        </p:attrNameLst>
                                      </p:cBhvr>
                                      <p:to>
                                        <p:strVal val="visible"/>
                                      </p:to>
                                    </p:set>
                                  </p:childTnLst>
                                </p:cTn>
                              </p:par>
                              <p:par>
                                <p:cTn id="954" presetID="35" presetClass="path" presetSubtype="0" accel="50000" decel="50000" fill="hold" nodeType="withEffect">
                                  <p:stCondLst>
                                    <p:cond delay="0"/>
                                  </p:stCondLst>
                                  <p:childTnLst>
                                    <p:animMotion origin="layout" path="M -1.00694E-6 2.46914E-7 L -0.1531 -0.00193 " pathEditMode="relative" rAng="0" ptsTypes="AA">
                                      <p:cBhvr>
                                        <p:cTn id="955" dur="500" fill="hold"/>
                                        <p:tgtEl>
                                          <p:spTgt spid="93"/>
                                        </p:tgtEl>
                                        <p:attrNameLst>
                                          <p:attrName>ppt_x</p:attrName>
                                          <p:attrName>ppt_y</p:attrName>
                                        </p:attrNameLst>
                                      </p:cBhvr>
                                      <p:rCtr x="-7661" y="-96"/>
                                    </p:animMotion>
                                  </p:childTnLst>
                                </p:cTn>
                              </p:par>
                            </p:childTnLst>
                          </p:cTn>
                        </p:par>
                        <p:par>
                          <p:cTn id="956" fill="hold">
                            <p:stCondLst>
                              <p:cond delay="1257"/>
                            </p:stCondLst>
                            <p:childTnLst>
                              <p:par>
                                <p:cTn id="957" presetID="1" presetClass="exit" presetSubtype="0" fill="hold" grpId="16" nodeType="afterEffect">
                                  <p:stCondLst>
                                    <p:cond delay="0"/>
                                  </p:stCondLst>
                                  <p:childTnLst>
                                    <p:set>
                                      <p:cBhvr>
                                        <p:cTn id="958" dur="1" fill="hold">
                                          <p:stCondLst>
                                            <p:cond delay="0"/>
                                          </p:stCondLst>
                                        </p:cTn>
                                        <p:tgtEl>
                                          <p:spTgt spid="156"/>
                                        </p:tgtEl>
                                        <p:attrNameLst>
                                          <p:attrName>style.visibility</p:attrName>
                                        </p:attrNameLst>
                                      </p:cBhvr>
                                      <p:to>
                                        <p:strVal val="hidden"/>
                                      </p:to>
                                    </p:set>
                                  </p:childTnLst>
                                </p:cTn>
                              </p:par>
                            </p:childTnLst>
                          </p:cTn>
                        </p:par>
                        <p:par>
                          <p:cTn id="959" fill="hold">
                            <p:stCondLst>
                              <p:cond delay="1257"/>
                            </p:stCondLst>
                            <p:childTnLst>
                              <p:par>
                                <p:cTn id="960" presetID="63" presetClass="path" presetSubtype="0" accel="50000" decel="50000" fill="hold" grpId="15" nodeType="afterEffect">
                                  <p:stCondLst>
                                    <p:cond delay="0"/>
                                  </p:stCondLst>
                                  <p:childTnLst>
                                    <p:animMotion origin="layout" path="M -2.5E-6 4.44444E-6 L 1.01031 0.00096 " pathEditMode="relative" rAng="0" ptsTypes="AA">
                                      <p:cBhvr>
                                        <p:cTn id="961" dur="10" fill="hold"/>
                                        <p:tgtEl>
                                          <p:spTgt spid="156"/>
                                        </p:tgtEl>
                                        <p:attrNameLst>
                                          <p:attrName>ppt_x</p:attrName>
                                          <p:attrName>ppt_y</p:attrName>
                                        </p:attrNameLst>
                                      </p:cBhvr>
                                      <p:rCtr x="50510" y="39"/>
                                    </p:animMotion>
                                  </p:childTnLst>
                                </p:cTn>
                              </p:par>
                            </p:childTnLst>
                          </p:cTn>
                        </p:par>
                        <p:par>
                          <p:cTn id="962" fill="hold">
                            <p:stCondLst>
                              <p:cond delay="1267"/>
                            </p:stCondLst>
                            <p:childTnLst>
                              <p:par>
                                <p:cTn id="963" presetID="10" presetClass="entr" presetSubtype="0" fill="hold" grpId="17" nodeType="afterEffect">
                                  <p:stCondLst>
                                    <p:cond delay="0"/>
                                  </p:stCondLst>
                                  <p:childTnLst>
                                    <p:set>
                                      <p:cBhvr>
                                        <p:cTn id="964" dur="1" fill="hold">
                                          <p:stCondLst>
                                            <p:cond delay="0"/>
                                          </p:stCondLst>
                                        </p:cTn>
                                        <p:tgtEl>
                                          <p:spTgt spid="156"/>
                                        </p:tgtEl>
                                        <p:attrNameLst>
                                          <p:attrName>style.visibility</p:attrName>
                                        </p:attrNameLst>
                                      </p:cBhvr>
                                      <p:to>
                                        <p:strVal val="visible"/>
                                      </p:to>
                                    </p:set>
                                    <p:animEffect transition="in" filter="fade">
                                      <p:cBhvr>
                                        <p:cTn id="965" dur="500"/>
                                        <p:tgtEl>
                                          <p:spTgt spid="156"/>
                                        </p:tgtEl>
                                      </p:cBhvr>
                                    </p:animEffect>
                                  </p:childTnLst>
                                </p:cTn>
                              </p:par>
                            </p:childTnLst>
                          </p:cTn>
                        </p:par>
                      </p:childTnLst>
                    </p:cTn>
                  </p:par>
                </p:childTnLst>
              </p:cTn>
              <p:nextCondLst>
                <p:cond evt="onClick" delay="0">
                  <p:tgtEl>
                    <p:spTgt spid="63"/>
                  </p:tgtEl>
                </p:cond>
              </p:nextCondLst>
            </p:seq>
            <p:seq concurrent="1" nextAc="seek">
              <p:cTn id="966" restart="whenNotActive" fill="hold" evtFilter="cancelBubble" nodeType="interactiveSeq">
                <p:stCondLst>
                  <p:cond evt="onClick" delay="0">
                    <p:tgtEl>
                      <p:spTgt spid="78"/>
                    </p:tgtEl>
                  </p:cond>
                </p:stCondLst>
                <p:endSync evt="end" delay="0">
                  <p:rtn val="all"/>
                </p:endSync>
                <p:childTnLst>
                  <p:par>
                    <p:cTn id="967" fill="hold">
                      <p:stCondLst>
                        <p:cond delay="0"/>
                      </p:stCondLst>
                      <p:childTnLst>
                        <p:par>
                          <p:cTn id="968" fill="hold">
                            <p:stCondLst>
                              <p:cond delay="0"/>
                            </p:stCondLst>
                            <p:childTnLst>
                              <p:par>
                                <p:cTn id="969" presetID="1" presetClass="mediacall" presetSubtype="0" fill="hold" nodeType="clickEffect">
                                  <p:stCondLst>
                                    <p:cond delay="0"/>
                                  </p:stCondLst>
                                  <p:childTnLst>
                                    <p:cmd type="call" cmd="playFrom(0.0)">
                                      <p:cBhvr>
                                        <p:cTn id="970" dur="816" fill="hold"/>
                                        <p:tgtEl>
                                          <p:spTgt spid="5"/>
                                        </p:tgtEl>
                                      </p:cBhvr>
                                    </p:cmd>
                                  </p:childTnLst>
                                </p:cTn>
                              </p:par>
                              <p:par>
                                <p:cTn id="971" presetID="2" presetClass="exit" presetSubtype="4" fill="hold" nodeType="withEffect">
                                  <p:stCondLst>
                                    <p:cond delay="0"/>
                                  </p:stCondLst>
                                  <p:childTnLst>
                                    <p:anim calcmode="lin" valueType="num">
                                      <p:cBhvr additive="base">
                                        <p:cTn id="972" dur="250"/>
                                        <p:tgtEl>
                                          <p:spTgt spid="27"/>
                                        </p:tgtEl>
                                        <p:attrNameLst>
                                          <p:attrName>ppt_x</p:attrName>
                                        </p:attrNameLst>
                                      </p:cBhvr>
                                      <p:tavLst>
                                        <p:tav tm="0">
                                          <p:val>
                                            <p:strVal val="ppt_x"/>
                                          </p:val>
                                        </p:tav>
                                        <p:tav tm="100000">
                                          <p:val>
                                            <p:strVal val="ppt_x"/>
                                          </p:val>
                                        </p:tav>
                                      </p:tavLst>
                                    </p:anim>
                                    <p:anim calcmode="lin" valueType="num">
                                      <p:cBhvr additive="base">
                                        <p:cTn id="973" dur="250"/>
                                        <p:tgtEl>
                                          <p:spTgt spid="27"/>
                                        </p:tgtEl>
                                        <p:attrNameLst>
                                          <p:attrName>ppt_y</p:attrName>
                                        </p:attrNameLst>
                                      </p:cBhvr>
                                      <p:tavLst>
                                        <p:tav tm="0">
                                          <p:val>
                                            <p:strVal val="ppt_y"/>
                                          </p:val>
                                        </p:tav>
                                        <p:tav tm="100000">
                                          <p:val>
                                            <p:strVal val="1+ppt_h/2"/>
                                          </p:val>
                                        </p:tav>
                                      </p:tavLst>
                                    </p:anim>
                                    <p:set>
                                      <p:cBhvr>
                                        <p:cTn id="974" dur="1" fill="hold">
                                          <p:stCondLst>
                                            <p:cond delay="249"/>
                                          </p:stCondLst>
                                        </p:cTn>
                                        <p:tgtEl>
                                          <p:spTgt spid="27"/>
                                        </p:tgtEl>
                                        <p:attrNameLst>
                                          <p:attrName>style.visibility</p:attrName>
                                        </p:attrNameLst>
                                      </p:cBhvr>
                                      <p:to>
                                        <p:strVal val="hidden"/>
                                      </p:to>
                                    </p:set>
                                  </p:childTnLst>
                                </p:cTn>
                              </p:par>
                            </p:childTnLst>
                          </p:cTn>
                        </p:par>
                        <p:par>
                          <p:cTn id="975" fill="hold">
                            <p:stCondLst>
                              <p:cond delay="816"/>
                            </p:stCondLst>
                            <p:childTnLst>
                              <p:par>
                                <p:cTn id="976" presetID="1" presetClass="exit" presetSubtype="0" fill="hold" nodeType="afterEffect">
                                  <p:stCondLst>
                                    <p:cond delay="0"/>
                                  </p:stCondLst>
                                  <p:childTnLst>
                                    <p:set>
                                      <p:cBhvr>
                                        <p:cTn id="977" dur="1" fill="hold">
                                          <p:stCondLst>
                                            <p:cond delay="0"/>
                                          </p:stCondLst>
                                        </p:cTn>
                                        <p:tgtEl>
                                          <p:spTgt spid="96"/>
                                        </p:tgtEl>
                                        <p:attrNameLst>
                                          <p:attrName>style.visibility</p:attrName>
                                        </p:attrNameLst>
                                      </p:cBhvr>
                                      <p:to>
                                        <p:strVal val="hidden"/>
                                      </p:to>
                                    </p:set>
                                  </p:childTnLst>
                                </p:cTn>
                              </p:par>
                              <p:par>
                                <p:cTn id="978" presetID="1" presetClass="entr" presetSubtype="0" fill="hold" nodeType="withEffect">
                                  <p:stCondLst>
                                    <p:cond delay="0"/>
                                  </p:stCondLst>
                                  <p:childTnLst>
                                    <p:set>
                                      <p:cBhvr>
                                        <p:cTn id="979" dur="1" fill="hold">
                                          <p:stCondLst>
                                            <p:cond delay="0"/>
                                          </p:stCondLst>
                                        </p:cTn>
                                        <p:tgtEl>
                                          <p:spTgt spid="95"/>
                                        </p:tgtEl>
                                        <p:attrNameLst>
                                          <p:attrName>style.visibility</p:attrName>
                                        </p:attrNameLst>
                                      </p:cBhvr>
                                      <p:to>
                                        <p:strVal val="visible"/>
                                      </p:to>
                                    </p:set>
                                  </p:childTnLst>
                                </p:cTn>
                              </p:par>
                              <p:par>
                                <p:cTn id="980" presetID="54" presetClass="path" presetSubtype="0" accel="50000" decel="50000" fill="hold" nodeType="withEffect">
                                  <p:stCondLst>
                                    <p:cond delay="0"/>
                                  </p:stCondLst>
                                  <p:childTnLst>
                                    <p:animMotion origin="layout" path="M -2.11806E-6 -0.01215 C 0.00923 -0.01408 0.04123 -0.01601 0.05263 -0.01601 C 0.12348 -0.01601 0.19662 0.01447 0.19662 0.04495 C 0.19662 0.02951 0.23308 0.01447 0.26747 0.01447 C 0.30393 0.01447 0.33844 0.02971 0.33844 0.04495 C 0.33844 0.03723 0.35677 0.02951 0.37489 0.02951 C 0.39323 0.02951 0.41135 0.03704 0.41135 0.04495 C 0.41135 0.04089 0.42058 0.03723 0.42969 0.03723 C 0.43891 0.03723 0.44803 0.04109 0.44803 0.04495 C 0.44803 0.04302 0.45248 0.04089 0.45725 0.04089 C 0.45942 0.04089 0.46636 0.04282 0.46636 0.04495 C 0.46636 0.04379 0.46864 0.04302 0.47092 0.04302 C 0.47092 0.04321 0.47537 0.04398 0.47537 0.04495 C 0.47537 0.04437 0.47537 0.04379 0.47754 0.04379 C 0.47754 0.04417 0.47982 0.04437 0.47982 0.04495 C 0.47982 0.04456 0.47982 0.04437 0.47982 0.04417 C 0.48199 0.04417 0.48199 0.04437 0.48199 0.04456 C 0.48427 0.04456 0.48427 0.04437 0.48427 0.04417 C 0.48655 0.04417 0.48655 0.04437 0.48655 0.04456 " pathEditMode="relative" rAng="0" ptsTypes="fffffffffffffffffff">
                                      <p:cBhvr>
                                        <p:cTn id="981" dur="1000" fill="hold"/>
                                        <p:tgtEl>
                                          <p:spTgt spid="95"/>
                                        </p:tgtEl>
                                        <p:attrNameLst>
                                          <p:attrName>ppt_x</p:attrName>
                                          <p:attrName>ppt_y</p:attrName>
                                        </p:attrNameLst>
                                      </p:cBhvr>
                                      <p:rCtr x="24327" y="2662"/>
                                    </p:animMotion>
                                  </p:childTnLst>
                                </p:cTn>
                              </p:par>
                            </p:childTnLst>
                          </p:cTn>
                        </p:par>
                        <p:par>
                          <p:cTn id="982" fill="hold">
                            <p:stCondLst>
                              <p:cond delay="1816"/>
                            </p:stCondLst>
                            <p:childTnLst>
                              <p:par>
                                <p:cTn id="983" presetID="1" presetClass="exit" presetSubtype="0" fill="hold" grpId="7" nodeType="afterEffect">
                                  <p:stCondLst>
                                    <p:cond delay="0"/>
                                  </p:stCondLst>
                                  <p:childTnLst>
                                    <p:set>
                                      <p:cBhvr>
                                        <p:cTn id="984" dur="1" fill="hold">
                                          <p:stCondLst>
                                            <p:cond delay="0"/>
                                          </p:stCondLst>
                                        </p:cTn>
                                        <p:tgtEl>
                                          <p:spTgt spid="178"/>
                                        </p:tgtEl>
                                        <p:attrNameLst>
                                          <p:attrName>style.visibility</p:attrName>
                                        </p:attrNameLst>
                                      </p:cBhvr>
                                      <p:to>
                                        <p:strVal val="hidden"/>
                                      </p:to>
                                    </p:set>
                                  </p:childTnLst>
                                </p:cTn>
                              </p:par>
                            </p:childTnLst>
                          </p:cTn>
                        </p:par>
                        <p:par>
                          <p:cTn id="985" fill="hold">
                            <p:stCondLst>
                              <p:cond delay="1816"/>
                            </p:stCondLst>
                            <p:childTnLst>
                              <p:par>
                                <p:cTn id="986" presetID="63" presetClass="path" presetSubtype="0" accel="50000" decel="50000" fill="hold" grpId="6" nodeType="afterEffect">
                                  <p:stCondLst>
                                    <p:cond delay="0"/>
                                  </p:stCondLst>
                                  <p:childTnLst>
                                    <p:animMotion origin="layout" path="M -2.5E-6 4.44444E-6 L 0.50782 0.00057 " pathEditMode="relative" rAng="0" ptsTypes="AA">
                                      <p:cBhvr>
                                        <p:cTn id="987" dur="10" fill="hold"/>
                                        <p:tgtEl>
                                          <p:spTgt spid="178"/>
                                        </p:tgtEl>
                                        <p:attrNameLst>
                                          <p:attrName>ppt_x</p:attrName>
                                          <p:attrName>ppt_y</p:attrName>
                                        </p:attrNameLst>
                                      </p:cBhvr>
                                      <p:rCtr x="25391" y="19"/>
                                    </p:animMotion>
                                  </p:childTnLst>
                                </p:cTn>
                              </p:par>
                            </p:childTnLst>
                          </p:cTn>
                        </p:par>
                        <p:par>
                          <p:cTn id="988" fill="hold">
                            <p:stCondLst>
                              <p:cond delay="1826"/>
                            </p:stCondLst>
                            <p:childTnLst>
                              <p:par>
                                <p:cTn id="989" presetID="10" presetClass="entr" presetSubtype="0" fill="hold" grpId="8" nodeType="afterEffect">
                                  <p:stCondLst>
                                    <p:cond delay="0"/>
                                  </p:stCondLst>
                                  <p:childTnLst>
                                    <p:set>
                                      <p:cBhvr>
                                        <p:cTn id="990" dur="1" fill="hold">
                                          <p:stCondLst>
                                            <p:cond delay="0"/>
                                          </p:stCondLst>
                                        </p:cTn>
                                        <p:tgtEl>
                                          <p:spTgt spid="178"/>
                                        </p:tgtEl>
                                        <p:attrNameLst>
                                          <p:attrName>style.visibility</p:attrName>
                                        </p:attrNameLst>
                                      </p:cBhvr>
                                      <p:to>
                                        <p:strVal val="visible"/>
                                      </p:to>
                                    </p:set>
                                    <p:animEffect transition="in" filter="fade">
                                      <p:cBhvr>
                                        <p:cTn id="991" dur="500"/>
                                        <p:tgtEl>
                                          <p:spTgt spid="178"/>
                                        </p:tgtEl>
                                      </p:cBhvr>
                                    </p:animEffect>
                                  </p:childTnLst>
                                </p:cTn>
                              </p:par>
                            </p:childTnLst>
                          </p:cTn>
                        </p:par>
                      </p:childTnLst>
                    </p:cTn>
                  </p:par>
                </p:childTnLst>
              </p:cTn>
              <p:nextCondLst>
                <p:cond evt="onClick" delay="0">
                  <p:tgtEl>
                    <p:spTgt spid="78"/>
                  </p:tgtEl>
                </p:cond>
              </p:nextCondLst>
            </p:seq>
            <p:seq concurrent="1" nextAc="seek">
              <p:cTn id="992" restart="whenNotActive" fill="hold" evtFilter="cancelBubble" nodeType="interactiveSeq">
                <p:stCondLst>
                  <p:cond evt="onClick" delay="0">
                    <p:tgtEl>
                      <p:spTgt spid="80"/>
                    </p:tgtEl>
                  </p:cond>
                </p:stCondLst>
                <p:endSync evt="end" delay="0">
                  <p:rtn val="all"/>
                </p:endSync>
                <p:childTnLst>
                  <p:par>
                    <p:cTn id="993" fill="hold">
                      <p:stCondLst>
                        <p:cond delay="0"/>
                      </p:stCondLst>
                      <p:childTnLst>
                        <p:par>
                          <p:cTn id="994" fill="hold">
                            <p:stCondLst>
                              <p:cond delay="0"/>
                            </p:stCondLst>
                            <p:childTnLst>
                              <p:par>
                                <p:cTn id="995" presetID="1" presetClass="mediacall" presetSubtype="0" fill="hold" nodeType="clickEffect">
                                  <p:stCondLst>
                                    <p:cond delay="0"/>
                                  </p:stCondLst>
                                  <p:childTnLst>
                                    <p:cmd type="call" cmd="playFrom(0.0)">
                                      <p:cBhvr>
                                        <p:cTn id="996" dur="548" fill="hold"/>
                                        <p:tgtEl>
                                          <p:spTgt spid="6"/>
                                        </p:tgtEl>
                                      </p:cBhvr>
                                    </p:cmd>
                                  </p:childTnLst>
                                </p:cTn>
                              </p:par>
                              <p:par>
                                <p:cTn id="997" presetID="2" presetClass="exit" presetSubtype="4" fill="hold" nodeType="withEffect">
                                  <p:stCondLst>
                                    <p:cond delay="0"/>
                                  </p:stCondLst>
                                  <p:childTnLst>
                                    <p:anim calcmode="lin" valueType="num">
                                      <p:cBhvr additive="base">
                                        <p:cTn id="998" dur="250"/>
                                        <p:tgtEl>
                                          <p:spTgt spid="27"/>
                                        </p:tgtEl>
                                        <p:attrNameLst>
                                          <p:attrName>ppt_x</p:attrName>
                                        </p:attrNameLst>
                                      </p:cBhvr>
                                      <p:tavLst>
                                        <p:tav tm="0">
                                          <p:val>
                                            <p:strVal val="ppt_x"/>
                                          </p:val>
                                        </p:tav>
                                        <p:tav tm="100000">
                                          <p:val>
                                            <p:strVal val="ppt_x"/>
                                          </p:val>
                                        </p:tav>
                                      </p:tavLst>
                                    </p:anim>
                                    <p:anim calcmode="lin" valueType="num">
                                      <p:cBhvr additive="base">
                                        <p:cTn id="999" dur="250"/>
                                        <p:tgtEl>
                                          <p:spTgt spid="27"/>
                                        </p:tgtEl>
                                        <p:attrNameLst>
                                          <p:attrName>ppt_y</p:attrName>
                                        </p:attrNameLst>
                                      </p:cBhvr>
                                      <p:tavLst>
                                        <p:tav tm="0">
                                          <p:val>
                                            <p:strVal val="ppt_y"/>
                                          </p:val>
                                        </p:tav>
                                        <p:tav tm="100000">
                                          <p:val>
                                            <p:strVal val="1+ppt_h/2"/>
                                          </p:val>
                                        </p:tav>
                                      </p:tavLst>
                                    </p:anim>
                                    <p:set>
                                      <p:cBhvr>
                                        <p:cTn id="1000" dur="1" fill="hold">
                                          <p:stCondLst>
                                            <p:cond delay="249"/>
                                          </p:stCondLst>
                                        </p:cTn>
                                        <p:tgtEl>
                                          <p:spTgt spid="27"/>
                                        </p:tgtEl>
                                        <p:attrNameLst>
                                          <p:attrName>style.visibility</p:attrName>
                                        </p:attrNameLst>
                                      </p:cBhvr>
                                      <p:to>
                                        <p:strVal val="hidden"/>
                                      </p:to>
                                    </p:set>
                                  </p:childTnLst>
                                </p:cTn>
                              </p:par>
                            </p:childTnLst>
                          </p:cTn>
                        </p:par>
                        <p:par>
                          <p:cTn id="1001" fill="hold">
                            <p:stCondLst>
                              <p:cond delay="548"/>
                            </p:stCondLst>
                            <p:childTnLst>
                              <p:par>
                                <p:cTn id="1002" presetID="1" presetClass="exit" presetSubtype="0" fill="hold" nodeType="afterEffect">
                                  <p:stCondLst>
                                    <p:cond delay="0"/>
                                  </p:stCondLst>
                                  <p:childTnLst>
                                    <p:set>
                                      <p:cBhvr>
                                        <p:cTn id="1003" dur="1" fill="hold">
                                          <p:stCondLst>
                                            <p:cond delay="0"/>
                                          </p:stCondLst>
                                        </p:cTn>
                                        <p:tgtEl>
                                          <p:spTgt spid="96"/>
                                        </p:tgtEl>
                                        <p:attrNameLst>
                                          <p:attrName>style.visibility</p:attrName>
                                        </p:attrNameLst>
                                      </p:cBhvr>
                                      <p:to>
                                        <p:strVal val="hidden"/>
                                      </p:to>
                                    </p:set>
                                  </p:childTnLst>
                                </p:cTn>
                              </p:par>
                              <p:par>
                                <p:cTn id="1004" presetID="1" presetClass="entr" presetSubtype="0" fill="hold" nodeType="withEffect">
                                  <p:stCondLst>
                                    <p:cond delay="0"/>
                                  </p:stCondLst>
                                  <p:childTnLst>
                                    <p:set>
                                      <p:cBhvr>
                                        <p:cTn id="1005" dur="1" fill="hold">
                                          <p:stCondLst>
                                            <p:cond delay="0"/>
                                          </p:stCondLst>
                                        </p:cTn>
                                        <p:tgtEl>
                                          <p:spTgt spid="95"/>
                                        </p:tgtEl>
                                        <p:attrNameLst>
                                          <p:attrName>style.visibility</p:attrName>
                                        </p:attrNameLst>
                                      </p:cBhvr>
                                      <p:to>
                                        <p:strVal val="visible"/>
                                      </p:to>
                                    </p:set>
                                  </p:childTnLst>
                                </p:cTn>
                              </p:par>
                              <p:par>
                                <p:cTn id="1006" presetID="63" presetClass="path" presetSubtype="0" accel="50000" decel="50000" fill="hold" nodeType="withEffect">
                                  <p:stCondLst>
                                    <p:cond delay="0"/>
                                  </p:stCondLst>
                                  <p:childTnLst>
                                    <p:animMotion origin="layout" path="M -2.11806E-6 2.46914E-7 L 0.15484 2.46914E-7 " pathEditMode="relative" rAng="0" ptsTypes="AA">
                                      <p:cBhvr>
                                        <p:cTn id="1007" dur="500" fill="hold"/>
                                        <p:tgtEl>
                                          <p:spTgt spid="95"/>
                                        </p:tgtEl>
                                        <p:attrNameLst>
                                          <p:attrName>ppt_x</p:attrName>
                                          <p:attrName>ppt_y</p:attrName>
                                        </p:attrNameLst>
                                      </p:cBhvr>
                                      <p:rCtr x="7737" y="0"/>
                                    </p:animMotion>
                                  </p:childTnLst>
                                </p:cTn>
                              </p:par>
                            </p:childTnLst>
                          </p:cTn>
                        </p:par>
                        <p:par>
                          <p:cTn id="1008" fill="hold">
                            <p:stCondLst>
                              <p:cond delay="1048"/>
                            </p:stCondLst>
                            <p:childTnLst>
                              <p:par>
                                <p:cTn id="1009" presetID="1" presetClass="exit" presetSubtype="0" fill="hold" grpId="1" nodeType="afterEffect">
                                  <p:stCondLst>
                                    <p:cond delay="0"/>
                                  </p:stCondLst>
                                  <p:childTnLst>
                                    <p:set>
                                      <p:cBhvr>
                                        <p:cTn id="1010" dur="1" fill="hold">
                                          <p:stCondLst>
                                            <p:cond delay="0"/>
                                          </p:stCondLst>
                                        </p:cTn>
                                        <p:tgtEl>
                                          <p:spTgt spid="178"/>
                                        </p:tgtEl>
                                        <p:attrNameLst>
                                          <p:attrName>style.visibility</p:attrName>
                                        </p:attrNameLst>
                                      </p:cBhvr>
                                      <p:to>
                                        <p:strVal val="hidden"/>
                                      </p:to>
                                    </p:set>
                                  </p:childTnLst>
                                </p:cTn>
                              </p:par>
                            </p:childTnLst>
                          </p:cTn>
                        </p:par>
                        <p:par>
                          <p:cTn id="1011" fill="hold">
                            <p:stCondLst>
                              <p:cond delay="1048"/>
                            </p:stCondLst>
                            <p:childTnLst>
                              <p:par>
                                <p:cTn id="1012" presetID="63" presetClass="path" presetSubtype="0" accel="50000" decel="50000" fill="hold" grpId="0" nodeType="afterEffect">
                                  <p:stCondLst>
                                    <p:cond delay="0"/>
                                  </p:stCondLst>
                                  <p:childTnLst>
                                    <p:animMotion origin="layout" path="M -2.5E-6 4.44444E-6 L 0.17285 4.44444E-6 " pathEditMode="relative" rAng="0" ptsTypes="AA">
                                      <p:cBhvr>
                                        <p:cTn id="1013" dur="10" fill="hold"/>
                                        <p:tgtEl>
                                          <p:spTgt spid="178"/>
                                        </p:tgtEl>
                                        <p:attrNameLst>
                                          <p:attrName>ppt_x</p:attrName>
                                          <p:attrName>ppt_y</p:attrName>
                                        </p:attrNameLst>
                                      </p:cBhvr>
                                      <p:rCtr x="8637" y="0"/>
                                    </p:animMotion>
                                  </p:childTnLst>
                                </p:cTn>
                              </p:par>
                            </p:childTnLst>
                          </p:cTn>
                        </p:par>
                        <p:par>
                          <p:cTn id="1014" fill="hold">
                            <p:stCondLst>
                              <p:cond delay="1058"/>
                            </p:stCondLst>
                            <p:childTnLst>
                              <p:par>
                                <p:cTn id="1015" presetID="10" presetClass="entr" presetSubtype="0" fill="hold" grpId="2" nodeType="afterEffect">
                                  <p:stCondLst>
                                    <p:cond delay="0"/>
                                  </p:stCondLst>
                                  <p:childTnLst>
                                    <p:set>
                                      <p:cBhvr>
                                        <p:cTn id="1016" dur="1" fill="hold">
                                          <p:stCondLst>
                                            <p:cond delay="0"/>
                                          </p:stCondLst>
                                        </p:cTn>
                                        <p:tgtEl>
                                          <p:spTgt spid="178"/>
                                        </p:tgtEl>
                                        <p:attrNameLst>
                                          <p:attrName>style.visibility</p:attrName>
                                        </p:attrNameLst>
                                      </p:cBhvr>
                                      <p:to>
                                        <p:strVal val="visible"/>
                                      </p:to>
                                    </p:set>
                                    <p:animEffect transition="in" filter="fade">
                                      <p:cBhvr>
                                        <p:cTn id="1017" dur="500"/>
                                        <p:tgtEl>
                                          <p:spTgt spid="178"/>
                                        </p:tgtEl>
                                      </p:cBhvr>
                                    </p:animEffect>
                                  </p:childTnLst>
                                </p:cTn>
                              </p:par>
                            </p:childTnLst>
                          </p:cTn>
                        </p:par>
                      </p:childTnLst>
                    </p:cTn>
                  </p:par>
                </p:childTnLst>
              </p:cTn>
              <p:nextCondLst>
                <p:cond evt="onClick" delay="0">
                  <p:tgtEl>
                    <p:spTgt spid="80"/>
                  </p:tgtEl>
                </p:cond>
              </p:nextCondLst>
            </p:seq>
            <p:seq concurrent="1" nextAc="seek">
              <p:cTn id="1018" restart="whenNotActive" fill="hold" evtFilter="cancelBubble" nodeType="interactiveSeq">
                <p:stCondLst>
                  <p:cond evt="onClick" delay="0">
                    <p:tgtEl>
                      <p:spTgt spid="79"/>
                    </p:tgtEl>
                  </p:cond>
                </p:stCondLst>
                <p:endSync evt="end" delay="0">
                  <p:rtn val="all"/>
                </p:endSync>
                <p:childTnLst>
                  <p:par>
                    <p:cTn id="1019" fill="hold">
                      <p:stCondLst>
                        <p:cond delay="0"/>
                      </p:stCondLst>
                      <p:childTnLst>
                        <p:par>
                          <p:cTn id="1020" fill="hold">
                            <p:stCondLst>
                              <p:cond delay="0"/>
                            </p:stCondLst>
                            <p:childTnLst>
                              <p:par>
                                <p:cTn id="1021" presetID="1" presetClass="mediacall" presetSubtype="0" fill="hold" nodeType="clickEffect">
                                  <p:stCondLst>
                                    <p:cond delay="0"/>
                                  </p:stCondLst>
                                  <p:childTnLst>
                                    <p:cmd type="call" cmd="playFrom(0.0)">
                                      <p:cBhvr>
                                        <p:cTn id="1022" dur="1044" fill="hold"/>
                                        <p:tgtEl>
                                          <p:spTgt spid="7"/>
                                        </p:tgtEl>
                                      </p:cBhvr>
                                    </p:cmd>
                                  </p:childTnLst>
                                </p:cTn>
                              </p:par>
                              <p:par>
                                <p:cTn id="1023" presetID="2" presetClass="exit" presetSubtype="4" fill="hold" nodeType="withEffect">
                                  <p:stCondLst>
                                    <p:cond delay="0"/>
                                  </p:stCondLst>
                                  <p:childTnLst>
                                    <p:anim calcmode="lin" valueType="num">
                                      <p:cBhvr additive="base">
                                        <p:cTn id="1024" dur="250"/>
                                        <p:tgtEl>
                                          <p:spTgt spid="27"/>
                                        </p:tgtEl>
                                        <p:attrNameLst>
                                          <p:attrName>ppt_x</p:attrName>
                                        </p:attrNameLst>
                                      </p:cBhvr>
                                      <p:tavLst>
                                        <p:tav tm="0">
                                          <p:val>
                                            <p:strVal val="ppt_x"/>
                                          </p:val>
                                        </p:tav>
                                        <p:tav tm="100000">
                                          <p:val>
                                            <p:strVal val="ppt_x"/>
                                          </p:val>
                                        </p:tav>
                                      </p:tavLst>
                                    </p:anim>
                                    <p:anim calcmode="lin" valueType="num">
                                      <p:cBhvr additive="base">
                                        <p:cTn id="1025" dur="250"/>
                                        <p:tgtEl>
                                          <p:spTgt spid="27"/>
                                        </p:tgtEl>
                                        <p:attrNameLst>
                                          <p:attrName>ppt_y</p:attrName>
                                        </p:attrNameLst>
                                      </p:cBhvr>
                                      <p:tavLst>
                                        <p:tav tm="0">
                                          <p:val>
                                            <p:strVal val="ppt_y"/>
                                          </p:val>
                                        </p:tav>
                                        <p:tav tm="100000">
                                          <p:val>
                                            <p:strVal val="1+ppt_h/2"/>
                                          </p:val>
                                        </p:tav>
                                      </p:tavLst>
                                    </p:anim>
                                    <p:set>
                                      <p:cBhvr>
                                        <p:cTn id="1026" dur="1" fill="hold">
                                          <p:stCondLst>
                                            <p:cond delay="249"/>
                                          </p:stCondLst>
                                        </p:cTn>
                                        <p:tgtEl>
                                          <p:spTgt spid="27"/>
                                        </p:tgtEl>
                                        <p:attrNameLst>
                                          <p:attrName>style.visibility</p:attrName>
                                        </p:attrNameLst>
                                      </p:cBhvr>
                                      <p:to>
                                        <p:strVal val="hidden"/>
                                      </p:to>
                                    </p:set>
                                  </p:childTnLst>
                                </p:cTn>
                              </p:par>
                            </p:childTnLst>
                          </p:cTn>
                        </p:par>
                        <p:par>
                          <p:cTn id="1027" fill="hold">
                            <p:stCondLst>
                              <p:cond delay="1044"/>
                            </p:stCondLst>
                            <p:childTnLst>
                              <p:par>
                                <p:cTn id="1028" presetID="1" presetClass="exit" presetSubtype="0" fill="hold" nodeType="afterEffect">
                                  <p:stCondLst>
                                    <p:cond delay="0"/>
                                  </p:stCondLst>
                                  <p:childTnLst>
                                    <p:set>
                                      <p:cBhvr>
                                        <p:cTn id="1029" dur="1" fill="hold">
                                          <p:stCondLst>
                                            <p:cond delay="0"/>
                                          </p:stCondLst>
                                        </p:cTn>
                                        <p:tgtEl>
                                          <p:spTgt spid="96"/>
                                        </p:tgtEl>
                                        <p:attrNameLst>
                                          <p:attrName>style.visibility</p:attrName>
                                        </p:attrNameLst>
                                      </p:cBhvr>
                                      <p:to>
                                        <p:strVal val="hidden"/>
                                      </p:to>
                                    </p:set>
                                  </p:childTnLst>
                                </p:cTn>
                              </p:par>
                              <p:par>
                                <p:cTn id="1030" presetID="1" presetClass="entr" presetSubtype="0" fill="hold" nodeType="withEffect">
                                  <p:stCondLst>
                                    <p:cond delay="0"/>
                                  </p:stCondLst>
                                  <p:childTnLst>
                                    <p:set>
                                      <p:cBhvr>
                                        <p:cTn id="1031" dur="1" fill="hold">
                                          <p:stCondLst>
                                            <p:cond delay="0"/>
                                          </p:stCondLst>
                                        </p:cTn>
                                        <p:tgtEl>
                                          <p:spTgt spid="95"/>
                                        </p:tgtEl>
                                        <p:attrNameLst>
                                          <p:attrName>style.visibility</p:attrName>
                                        </p:attrNameLst>
                                      </p:cBhvr>
                                      <p:to>
                                        <p:strVal val="visible"/>
                                      </p:to>
                                    </p:set>
                                  </p:childTnLst>
                                </p:cTn>
                              </p:par>
                              <p:par>
                                <p:cTn id="1032" presetID="42" presetClass="path" presetSubtype="0" accel="50000" decel="50000" fill="hold" nodeType="withEffect">
                                  <p:stCondLst>
                                    <p:cond delay="0"/>
                                  </p:stCondLst>
                                  <p:childTnLst>
                                    <p:animMotion origin="layout" path="M -2.11806E-6 2.46914E-7 L 0.33898 -0.00058 " pathEditMode="relative" rAng="0" ptsTypes="AA">
                                      <p:cBhvr>
                                        <p:cTn id="1033" dur="750" fill="hold"/>
                                        <p:tgtEl>
                                          <p:spTgt spid="95"/>
                                        </p:tgtEl>
                                        <p:attrNameLst>
                                          <p:attrName>ppt_x</p:attrName>
                                          <p:attrName>ppt_y</p:attrName>
                                        </p:attrNameLst>
                                      </p:cBhvr>
                                      <p:rCtr x="16949" y="-39"/>
                                    </p:animMotion>
                                  </p:childTnLst>
                                </p:cTn>
                              </p:par>
                            </p:childTnLst>
                          </p:cTn>
                        </p:par>
                        <p:par>
                          <p:cTn id="1034" fill="hold">
                            <p:stCondLst>
                              <p:cond delay="1794"/>
                            </p:stCondLst>
                            <p:childTnLst>
                              <p:par>
                                <p:cTn id="1035" presetID="1" presetClass="exit" presetSubtype="0" fill="hold" grpId="4" nodeType="afterEffect">
                                  <p:stCondLst>
                                    <p:cond delay="0"/>
                                  </p:stCondLst>
                                  <p:childTnLst>
                                    <p:set>
                                      <p:cBhvr>
                                        <p:cTn id="1036" dur="1" fill="hold">
                                          <p:stCondLst>
                                            <p:cond delay="0"/>
                                          </p:stCondLst>
                                        </p:cTn>
                                        <p:tgtEl>
                                          <p:spTgt spid="178"/>
                                        </p:tgtEl>
                                        <p:attrNameLst>
                                          <p:attrName>style.visibility</p:attrName>
                                        </p:attrNameLst>
                                      </p:cBhvr>
                                      <p:to>
                                        <p:strVal val="hidden"/>
                                      </p:to>
                                    </p:set>
                                  </p:childTnLst>
                                </p:cTn>
                              </p:par>
                            </p:childTnLst>
                          </p:cTn>
                        </p:par>
                        <p:par>
                          <p:cTn id="1037" fill="hold">
                            <p:stCondLst>
                              <p:cond delay="1794"/>
                            </p:stCondLst>
                            <p:childTnLst>
                              <p:par>
                                <p:cTn id="1038" presetID="63" presetClass="path" presetSubtype="0" accel="50000" decel="50000" fill="hold" grpId="3" nodeType="afterEffect">
                                  <p:stCondLst>
                                    <p:cond delay="0"/>
                                  </p:stCondLst>
                                  <p:childTnLst>
                                    <p:animMotion origin="layout" path="M -2.5E-6 4.44444E-6 L 0.34071 0.00019 " pathEditMode="relative" rAng="0" ptsTypes="AA">
                                      <p:cBhvr>
                                        <p:cTn id="1039" dur="10" fill="hold"/>
                                        <p:tgtEl>
                                          <p:spTgt spid="178"/>
                                        </p:tgtEl>
                                        <p:attrNameLst>
                                          <p:attrName>ppt_x</p:attrName>
                                          <p:attrName>ppt_y</p:attrName>
                                        </p:attrNameLst>
                                      </p:cBhvr>
                                      <p:rCtr x="17036" y="0"/>
                                    </p:animMotion>
                                  </p:childTnLst>
                                </p:cTn>
                              </p:par>
                            </p:childTnLst>
                          </p:cTn>
                        </p:par>
                        <p:par>
                          <p:cTn id="1040" fill="hold">
                            <p:stCondLst>
                              <p:cond delay="1804"/>
                            </p:stCondLst>
                            <p:childTnLst>
                              <p:par>
                                <p:cTn id="1041" presetID="10" presetClass="entr" presetSubtype="0" fill="hold" grpId="5" nodeType="afterEffect">
                                  <p:stCondLst>
                                    <p:cond delay="0"/>
                                  </p:stCondLst>
                                  <p:childTnLst>
                                    <p:set>
                                      <p:cBhvr>
                                        <p:cTn id="1042" dur="1" fill="hold">
                                          <p:stCondLst>
                                            <p:cond delay="0"/>
                                          </p:stCondLst>
                                        </p:cTn>
                                        <p:tgtEl>
                                          <p:spTgt spid="178"/>
                                        </p:tgtEl>
                                        <p:attrNameLst>
                                          <p:attrName>style.visibility</p:attrName>
                                        </p:attrNameLst>
                                      </p:cBhvr>
                                      <p:to>
                                        <p:strVal val="visible"/>
                                      </p:to>
                                    </p:set>
                                    <p:animEffect transition="in" filter="fade">
                                      <p:cBhvr>
                                        <p:cTn id="1043" dur="500"/>
                                        <p:tgtEl>
                                          <p:spTgt spid="178"/>
                                        </p:tgtEl>
                                      </p:cBhvr>
                                    </p:animEffect>
                                  </p:childTnLst>
                                </p:cTn>
                              </p:par>
                            </p:childTnLst>
                          </p:cTn>
                        </p:par>
                      </p:childTnLst>
                    </p:cTn>
                  </p:par>
                </p:childTnLst>
              </p:cTn>
              <p:nextCondLst>
                <p:cond evt="onClick" delay="0">
                  <p:tgtEl>
                    <p:spTgt spid="79"/>
                  </p:tgtEl>
                </p:cond>
              </p:nextCondLst>
            </p:seq>
            <p:seq concurrent="1" nextAc="seek">
              <p:cTn id="1044" restart="whenNotActive" fill="hold" evtFilter="cancelBubble" nodeType="interactiveSeq">
                <p:stCondLst>
                  <p:cond evt="onClick" delay="0">
                    <p:tgtEl>
                      <p:spTgt spid="77"/>
                    </p:tgtEl>
                  </p:cond>
                </p:stCondLst>
                <p:endSync evt="end" delay="0">
                  <p:rtn val="all"/>
                </p:endSync>
                <p:childTnLst>
                  <p:par>
                    <p:cTn id="1045" fill="hold">
                      <p:stCondLst>
                        <p:cond delay="0"/>
                      </p:stCondLst>
                      <p:childTnLst>
                        <p:par>
                          <p:cTn id="1046" fill="hold">
                            <p:stCondLst>
                              <p:cond delay="0"/>
                            </p:stCondLst>
                            <p:childTnLst>
                              <p:par>
                                <p:cTn id="1047" presetID="1" presetClass="mediacall" presetSubtype="0" fill="hold" nodeType="clickEffect">
                                  <p:stCondLst>
                                    <p:cond delay="0"/>
                                  </p:stCondLst>
                                  <p:childTnLst>
                                    <p:cmd type="call" cmd="playFrom(0.0)">
                                      <p:cBhvr>
                                        <p:cTn id="1048" dur="626" fill="hold"/>
                                        <p:tgtEl>
                                          <p:spTgt spid="8"/>
                                        </p:tgtEl>
                                      </p:cBhvr>
                                    </p:cmd>
                                  </p:childTnLst>
                                </p:cTn>
                              </p:par>
                              <p:par>
                                <p:cTn id="1049" presetID="2" presetClass="exit" presetSubtype="4" fill="hold" nodeType="withEffect">
                                  <p:stCondLst>
                                    <p:cond delay="0"/>
                                  </p:stCondLst>
                                  <p:childTnLst>
                                    <p:anim calcmode="lin" valueType="num">
                                      <p:cBhvr additive="base">
                                        <p:cTn id="1050" dur="250"/>
                                        <p:tgtEl>
                                          <p:spTgt spid="27"/>
                                        </p:tgtEl>
                                        <p:attrNameLst>
                                          <p:attrName>ppt_x</p:attrName>
                                        </p:attrNameLst>
                                      </p:cBhvr>
                                      <p:tavLst>
                                        <p:tav tm="0">
                                          <p:val>
                                            <p:strVal val="ppt_x"/>
                                          </p:val>
                                        </p:tav>
                                        <p:tav tm="100000">
                                          <p:val>
                                            <p:strVal val="ppt_x"/>
                                          </p:val>
                                        </p:tav>
                                      </p:tavLst>
                                    </p:anim>
                                    <p:anim calcmode="lin" valueType="num">
                                      <p:cBhvr additive="base">
                                        <p:cTn id="1051" dur="250"/>
                                        <p:tgtEl>
                                          <p:spTgt spid="27"/>
                                        </p:tgtEl>
                                        <p:attrNameLst>
                                          <p:attrName>ppt_y</p:attrName>
                                        </p:attrNameLst>
                                      </p:cBhvr>
                                      <p:tavLst>
                                        <p:tav tm="0">
                                          <p:val>
                                            <p:strVal val="ppt_y"/>
                                          </p:val>
                                        </p:tav>
                                        <p:tav tm="100000">
                                          <p:val>
                                            <p:strVal val="1+ppt_h/2"/>
                                          </p:val>
                                        </p:tav>
                                      </p:tavLst>
                                    </p:anim>
                                    <p:set>
                                      <p:cBhvr>
                                        <p:cTn id="1052" dur="1" fill="hold">
                                          <p:stCondLst>
                                            <p:cond delay="249"/>
                                          </p:stCondLst>
                                        </p:cTn>
                                        <p:tgtEl>
                                          <p:spTgt spid="27"/>
                                        </p:tgtEl>
                                        <p:attrNameLst>
                                          <p:attrName>style.visibility</p:attrName>
                                        </p:attrNameLst>
                                      </p:cBhvr>
                                      <p:to>
                                        <p:strVal val="hidden"/>
                                      </p:to>
                                    </p:set>
                                  </p:childTnLst>
                                </p:cTn>
                              </p:par>
                            </p:childTnLst>
                          </p:cTn>
                        </p:par>
                        <p:par>
                          <p:cTn id="1053" fill="hold">
                            <p:stCondLst>
                              <p:cond delay="626"/>
                            </p:stCondLst>
                            <p:childTnLst>
                              <p:par>
                                <p:cTn id="1054" presetID="1" presetClass="exit" presetSubtype="0" fill="hold" nodeType="afterEffect">
                                  <p:stCondLst>
                                    <p:cond delay="0"/>
                                  </p:stCondLst>
                                  <p:childTnLst>
                                    <p:set>
                                      <p:cBhvr>
                                        <p:cTn id="1055" dur="1" fill="hold">
                                          <p:stCondLst>
                                            <p:cond delay="0"/>
                                          </p:stCondLst>
                                        </p:cTn>
                                        <p:tgtEl>
                                          <p:spTgt spid="95"/>
                                        </p:tgtEl>
                                        <p:attrNameLst>
                                          <p:attrName>style.visibility</p:attrName>
                                        </p:attrNameLst>
                                      </p:cBhvr>
                                      <p:to>
                                        <p:strVal val="hidden"/>
                                      </p:to>
                                    </p:set>
                                  </p:childTnLst>
                                </p:cTn>
                              </p:par>
                              <p:par>
                                <p:cTn id="1056" presetID="1" presetClass="entr" presetSubtype="0" fill="hold" nodeType="withEffect">
                                  <p:stCondLst>
                                    <p:cond delay="0"/>
                                  </p:stCondLst>
                                  <p:childTnLst>
                                    <p:set>
                                      <p:cBhvr>
                                        <p:cTn id="1057" dur="1" fill="hold">
                                          <p:stCondLst>
                                            <p:cond delay="0"/>
                                          </p:stCondLst>
                                        </p:cTn>
                                        <p:tgtEl>
                                          <p:spTgt spid="96"/>
                                        </p:tgtEl>
                                        <p:attrNameLst>
                                          <p:attrName>style.visibility</p:attrName>
                                        </p:attrNameLst>
                                      </p:cBhvr>
                                      <p:to>
                                        <p:strVal val="visible"/>
                                      </p:to>
                                    </p:set>
                                  </p:childTnLst>
                                </p:cTn>
                              </p:par>
                              <p:par>
                                <p:cTn id="1058" presetID="42" presetClass="path" presetSubtype="0" accel="50000" decel="50000" fill="hold" nodeType="withEffect">
                                  <p:stCondLst>
                                    <p:cond delay="0"/>
                                  </p:stCondLst>
                                  <p:childTnLst>
                                    <p:animMotion origin="layout" path="M -1.00694E-6 2.46914E-7 L -0.48893 0.00231 " pathEditMode="relative" rAng="0" ptsTypes="AA">
                                      <p:cBhvr>
                                        <p:cTn id="1059" dur="1000" fill="hold"/>
                                        <p:tgtEl>
                                          <p:spTgt spid="96"/>
                                        </p:tgtEl>
                                        <p:attrNameLst>
                                          <p:attrName>ppt_x</p:attrName>
                                          <p:attrName>ppt_y</p:attrName>
                                        </p:attrNameLst>
                                      </p:cBhvr>
                                      <p:rCtr x="-24447" y="116"/>
                                    </p:animMotion>
                                  </p:childTnLst>
                                </p:cTn>
                              </p:par>
                            </p:childTnLst>
                          </p:cTn>
                        </p:par>
                        <p:par>
                          <p:cTn id="1060" fill="hold">
                            <p:stCondLst>
                              <p:cond delay="1626"/>
                            </p:stCondLst>
                            <p:childTnLst>
                              <p:par>
                                <p:cTn id="1061" presetID="1" presetClass="exit" presetSubtype="0" fill="hold" grpId="10" nodeType="afterEffect">
                                  <p:stCondLst>
                                    <p:cond delay="0"/>
                                  </p:stCondLst>
                                  <p:childTnLst>
                                    <p:set>
                                      <p:cBhvr>
                                        <p:cTn id="1062" dur="1" fill="hold">
                                          <p:stCondLst>
                                            <p:cond delay="0"/>
                                          </p:stCondLst>
                                        </p:cTn>
                                        <p:tgtEl>
                                          <p:spTgt spid="178"/>
                                        </p:tgtEl>
                                        <p:attrNameLst>
                                          <p:attrName>style.visibility</p:attrName>
                                        </p:attrNameLst>
                                      </p:cBhvr>
                                      <p:to>
                                        <p:strVal val="hidden"/>
                                      </p:to>
                                    </p:set>
                                  </p:childTnLst>
                                </p:cTn>
                              </p:par>
                            </p:childTnLst>
                          </p:cTn>
                        </p:par>
                        <p:par>
                          <p:cTn id="1063" fill="hold">
                            <p:stCondLst>
                              <p:cond delay="1626"/>
                            </p:stCondLst>
                            <p:childTnLst>
                              <p:par>
                                <p:cTn id="1064" presetID="63" presetClass="path" presetSubtype="0" accel="50000" decel="50000" fill="hold" grpId="9" nodeType="afterEffect">
                                  <p:stCondLst>
                                    <p:cond delay="0"/>
                                  </p:stCondLst>
                                  <p:childTnLst>
                                    <p:animMotion origin="layout" path="M -2.5E-6 4.44444E-6 L 0.67492 0.00057 " pathEditMode="relative" rAng="0" ptsTypes="AA">
                                      <p:cBhvr>
                                        <p:cTn id="1065" dur="10" fill="hold"/>
                                        <p:tgtEl>
                                          <p:spTgt spid="178"/>
                                        </p:tgtEl>
                                        <p:attrNameLst>
                                          <p:attrName>ppt_x</p:attrName>
                                          <p:attrName>ppt_y</p:attrName>
                                        </p:attrNameLst>
                                      </p:cBhvr>
                                      <p:rCtr x="33746" y="19"/>
                                    </p:animMotion>
                                  </p:childTnLst>
                                </p:cTn>
                              </p:par>
                            </p:childTnLst>
                          </p:cTn>
                        </p:par>
                        <p:par>
                          <p:cTn id="1066" fill="hold">
                            <p:stCondLst>
                              <p:cond delay="1636"/>
                            </p:stCondLst>
                            <p:childTnLst>
                              <p:par>
                                <p:cTn id="1067" presetID="10" presetClass="entr" presetSubtype="0" fill="hold" grpId="11" nodeType="afterEffect">
                                  <p:stCondLst>
                                    <p:cond delay="0"/>
                                  </p:stCondLst>
                                  <p:childTnLst>
                                    <p:set>
                                      <p:cBhvr>
                                        <p:cTn id="1068" dur="1" fill="hold">
                                          <p:stCondLst>
                                            <p:cond delay="0"/>
                                          </p:stCondLst>
                                        </p:cTn>
                                        <p:tgtEl>
                                          <p:spTgt spid="178"/>
                                        </p:tgtEl>
                                        <p:attrNameLst>
                                          <p:attrName>style.visibility</p:attrName>
                                        </p:attrNameLst>
                                      </p:cBhvr>
                                      <p:to>
                                        <p:strVal val="visible"/>
                                      </p:to>
                                    </p:set>
                                    <p:animEffect transition="in" filter="fade">
                                      <p:cBhvr>
                                        <p:cTn id="1069" dur="500"/>
                                        <p:tgtEl>
                                          <p:spTgt spid="178"/>
                                        </p:tgtEl>
                                      </p:cBhvr>
                                    </p:animEffect>
                                  </p:childTnLst>
                                </p:cTn>
                              </p:par>
                            </p:childTnLst>
                          </p:cTn>
                        </p:par>
                      </p:childTnLst>
                    </p:cTn>
                  </p:par>
                </p:childTnLst>
              </p:cTn>
              <p:nextCondLst>
                <p:cond evt="onClick" delay="0">
                  <p:tgtEl>
                    <p:spTgt spid="77"/>
                  </p:tgtEl>
                </p:cond>
              </p:nextCondLst>
            </p:seq>
            <p:seq concurrent="1" nextAc="seek">
              <p:cTn id="1070" restart="whenNotActive" fill="hold" evtFilter="cancelBubble" nodeType="interactiveSeq">
                <p:stCondLst>
                  <p:cond evt="onClick" delay="0">
                    <p:tgtEl>
                      <p:spTgt spid="76"/>
                    </p:tgtEl>
                  </p:cond>
                </p:stCondLst>
                <p:endSync evt="end" delay="0">
                  <p:rtn val="all"/>
                </p:endSync>
                <p:childTnLst>
                  <p:par>
                    <p:cTn id="1071" fill="hold">
                      <p:stCondLst>
                        <p:cond delay="0"/>
                      </p:stCondLst>
                      <p:childTnLst>
                        <p:par>
                          <p:cTn id="1072" fill="hold">
                            <p:stCondLst>
                              <p:cond delay="0"/>
                            </p:stCondLst>
                            <p:childTnLst>
                              <p:par>
                                <p:cTn id="1073" presetID="1" presetClass="mediacall" presetSubtype="0" fill="hold" nodeType="clickEffect">
                                  <p:stCondLst>
                                    <p:cond delay="0"/>
                                  </p:stCondLst>
                                  <p:childTnLst>
                                    <p:cmd type="call" cmd="playFrom(0.0)">
                                      <p:cBhvr>
                                        <p:cTn id="1074" dur="1044" fill="hold"/>
                                        <p:tgtEl>
                                          <p:spTgt spid="9"/>
                                        </p:tgtEl>
                                      </p:cBhvr>
                                    </p:cmd>
                                  </p:childTnLst>
                                </p:cTn>
                              </p:par>
                              <p:par>
                                <p:cTn id="1075" presetID="2" presetClass="exit" presetSubtype="4" fill="hold" nodeType="withEffect">
                                  <p:stCondLst>
                                    <p:cond delay="0"/>
                                  </p:stCondLst>
                                  <p:childTnLst>
                                    <p:anim calcmode="lin" valueType="num">
                                      <p:cBhvr additive="base">
                                        <p:cTn id="1076" dur="250"/>
                                        <p:tgtEl>
                                          <p:spTgt spid="27"/>
                                        </p:tgtEl>
                                        <p:attrNameLst>
                                          <p:attrName>ppt_x</p:attrName>
                                        </p:attrNameLst>
                                      </p:cBhvr>
                                      <p:tavLst>
                                        <p:tav tm="0">
                                          <p:val>
                                            <p:strVal val="ppt_x"/>
                                          </p:val>
                                        </p:tav>
                                        <p:tav tm="100000">
                                          <p:val>
                                            <p:strVal val="ppt_x"/>
                                          </p:val>
                                        </p:tav>
                                      </p:tavLst>
                                    </p:anim>
                                    <p:anim calcmode="lin" valueType="num">
                                      <p:cBhvr additive="base">
                                        <p:cTn id="1077" dur="250"/>
                                        <p:tgtEl>
                                          <p:spTgt spid="27"/>
                                        </p:tgtEl>
                                        <p:attrNameLst>
                                          <p:attrName>ppt_y</p:attrName>
                                        </p:attrNameLst>
                                      </p:cBhvr>
                                      <p:tavLst>
                                        <p:tav tm="0">
                                          <p:val>
                                            <p:strVal val="ppt_y"/>
                                          </p:val>
                                        </p:tav>
                                        <p:tav tm="100000">
                                          <p:val>
                                            <p:strVal val="1+ppt_h/2"/>
                                          </p:val>
                                        </p:tav>
                                      </p:tavLst>
                                    </p:anim>
                                    <p:set>
                                      <p:cBhvr>
                                        <p:cTn id="1078" dur="1" fill="hold">
                                          <p:stCondLst>
                                            <p:cond delay="249"/>
                                          </p:stCondLst>
                                        </p:cTn>
                                        <p:tgtEl>
                                          <p:spTgt spid="27"/>
                                        </p:tgtEl>
                                        <p:attrNameLst>
                                          <p:attrName>style.visibility</p:attrName>
                                        </p:attrNameLst>
                                      </p:cBhvr>
                                      <p:to>
                                        <p:strVal val="hidden"/>
                                      </p:to>
                                    </p:set>
                                  </p:childTnLst>
                                </p:cTn>
                              </p:par>
                            </p:childTnLst>
                          </p:cTn>
                        </p:par>
                        <p:par>
                          <p:cTn id="1079" fill="hold">
                            <p:stCondLst>
                              <p:cond delay="1044"/>
                            </p:stCondLst>
                            <p:childTnLst>
                              <p:par>
                                <p:cTn id="1080" presetID="1" presetClass="exit" presetSubtype="0" fill="hold" nodeType="afterEffect">
                                  <p:stCondLst>
                                    <p:cond delay="0"/>
                                  </p:stCondLst>
                                  <p:childTnLst>
                                    <p:set>
                                      <p:cBhvr>
                                        <p:cTn id="1081" dur="1" fill="hold">
                                          <p:stCondLst>
                                            <p:cond delay="0"/>
                                          </p:stCondLst>
                                        </p:cTn>
                                        <p:tgtEl>
                                          <p:spTgt spid="95"/>
                                        </p:tgtEl>
                                        <p:attrNameLst>
                                          <p:attrName>style.visibility</p:attrName>
                                        </p:attrNameLst>
                                      </p:cBhvr>
                                      <p:to>
                                        <p:strVal val="hidden"/>
                                      </p:to>
                                    </p:set>
                                  </p:childTnLst>
                                </p:cTn>
                              </p:par>
                              <p:par>
                                <p:cTn id="1082" presetID="1" presetClass="entr" presetSubtype="0" fill="hold" nodeType="withEffect">
                                  <p:stCondLst>
                                    <p:cond delay="0"/>
                                  </p:stCondLst>
                                  <p:childTnLst>
                                    <p:set>
                                      <p:cBhvr>
                                        <p:cTn id="1083" dur="1" fill="hold">
                                          <p:stCondLst>
                                            <p:cond delay="0"/>
                                          </p:stCondLst>
                                        </p:cTn>
                                        <p:tgtEl>
                                          <p:spTgt spid="96"/>
                                        </p:tgtEl>
                                        <p:attrNameLst>
                                          <p:attrName>style.visibility</p:attrName>
                                        </p:attrNameLst>
                                      </p:cBhvr>
                                      <p:to>
                                        <p:strVal val="visible"/>
                                      </p:to>
                                    </p:set>
                                  </p:childTnLst>
                                </p:cTn>
                              </p:par>
                              <p:par>
                                <p:cTn id="1084" presetID="41" presetClass="path" presetSubtype="0" accel="50000" decel="50000" fill="hold" nodeType="withEffect">
                                  <p:stCondLst>
                                    <p:cond delay="0"/>
                                  </p:stCondLst>
                                  <p:childTnLst>
                                    <p:animMotion origin="layout" path="M -1.00694E-6 -0.0135 C -0.00629 -0.01485 -0.02799 -0.01601 -0.03581 -0.01601 C -0.08398 -0.01601 -0.13368 0.00405 -0.13368 0.02431 C -0.13368 0.01408 -0.15853 0.00405 -0.18197 0.00405 C -0.2067 0.00405 -0.23014 0.01427 -0.23014 0.02431 C -0.23014 0.01929 -0.24262 0.01408 -0.25488 0.01408 C -0.26736 0.01408 -0.27973 0.0191 -0.27973 0.02431 C -0.27973 0.0216 -0.28591 0.01929 -0.29221 0.01929 C -0.29839 0.01929 -0.30469 0.0218 -0.30469 0.02431 C -0.30469 0.02296 -0.30772 0.0216 -0.31087 0.0216 C -0.31239 0.0216 -0.31716 0.02296 -0.31716 0.02431 C -0.31716 0.02353 -0.31868 0.02296 -0.3202 0.02296 C -0.3202 0.02276 -0.32324 0.02353 -0.32324 0.02431 C -0.32324 0.02392 -0.32324 0.02353 -0.32476 0.02353 C -0.32476 0.02373 -0.32628 0.02392 -0.32628 0.02431 C -0.32628 0.02411 -0.32628 0.02392 -0.32628 0.02373 C -0.3278 0.02373 -0.3278 0.02392 -0.3278 0.02411 C -0.32932 0.02411 -0.32932 0.02392 -0.32932 0.02373 C -0.33073 0.02373 -0.33073 0.02392 -0.33073 0.02411 " pathEditMode="relative" rAng="0" ptsTypes="fffffffffffffffffff">
                                      <p:cBhvr>
                                        <p:cTn id="1085" dur="750" fill="hold"/>
                                        <p:tgtEl>
                                          <p:spTgt spid="96"/>
                                        </p:tgtEl>
                                        <p:attrNameLst>
                                          <p:attrName>ppt_x</p:attrName>
                                          <p:attrName>ppt_y</p:attrName>
                                        </p:attrNameLst>
                                      </p:cBhvr>
                                      <p:rCtr x="-16536" y="1755"/>
                                    </p:animMotion>
                                  </p:childTnLst>
                                </p:cTn>
                              </p:par>
                            </p:childTnLst>
                          </p:cTn>
                        </p:par>
                        <p:par>
                          <p:cTn id="1086" fill="hold">
                            <p:stCondLst>
                              <p:cond delay="1794"/>
                            </p:stCondLst>
                            <p:childTnLst>
                              <p:par>
                                <p:cTn id="1087" presetID="1" presetClass="exit" presetSubtype="0" fill="hold" grpId="13" nodeType="afterEffect">
                                  <p:stCondLst>
                                    <p:cond delay="0"/>
                                  </p:stCondLst>
                                  <p:childTnLst>
                                    <p:set>
                                      <p:cBhvr>
                                        <p:cTn id="1088" dur="1" fill="hold">
                                          <p:stCondLst>
                                            <p:cond delay="0"/>
                                          </p:stCondLst>
                                        </p:cTn>
                                        <p:tgtEl>
                                          <p:spTgt spid="178"/>
                                        </p:tgtEl>
                                        <p:attrNameLst>
                                          <p:attrName>style.visibility</p:attrName>
                                        </p:attrNameLst>
                                      </p:cBhvr>
                                      <p:to>
                                        <p:strVal val="hidden"/>
                                      </p:to>
                                    </p:set>
                                  </p:childTnLst>
                                </p:cTn>
                              </p:par>
                            </p:childTnLst>
                          </p:cTn>
                        </p:par>
                        <p:par>
                          <p:cTn id="1089" fill="hold">
                            <p:stCondLst>
                              <p:cond delay="1794"/>
                            </p:stCondLst>
                            <p:childTnLst>
                              <p:par>
                                <p:cTn id="1090" presetID="63" presetClass="path" presetSubtype="0" accel="50000" decel="50000" fill="hold" grpId="12" nodeType="afterEffect">
                                  <p:stCondLst>
                                    <p:cond delay="0"/>
                                  </p:stCondLst>
                                  <p:childTnLst>
                                    <p:animMotion origin="layout" path="M -2.5E-6 4.44444E-6 L 0.84278 0.00077 " pathEditMode="relative" rAng="0" ptsTypes="AA">
                                      <p:cBhvr>
                                        <p:cTn id="1091" dur="10" fill="hold"/>
                                        <p:tgtEl>
                                          <p:spTgt spid="178"/>
                                        </p:tgtEl>
                                        <p:attrNameLst>
                                          <p:attrName>ppt_x</p:attrName>
                                          <p:attrName>ppt_y</p:attrName>
                                        </p:attrNameLst>
                                      </p:cBhvr>
                                      <p:rCtr x="42133" y="39"/>
                                    </p:animMotion>
                                  </p:childTnLst>
                                </p:cTn>
                              </p:par>
                            </p:childTnLst>
                          </p:cTn>
                        </p:par>
                        <p:par>
                          <p:cTn id="1092" fill="hold">
                            <p:stCondLst>
                              <p:cond delay="1804"/>
                            </p:stCondLst>
                            <p:childTnLst>
                              <p:par>
                                <p:cTn id="1093" presetID="10" presetClass="entr" presetSubtype="0" fill="hold" grpId="14" nodeType="afterEffect">
                                  <p:stCondLst>
                                    <p:cond delay="0"/>
                                  </p:stCondLst>
                                  <p:childTnLst>
                                    <p:set>
                                      <p:cBhvr>
                                        <p:cTn id="1094" dur="1" fill="hold">
                                          <p:stCondLst>
                                            <p:cond delay="0"/>
                                          </p:stCondLst>
                                        </p:cTn>
                                        <p:tgtEl>
                                          <p:spTgt spid="178"/>
                                        </p:tgtEl>
                                        <p:attrNameLst>
                                          <p:attrName>style.visibility</p:attrName>
                                        </p:attrNameLst>
                                      </p:cBhvr>
                                      <p:to>
                                        <p:strVal val="visible"/>
                                      </p:to>
                                    </p:set>
                                    <p:animEffect transition="in" filter="fade">
                                      <p:cBhvr>
                                        <p:cTn id="1095" dur="500"/>
                                        <p:tgtEl>
                                          <p:spTgt spid="178"/>
                                        </p:tgtEl>
                                      </p:cBhvr>
                                    </p:animEffect>
                                  </p:childTnLst>
                                </p:cTn>
                              </p:par>
                            </p:childTnLst>
                          </p:cTn>
                        </p:par>
                      </p:childTnLst>
                    </p:cTn>
                  </p:par>
                </p:childTnLst>
              </p:cTn>
              <p:nextCondLst>
                <p:cond evt="onClick" delay="0">
                  <p:tgtEl>
                    <p:spTgt spid="76"/>
                  </p:tgtEl>
                </p:cond>
              </p:nextCondLst>
            </p:seq>
            <p:seq concurrent="1" nextAc="seek">
              <p:cTn id="1096" restart="whenNotActive" fill="hold" evtFilter="cancelBubble" nodeType="interactiveSeq">
                <p:stCondLst>
                  <p:cond evt="onClick" delay="0">
                    <p:tgtEl>
                      <p:spTgt spid="69"/>
                    </p:tgtEl>
                  </p:cond>
                </p:stCondLst>
                <p:endSync evt="end" delay="0">
                  <p:rtn val="all"/>
                </p:endSync>
                <p:childTnLst>
                  <p:par>
                    <p:cTn id="1097" fill="hold">
                      <p:stCondLst>
                        <p:cond delay="0"/>
                      </p:stCondLst>
                      <p:childTnLst>
                        <p:par>
                          <p:cTn id="1098" fill="hold">
                            <p:stCondLst>
                              <p:cond delay="0"/>
                            </p:stCondLst>
                            <p:childTnLst>
                              <p:par>
                                <p:cTn id="1099" presetID="1" presetClass="mediacall" presetSubtype="0" fill="hold" nodeType="clickEffect">
                                  <p:stCondLst>
                                    <p:cond delay="0"/>
                                  </p:stCondLst>
                                  <p:childTnLst>
                                    <p:cmd type="call" cmd="playFrom(0.0)">
                                      <p:cBhvr>
                                        <p:cTn id="1100" dur="757" fill="hold"/>
                                        <p:tgtEl>
                                          <p:spTgt spid="38"/>
                                        </p:tgtEl>
                                      </p:cBhvr>
                                    </p:cmd>
                                  </p:childTnLst>
                                </p:cTn>
                              </p:par>
                              <p:par>
                                <p:cTn id="1101" presetID="2" presetClass="exit" presetSubtype="4" fill="hold" nodeType="withEffect">
                                  <p:stCondLst>
                                    <p:cond delay="0"/>
                                  </p:stCondLst>
                                  <p:childTnLst>
                                    <p:anim calcmode="lin" valueType="num">
                                      <p:cBhvr additive="base">
                                        <p:cTn id="1102" dur="250"/>
                                        <p:tgtEl>
                                          <p:spTgt spid="27"/>
                                        </p:tgtEl>
                                        <p:attrNameLst>
                                          <p:attrName>ppt_x</p:attrName>
                                        </p:attrNameLst>
                                      </p:cBhvr>
                                      <p:tavLst>
                                        <p:tav tm="0">
                                          <p:val>
                                            <p:strVal val="ppt_x"/>
                                          </p:val>
                                        </p:tav>
                                        <p:tav tm="100000">
                                          <p:val>
                                            <p:strVal val="ppt_x"/>
                                          </p:val>
                                        </p:tav>
                                      </p:tavLst>
                                    </p:anim>
                                    <p:anim calcmode="lin" valueType="num">
                                      <p:cBhvr additive="base">
                                        <p:cTn id="1103" dur="250"/>
                                        <p:tgtEl>
                                          <p:spTgt spid="27"/>
                                        </p:tgtEl>
                                        <p:attrNameLst>
                                          <p:attrName>ppt_y</p:attrName>
                                        </p:attrNameLst>
                                      </p:cBhvr>
                                      <p:tavLst>
                                        <p:tav tm="0">
                                          <p:val>
                                            <p:strVal val="ppt_y"/>
                                          </p:val>
                                        </p:tav>
                                        <p:tav tm="100000">
                                          <p:val>
                                            <p:strVal val="1+ppt_h/2"/>
                                          </p:val>
                                        </p:tav>
                                      </p:tavLst>
                                    </p:anim>
                                    <p:set>
                                      <p:cBhvr>
                                        <p:cTn id="1104" dur="1" fill="hold">
                                          <p:stCondLst>
                                            <p:cond delay="249"/>
                                          </p:stCondLst>
                                        </p:cTn>
                                        <p:tgtEl>
                                          <p:spTgt spid="27"/>
                                        </p:tgtEl>
                                        <p:attrNameLst>
                                          <p:attrName>style.visibility</p:attrName>
                                        </p:attrNameLst>
                                      </p:cBhvr>
                                      <p:to>
                                        <p:strVal val="hidden"/>
                                      </p:to>
                                    </p:set>
                                  </p:childTnLst>
                                </p:cTn>
                              </p:par>
                            </p:childTnLst>
                          </p:cTn>
                        </p:par>
                        <p:par>
                          <p:cTn id="1105" fill="hold">
                            <p:stCondLst>
                              <p:cond delay="757"/>
                            </p:stCondLst>
                            <p:childTnLst>
                              <p:par>
                                <p:cTn id="1106" presetID="1" presetClass="exit" presetSubtype="0" fill="hold" nodeType="afterEffect">
                                  <p:stCondLst>
                                    <p:cond delay="0"/>
                                  </p:stCondLst>
                                  <p:childTnLst>
                                    <p:set>
                                      <p:cBhvr>
                                        <p:cTn id="1107" dur="1" fill="hold">
                                          <p:stCondLst>
                                            <p:cond delay="0"/>
                                          </p:stCondLst>
                                        </p:cTn>
                                        <p:tgtEl>
                                          <p:spTgt spid="95"/>
                                        </p:tgtEl>
                                        <p:attrNameLst>
                                          <p:attrName>style.visibility</p:attrName>
                                        </p:attrNameLst>
                                      </p:cBhvr>
                                      <p:to>
                                        <p:strVal val="hidden"/>
                                      </p:to>
                                    </p:set>
                                  </p:childTnLst>
                                </p:cTn>
                              </p:par>
                              <p:par>
                                <p:cTn id="1108" presetID="1" presetClass="entr" presetSubtype="0" fill="hold" nodeType="withEffect">
                                  <p:stCondLst>
                                    <p:cond delay="0"/>
                                  </p:stCondLst>
                                  <p:childTnLst>
                                    <p:set>
                                      <p:cBhvr>
                                        <p:cTn id="1109" dur="1" fill="hold">
                                          <p:stCondLst>
                                            <p:cond delay="0"/>
                                          </p:stCondLst>
                                        </p:cTn>
                                        <p:tgtEl>
                                          <p:spTgt spid="96"/>
                                        </p:tgtEl>
                                        <p:attrNameLst>
                                          <p:attrName>style.visibility</p:attrName>
                                        </p:attrNameLst>
                                      </p:cBhvr>
                                      <p:to>
                                        <p:strVal val="visible"/>
                                      </p:to>
                                    </p:set>
                                  </p:childTnLst>
                                </p:cTn>
                              </p:par>
                              <p:par>
                                <p:cTn id="1110" presetID="35" presetClass="path" presetSubtype="0" accel="50000" decel="50000" fill="hold" nodeType="withEffect">
                                  <p:stCondLst>
                                    <p:cond delay="0"/>
                                  </p:stCondLst>
                                  <p:childTnLst>
                                    <p:animMotion origin="layout" path="M -1.00694E-6 2.46914E-7 L -0.1531 -0.00193 " pathEditMode="relative" rAng="0" ptsTypes="AA">
                                      <p:cBhvr>
                                        <p:cTn id="1111" dur="500" fill="hold"/>
                                        <p:tgtEl>
                                          <p:spTgt spid="96"/>
                                        </p:tgtEl>
                                        <p:attrNameLst>
                                          <p:attrName>ppt_x</p:attrName>
                                          <p:attrName>ppt_y</p:attrName>
                                        </p:attrNameLst>
                                      </p:cBhvr>
                                      <p:rCtr x="-7661" y="-96"/>
                                    </p:animMotion>
                                  </p:childTnLst>
                                </p:cTn>
                              </p:par>
                            </p:childTnLst>
                          </p:cTn>
                        </p:par>
                        <p:par>
                          <p:cTn id="1112" fill="hold">
                            <p:stCondLst>
                              <p:cond delay="1257"/>
                            </p:stCondLst>
                            <p:childTnLst>
                              <p:par>
                                <p:cTn id="1113" presetID="1" presetClass="exit" presetSubtype="0" fill="hold" grpId="16" nodeType="afterEffect">
                                  <p:stCondLst>
                                    <p:cond delay="0"/>
                                  </p:stCondLst>
                                  <p:childTnLst>
                                    <p:set>
                                      <p:cBhvr>
                                        <p:cTn id="1114" dur="1" fill="hold">
                                          <p:stCondLst>
                                            <p:cond delay="0"/>
                                          </p:stCondLst>
                                        </p:cTn>
                                        <p:tgtEl>
                                          <p:spTgt spid="178"/>
                                        </p:tgtEl>
                                        <p:attrNameLst>
                                          <p:attrName>style.visibility</p:attrName>
                                        </p:attrNameLst>
                                      </p:cBhvr>
                                      <p:to>
                                        <p:strVal val="hidden"/>
                                      </p:to>
                                    </p:set>
                                  </p:childTnLst>
                                </p:cTn>
                              </p:par>
                            </p:childTnLst>
                          </p:cTn>
                        </p:par>
                        <p:par>
                          <p:cTn id="1115" fill="hold">
                            <p:stCondLst>
                              <p:cond delay="1257"/>
                            </p:stCondLst>
                            <p:childTnLst>
                              <p:par>
                                <p:cTn id="1116" presetID="63" presetClass="path" presetSubtype="0" accel="50000" decel="50000" fill="hold" grpId="15" nodeType="afterEffect">
                                  <p:stCondLst>
                                    <p:cond delay="0"/>
                                  </p:stCondLst>
                                  <p:childTnLst>
                                    <p:animMotion origin="layout" path="M -2.5E-6 4.44444E-6 L 1.01031 0.00096 " pathEditMode="relative" rAng="0" ptsTypes="AA">
                                      <p:cBhvr>
                                        <p:cTn id="1117" dur="10" fill="hold"/>
                                        <p:tgtEl>
                                          <p:spTgt spid="178"/>
                                        </p:tgtEl>
                                        <p:attrNameLst>
                                          <p:attrName>ppt_x</p:attrName>
                                          <p:attrName>ppt_y</p:attrName>
                                        </p:attrNameLst>
                                      </p:cBhvr>
                                      <p:rCtr x="50510" y="39"/>
                                    </p:animMotion>
                                  </p:childTnLst>
                                </p:cTn>
                              </p:par>
                            </p:childTnLst>
                          </p:cTn>
                        </p:par>
                        <p:par>
                          <p:cTn id="1118" fill="hold">
                            <p:stCondLst>
                              <p:cond delay="1267"/>
                            </p:stCondLst>
                            <p:childTnLst>
                              <p:par>
                                <p:cTn id="1119" presetID="10" presetClass="entr" presetSubtype="0" fill="hold" grpId="17" nodeType="afterEffect">
                                  <p:stCondLst>
                                    <p:cond delay="0"/>
                                  </p:stCondLst>
                                  <p:childTnLst>
                                    <p:set>
                                      <p:cBhvr>
                                        <p:cTn id="1120" dur="1" fill="hold">
                                          <p:stCondLst>
                                            <p:cond delay="0"/>
                                          </p:stCondLst>
                                        </p:cTn>
                                        <p:tgtEl>
                                          <p:spTgt spid="178"/>
                                        </p:tgtEl>
                                        <p:attrNameLst>
                                          <p:attrName>style.visibility</p:attrName>
                                        </p:attrNameLst>
                                      </p:cBhvr>
                                      <p:to>
                                        <p:strVal val="visible"/>
                                      </p:to>
                                    </p:set>
                                    <p:animEffect transition="in" filter="fade">
                                      <p:cBhvr>
                                        <p:cTn id="1121" dur="500"/>
                                        <p:tgtEl>
                                          <p:spTgt spid="178"/>
                                        </p:tgtEl>
                                      </p:cBhvr>
                                    </p:animEffect>
                                  </p:childTnLst>
                                </p:cTn>
                              </p:par>
                            </p:childTnLst>
                          </p:cTn>
                        </p:par>
                      </p:childTnLst>
                    </p:cTn>
                  </p:par>
                </p:childTnLst>
              </p:cTn>
              <p:nextCondLst>
                <p:cond evt="onClick" delay="0">
                  <p:tgtEl>
                    <p:spTgt spid="69"/>
                  </p:tgtEl>
                </p:cond>
              </p:nextCondLst>
            </p:seq>
            <p:seq concurrent="1" nextAc="seek">
              <p:cTn id="1122" restart="whenNotActive" fill="hold" evtFilter="cancelBubble" nodeType="interactiveSeq">
                <p:stCondLst>
                  <p:cond evt="onClick" delay="0">
                    <p:tgtEl>
                      <p:spTgt spid="94"/>
                    </p:tgtEl>
                  </p:cond>
                </p:stCondLst>
                <p:endSync evt="end" delay="0">
                  <p:rtn val="all"/>
                </p:endSync>
                <p:childTnLst>
                  <p:par>
                    <p:cTn id="1123" fill="hold">
                      <p:stCondLst>
                        <p:cond delay="0"/>
                      </p:stCondLst>
                      <p:childTnLst>
                        <p:par>
                          <p:cTn id="1124" fill="hold">
                            <p:stCondLst>
                              <p:cond delay="0"/>
                            </p:stCondLst>
                            <p:childTnLst>
                              <p:par>
                                <p:cTn id="1125" presetID="1" presetClass="mediacall" presetSubtype="0" fill="hold" nodeType="withEffect">
                                  <p:stCondLst>
                                    <p:cond delay="0"/>
                                  </p:stCondLst>
                                  <p:childTnLst>
                                    <p:cmd type="call" cmd="playFrom(0.0)">
                                      <p:cBhvr>
                                        <p:cTn id="1126" dur="1196" fill="hold"/>
                                        <p:tgtEl>
                                          <p:spTgt spid="162"/>
                                        </p:tgtEl>
                                      </p:cBhvr>
                                    </p:cmd>
                                  </p:childTnLst>
                                </p:cTn>
                              </p:par>
                              <p:par>
                                <p:cTn id="1127" presetID="2" presetClass="exit" presetSubtype="4" fill="hold" nodeType="withEffect">
                                  <p:stCondLst>
                                    <p:cond delay="0"/>
                                  </p:stCondLst>
                                  <p:childTnLst>
                                    <p:anim calcmode="lin" valueType="num">
                                      <p:cBhvr additive="base">
                                        <p:cTn id="1128" dur="250"/>
                                        <p:tgtEl>
                                          <p:spTgt spid="14"/>
                                        </p:tgtEl>
                                        <p:attrNameLst>
                                          <p:attrName>ppt_x</p:attrName>
                                        </p:attrNameLst>
                                      </p:cBhvr>
                                      <p:tavLst>
                                        <p:tav tm="0">
                                          <p:val>
                                            <p:strVal val="ppt_x"/>
                                          </p:val>
                                        </p:tav>
                                        <p:tav tm="100000">
                                          <p:val>
                                            <p:strVal val="ppt_x"/>
                                          </p:val>
                                        </p:tav>
                                      </p:tavLst>
                                    </p:anim>
                                    <p:anim calcmode="lin" valueType="num">
                                      <p:cBhvr additive="base">
                                        <p:cTn id="1129" dur="250"/>
                                        <p:tgtEl>
                                          <p:spTgt spid="14"/>
                                        </p:tgtEl>
                                        <p:attrNameLst>
                                          <p:attrName>ppt_y</p:attrName>
                                        </p:attrNameLst>
                                      </p:cBhvr>
                                      <p:tavLst>
                                        <p:tav tm="0">
                                          <p:val>
                                            <p:strVal val="ppt_y"/>
                                          </p:val>
                                        </p:tav>
                                        <p:tav tm="100000">
                                          <p:val>
                                            <p:strVal val="1+ppt_h/2"/>
                                          </p:val>
                                        </p:tav>
                                      </p:tavLst>
                                    </p:anim>
                                    <p:set>
                                      <p:cBhvr>
                                        <p:cTn id="1130" dur="1" fill="hold">
                                          <p:stCondLst>
                                            <p:cond delay="249"/>
                                          </p:stCondLst>
                                        </p:cTn>
                                        <p:tgtEl>
                                          <p:spTgt spid="14"/>
                                        </p:tgtEl>
                                        <p:attrNameLst>
                                          <p:attrName>style.visibility</p:attrName>
                                        </p:attrNameLst>
                                      </p:cBhvr>
                                      <p:to>
                                        <p:strVal val="hidden"/>
                                      </p:to>
                                    </p:set>
                                  </p:childTnLst>
                                </p:cTn>
                              </p:par>
                              <p:par>
                                <p:cTn id="1131" presetID="2" presetClass="exit" presetSubtype="4" fill="hold" nodeType="withEffect">
                                  <p:stCondLst>
                                    <p:cond delay="0"/>
                                  </p:stCondLst>
                                  <p:childTnLst>
                                    <p:anim calcmode="lin" valueType="num">
                                      <p:cBhvr additive="base">
                                        <p:cTn id="1132" dur="250"/>
                                        <p:tgtEl>
                                          <p:spTgt spid="30"/>
                                        </p:tgtEl>
                                        <p:attrNameLst>
                                          <p:attrName>ppt_x</p:attrName>
                                        </p:attrNameLst>
                                      </p:cBhvr>
                                      <p:tavLst>
                                        <p:tav tm="0">
                                          <p:val>
                                            <p:strVal val="ppt_x"/>
                                          </p:val>
                                        </p:tav>
                                        <p:tav tm="100000">
                                          <p:val>
                                            <p:strVal val="ppt_x"/>
                                          </p:val>
                                        </p:tav>
                                      </p:tavLst>
                                    </p:anim>
                                    <p:anim calcmode="lin" valueType="num">
                                      <p:cBhvr additive="base">
                                        <p:cTn id="1133" dur="250"/>
                                        <p:tgtEl>
                                          <p:spTgt spid="30"/>
                                        </p:tgtEl>
                                        <p:attrNameLst>
                                          <p:attrName>ppt_y</p:attrName>
                                        </p:attrNameLst>
                                      </p:cBhvr>
                                      <p:tavLst>
                                        <p:tav tm="0">
                                          <p:val>
                                            <p:strVal val="ppt_y"/>
                                          </p:val>
                                        </p:tav>
                                        <p:tav tm="100000">
                                          <p:val>
                                            <p:strVal val="1+ppt_h/2"/>
                                          </p:val>
                                        </p:tav>
                                      </p:tavLst>
                                    </p:anim>
                                    <p:set>
                                      <p:cBhvr>
                                        <p:cTn id="1134" dur="1" fill="hold">
                                          <p:stCondLst>
                                            <p:cond delay="249"/>
                                          </p:stCondLst>
                                        </p:cTn>
                                        <p:tgtEl>
                                          <p:spTgt spid="30"/>
                                        </p:tgtEl>
                                        <p:attrNameLst>
                                          <p:attrName>style.visibility</p:attrName>
                                        </p:attrNameLst>
                                      </p:cBhvr>
                                      <p:to>
                                        <p:strVal val="hidden"/>
                                      </p:to>
                                    </p:set>
                                  </p:childTnLst>
                                </p:cTn>
                              </p:par>
                              <p:par>
                                <p:cTn id="1135" presetID="2" presetClass="exit" presetSubtype="4" fill="hold" nodeType="withEffect">
                                  <p:stCondLst>
                                    <p:cond delay="0"/>
                                  </p:stCondLst>
                                  <p:childTnLst>
                                    <p:anim calcmode="lin" valueType="num">
                                      <p:cBhvr additive="base">
                                        <p:cTn id="1136" dur="250"/>
                                        <p:tgtEl>
                                          <p:spTgt spid="28"/>
                                        </p:tgtEl>
                                        <p:attrNameLst>
                                          <p:attrName>ppt_x</p:attrName>
                                        </p:attrNameLst>
                                      </p:cBhvr>
                                      <p:tavLst>
                                        <p:tav tm="0">
                                          <p:val>
                                            <p:strVal val="ppt_x"/>
                                          </p:val>
                                        </p:tav>
                                        <p:tav tm="100000">
                                          <p:val>
                                            <p:strVal val="ppt_x"/>
                                          </p:val>
                                        </p:tav>
                                      </p:tavLst>
                                    </p:anim>
                                    <p:anim calcmode="lin" valueType="num">
                                      <p:cBhvr additive="base">
                                        <p:cTn id="1137" dur="250"/>
                                        <p:tgtEl>
                                          <p:spTgt spid="28"/>
                                        </p:tgtEl>
                                        <p:attrNameLst>
                                          <p:attrName>ppt_y</p:attrName>
                                        </p:attrNameLst>
                                      </p:cBhvr>
                                      <p:tavLst>
                                        <p:tav tm="0">
                                          <p:val>
                                            <p:strVal val="ppt_y"/>
                                          </p:val>
                                        </p:tav>
                                        <p:tav tm="100000">
                                          <p:val>
                                            <p:strVal val="1+ppt_h/2"/>
                                          </p:val>
                                        </p:tav>
                                      </p:tavLst>
                                    </p:anim>
                                    <p:set>
                                      <p:cBhvr>
                                        <p:cTn id="1138" dur="1" fill="hold">
                                          <p:stCondLst>
                                            <p:cond delay="249"/>
                                          </p:stCondLst>
                                        </p:cTn>
                                        <p:tgtEl>
                                          <p:spTgt spid="28"/>
                                        </p:tgtEl>
                                        <p:attrNameLst>
                                          <p:attrName>style.visibility</p:attrName>
                                        </p:attrNameLst>
                                      </p:cBhvr>
                                      <p:to>
                                        <p:strVal val="hidden"/>
                                      </p:to>
                                    </p:set>
                                  </p:childTnLst>
                                </p:cTn>
                              </p:par>
                              <p:par>
                                <p:cTn id="1139" presetID="2" presetClass="exit" presetSubtype="4" fill="hold" nodeType="withEffect">
                                  <p:stCondLst>
                                    <p:cond delay="0"/>
                                  </p:stCondLst>
                                  <p:childTnLst>
                                    <p:anim calcmode="lin" valueType="num">
                                      <p:cBhvr additive="base">
                                        <p:cTn id="1140" dur="250"/>
                                        <p:tgtEl>
                                          <p:spTgt spid="20"/>
                                        </p:tgtEl>
                                        <p:attrNameLst>
                                          <p:attrName>ppt_x</p:attrName>
                                        </p:attrNameLst>
                                      </p:cBhvr>
                                      <p:tavLst>
                                        <p:tav tm="0">
                                          <p:val>
                                            <p:strVal val="ppt_x"/>
                                          </p:val>
                                        </p:tav>
                                        <p:tav tm="100000">
                                          <p:val>
                                            <p:strVal val="ppt_x"/>
                                          </p:val>
                                        </p:tav>
                                      </p:tavLst>
                                    </p:anim>
                                    <p:anim calcmode="lin" valueType="num">
                                      <p:cBhvr additive="base">
                                        <p:cTn id="1141" dur="250"/>
                                        <p:tgtEl>
                                          <p:spTgt spid="20"/>
                                        </p:tgtEl>
                                        <p:attrNameLst>
                                          <p:attrName>ppt_y</p:attrName>
                                        </p:attrNameLst>
                                      </p:cBhvr>
                                      <p:tavLst>
                                        <p:tav tm="0">
                                          <p:val>
                                            <p:strVal val="ppt_y"/>
                                          </p:val>
                                        </p:tav>
                                        <p:tav tm="100000">
                                          <p:val>
                                            <p:strVal val="1+ppt_h/2"/>
                                          </p:val>
                                        </p:tav>
                                      </p:tavLst>
                                    </p:anim>
                                    <p:set>
                                      <p:cBhvr>
                                        <p:cTn id="1142" dur="1" fill="hold">
                                          <p:stCondLst>
                                            <p:cond delay="249"/>
                                          </p:stCondLst>
                                        </p:cTn>
                                        <p:tgtEl>
                                          <p:spTgt spid="20"/>
                                        </p:tgtEl>
                                        <p:attrNameLst>
                                          <p:attrName>style.visibility</p:attrName>
                                        </p:attrNameLst>
                                      </p:cBhvr>
                                      <p:to>
                                        <p:strVal val="hidden"/>
                                      </p:to>
                                    </p:set>
                                  </p:childTnLst>
                                </p:cTn>
                              </p:par>
                              <p:par>
                                <p:cTn id="1143" presetID="2" presetClass="exit" presetSubtype="4" fill="hold" nodeType="withEffect">
                                  <p:stCondLst>
                                    <p:cond delay="0"/>
                                  </p:stCondLst>
                                  <p:childTnLst>
                                    <p:anim calcmode="lin" valueType="num">
                                      <p:cBhvr additive="base">
                                        <p:cTn id="1144" dur="250"/>
                                        <p:tgtEl>
                                          <p:spTgt spid="29"/>
                                        </p:tgtEl>
                                        <p:attrNameLst>
                                          <p:attrName>ppt_x</p:attrName>
                                        </p:attrNameLst>
                                      </p:cBhvr>
                                      <p:tavLst>
                                        <p:tav tm="0">
                                          <p:val>
                                            <p:strVal val="ppt_x"/>
                                          </p:val>
                                        </p:tav>
                                        <p:tav tm="100000">
                                          <p:val>
                                            <p:strVal val="ppt_x"/>
                                          </p:val>
                                        </p:tav>
                                      </p:tavLst>
                                    </p:anim>
                                    <p:anim calcmode="lin" valueType="num">
                                      <p:cBhvr additive="base">
                                        <p:cTn id="1145" dur="250"/>
                                        <p:tgtEl>
                                          <p:spTgt spid="29"/>
                                        </p:tgtEl>
                                        <p:attrNameLst>
                                          <p:attrName>ppt_y</p:attrName>
                                        </p:attrNameLst>
                                      </p:cBhvr>
                                      <p:tavLst>
                                        <p:tav tm="0">
                                          <p:val>
                                            <p:strVal val="ppt_y"/>
                                          </p:val>
                                        </p:tav>
                                        <p:tav tm="100000">
                                          <p:val>
                                            <p:strVal val="1+ppt_h/2"/>
                                          </p:val>
                                        </p:tav>
                                      </p:tavLst>
                                    </p:anim>
                                    <p:set>
                                      <p:cBhvr>
                                        <p:cTn id="1146" dur="1" fill="hold">
                                          <p:stCondLst>
                                            <p:cond delay="249"/>
                                          </p:stCondLst>
                                        </p:cTn>
                                        <p:tgtEl>
                                          <p:spTgt spid="29"/>
                                        </p:tgtEl>
                                        <p:attrNameLst>
                                          <p:attrName>style.visibility</p:attrName>
                                        </p:attrNameLst>
                                      </p:cBhvr>
                                      <p:to>
                                        <p:strVal val="hidden"/>
                                      </p:to>
                                    </p:set>
                                  </p:childTnLst>
                                </p:cTn>
                              </p:par>
                              <p:par>
                                <p:cTn id="1147" presetID="2" presetClass="exit" presetSubtype="4" fill="hold" nodeType="withEffect">
                                  <p:stCondLst>
                                    <p:cond delay="0"/>
                                  </p:stCondLst>
                                  <p:childTnLst>
                                    <p:anim calcmode="lin" valueType="num">
                                      <p:cBhvr additive="base">
                                        <p:cTn id="1148" dur="250"/>
                                        <p:tgtEl>
                                          <p:spTgt spid="27"/>
                                        </p:tgtEl>
                                        <p:attrNameLst>
                                          <p:attrName>ppt_x</p:attrName>
                                        </p:attrNameLst>
                                      </p:cBhvr>
                                      <p:tavLst>
                                        <p:tav tm="0">
                                          <p:val>
                                            <p:strVal val="ppt_x"/>
                                          </p:val>
                                        </p:tav>
                                        <p:tav tm="100000">
                                          <p:val>
                                            <p:strVal val="ppt_x"/>
                                          </p:val>
                                        </p:tav>
                                      </p:tavLst>
                                    </p:anim>
                                    <p:anim calcmode="lin" valueType="num">
                                      <p:cBhvr additive="base">
                                        <p:cTn id="1149" dur="250"/>
                                        <p:tgtEl>
                                          <p:spTgt spid="27"/>
                                        </p:tgtEl>
                                        <p:attrNameLst>
                                          <p:attrName>ppt_y</p:attrName>
                                        </p:attrNameLst>
                                      </p:cBhvr>
                                      <p:tavLst>
                                        <p:tav tm="0">
                                          <p:val>
                                            <p:strVal val="ppt_y"/>
                                          </p:val>
                                        </p:tav>
                                        <p:tav tm="100000">
                                          <p:val>
                                            <p:strVal val="1+ppt_h/2"/>
                                          </p:val>
                                        </p:tav>
                                      </p:tavLst>
                                    </p:anim>
                                    <p:set>
                                      <p:cBhvr>
                                        <p:cTn id="1150" dur="1" fill="hold">
                                          <p:stCondLst>
                                            <p:cond delay="249"/>
                                          </p:stCondLst>
                                        </p:cTn>
                                        <p:tgtEl>
                                          <p:spTgt spid="27"/>
                                        </p:tgtEl>
                                        <p:attrNameLst>
                                          <p:attrName>style.visibility</p:attrName>
                                        </p:attrNameLst>
                                      </p:cBhvr>
                                      <p:to>
                                        <p:strVal val="hidden"/>
                                      </p:to>
                                    </p:set>
                                  </p:childTnLst>
                                </p:cTn>
                              </p:par>
                              <p:par>
                                <p:cTn id="1151" presetID="10" presetClass="exit" presetSubtype="0" fill="hold" nodeType="withEffect">
                                  <p:stCondLst>
                                    <p:cond delay="0"/>
                                  </p:stCondLst>
                                  <p:childTnLst>
                                    <p:animEffect transition="out" filter="fade">
                                      <p:cBhvr>
                                        <p:cTn id="1152" dur="500"/>
                                        <p:tgtEl>
                                          <p:spTgt spid="94"/>
                                        </p:tgtEl>
                                      </p:cBhvr>
                                    </p:animEffect>
                                    <p:set>
                                      <p:cBhvr>
                                        <p:cTn id="1153" dur="1" fill="hold">
                                          <p:stCondLst>
                                            <p:cond delay="499"/>
                                          </p:stCondLst>
                                        </p:cTn>
                                        <p:tgtEl>
                                          <p:spTgt spid="94"/>
                                        </p:tgtEl>
                                        <p:attrNameLst>
                                          <p:attrName>style.visibility</p:attrName>
                                        </p:attrNameLst>
                                      </p:cBhvr>
                                      <p:to>
                                        <p:strVal val="hidden"/>
                                      </p:to>
                                    </p:set>
                                  </p:childTnLst>
                                </p:cTn>
                              </p:par>
                              <p:par>
                                <p:cTn id="1154" presetID="10" presetClass="exit" presetSubtype="0" fill="hold" nodeType="withEffect">
                                  <p:stCondLst>
                                    <p:cond delay="0"/>
                                  </p:stCondLst>
                                  <p:childTnLst>
                                    <p:animEffect transition="out" filter="fade">
                                      <p:cBhvr>
                                        <p:cTn id="1155" dur="500"/>
                                        <p:tgtEl>
                                          <p:spTgt spid="74"/>
                                        </p:tgtEl>
                                      </p:cBhvr>
                                    </p:animEffect>
                                    <p:set>
                                      <p:cBhvr>
                                        <p:cTn id="1156" dur="1" fill="hold">
                                          <p:stCondLst>
                                            <p:cond delay="499"/>
                                          </p:stCondLst>
                                        </p:cTn>
                                        <p:tgtEl>
                                          <p:spTgt spid="74"/>
                                        </p:tgtEl>
                                        <p:attrNameLst>
                                          <p:attrName>style.visibility</p:attrName>
                                        </p:attrNameLst>
                                      </p:cBhvr>
                                      <p:to>
                                        <p:strVal val="hidden"/>
                                      </p:to>
                                    </p:set>
                                  </p:childTnLst>
                                </p:cTn>
                              </p:par>
                              <p:par>
                                <p:cTn id="1157" presetID="10" presetClass="exit" presetSubtype="0" fill="hold" nodeType="withEffect">
                                  <p:stCondLst>
                                    <p:cond delay="0"/>
                                  </p:stCondLst>
                                  <p:childTnLst>
                                    <p:animEffect transition="out" filter="fade">
                                      <p:cBhvr>
                                        <p:cTn id="1158" dur="500"/>
                                        <p:tgtEl>
                                          <p:spTgt spid="50"/>
                                        </p:tgtEl>
                                      </p:cBhvr>
                                    </p:animEffect>
                                    <p:set>
                                      <p:cBhvr>
                                        <p:cTn id="1159" dur="1" fill="hold">
                                          <p:stCondLst>
                                            <p:cond delay="499"/>
                                          </p:stCondLst>
                                        </p:cTn>
                                        <p:tgtEl>
                                          <p:spTgt spid="50"/>
                                        </p:tgtEl>
                                        <p:attrNameLst>
                                          <p:attrName>style.visibility</p:attrName>
                                        </p:attrNameLst>
                                      </p:cBhvr>
                                      <p:to>
                                        <p:strVal val="hidden"/>
                                      </p:to>
                                    </p:set>
                                  </p:childTnLst>
                                </p:cTn>
                              </p:par>
                              <p:par>
                                <p:cTn id="1160" presetID="10" presetClass="exit" presetSubtype="0" fill="hold" nodeType="withEffect">
                                  <p:stCondLst>
                                    <p:cond delay="0"/>
                                  </p:stCondLst>
                                  <p:childTnLst>
                                    <p:animEffect transition="out" filter="fade">
                                      <p:cBhvr>
                                        <p:cTn id="1161" dur="500"/>
                                        <p:tgtEl>
                                          <p:spTgt spid="56"/>
                                        </p:tgtEl>
                                      </p:cBhvr>
                                    </p:animEffect>
                                    <p:set>
                                      <p:cBhvr>
                                        <p:cTn id="1162" dur="1" fill="hold">
                                          <p:stCondLst>
                                            <p:cond delay="499"/>
                                          </p:stCondLst>
                                        </p:cTn>
                                        <p:tgtEl>
                                          <p:spTgt spid="56"/>
                                        </p:tgtEl>
                                        <p:attrNameLst>
                                          <p:attrName>style.visibility</p:attrName>
                                        </p:attrNameLst>
                                      </p:cBhvr>
                                      <p:to>
                                        <p:strVal val="hidden"/>
                                      </p:to>
                                    </p:set>
                                  </p:childTnLst>
                                </p:cTn>
                              </p:par>
                              <p:par>
                                <p:cTn id="1163" presetID="10" presetClass="exit" presetSubtype="0" fill="hold" nodeType="withEffect">
                                  <p:stCondLst>
                                    <p:cond delay="0"/>
                                  </p:stCondLst>
                                  <p:childTnLst>
                                    <p:animEffect transition="out" filter="fade">
                                      <p:cBhvr>
                                        <p:cTn id="1164" dur="500"/>
                                        <p:tgtEl>
                                          <p:spTgt spid="62"/>
                                        </p:tgtEl>
                                      </p:cBhvr>
                                    </p:animEffect>
                                    <p:set>
                                      <p:cBhvr>
                                        <p:cTn id="1165" dur="1" fill="hold">
                                          <p:stCondLst>
                                            <p:cond delay="499"/>
                                          </p:stCondLst>
                                        </p:cTn>
                                        <p:tgtEl>
                                          <p:spTgt spid="62"/>
                                        </p:tgtEl>
                                        <p:attrNameLst>
                                          <p:attrName>style.visibility</p:attrName>
                                        </p:attrNameLst>
                                      </p:cBhvr>
                                      <p:to>
                                        <p:strVal val="hidden"/>
                                      </p:to>
                                    </p:set>
                                  </p:childTnLst>
                                </p:cTn>
                              </p:par>
                              <p:par>
                                <p:cTn id="1166" presetID="10" presetClass="exit" presetSubtype="0" fill="hold" nodeType="withEffect">
                                  <p:stCondLst>
                                    <p:cond delay="0"/>
                                  </p:stCondLst>
                                  <p:childTnLst>
                                    <p:animEffect transition="out" filter="fade">
                                      <p:cBhvr>
                                        <p:cTn id="1167" dur="500"/>
                                        <p:tgtEl>
                                          <p:spTgt spid="68"/>
                                        </p:tgtEl>
                                      </p:cBhvr>
                                    </p:animEffect>
                                    <p:set>
                                      <p:cBhvr>
                                        <p:cTn id="1168" dur="1" fill="hold">
                                          <p:stCondLst>
                                            <p:cond delay="499"/>
                                          </p:stCondLst>
                                        </p:cTn>
                                        <p:tgtEl>
                                          <p:spTgt spid="68"/>
                                        </p:tgtEl>
                                        <p:attrNameLst>
                                          <p:attrName>style.visibility</p:attrName>
                                        </p:attrNameLst>
                                      </p:cBhvr>
                                      <p:to>
                                        <p:strVal val="hidden"/>
                                      </p:to>
                                    </p:set>
                                  </p:childTnLst>
                                </p:cTn>
                              </p:par>
                              <p:par>
                                <p:cTn id="1169" presetID="10" presetClass="exit" presetSubtype="0" fill="hold" nodeType="withEffect">
                                  <p:stCondLst>
                                    <p:cond delay="0"/>
                                  </p:stCondLst>
                                  <p:childTnLst>
                                    <p:animEffect transition="out" filter="fade">
                                      <p:cBhvr>
                                        <p:cTn id="1170" dur="500"/>
                                        <p:tgtEl>
                                          <p:spTgt spid="80"/>
                                        </p:tgtEl>
                                      </p:cBhvr>
                                    </p:animEffect>
                                    <p:set>
                                      <p:cBhvr>
                                        <p:cTn id="1171" dur="1" fill="hold">
                                          <p:stCondLst>
                                            <p:cond delay="499"/>
                                          </p:stCondLst>
                                        </p:cTn>
                                        <p:tgtEl>
                                          <p:spTgt spid="80"/>
                                        </p:tgtEl>
                                        <p:attrNameLst>
                                          <p:attrName>style.visibility</p:attrName>
                                        </p:attrNameLst>
                                      </p:cBhvr>
                                      <p:to>
                                        <p:strVal val="hidden"/>
                                      </p:to>
                                    </p:set>
                                  </p:childTnLst>
                                </p:cTn>
                              </p:par>
                              <p:par>
                                <p:cTn id="1172" presetID="10" presetClass="exit" presetSubtype="0" fill="hold" nodeType="withEffect">
                                  <p:stCondLst>
                                    <p:cond delay="0"/>
                                  </p:stCondLst>
                                  <p:childTnLst>
                                    <p:animEffect transition="out" filter="fade">
                                      <p:cBhvr>
                                        <p:cTn id="1173" dur="500"/>
                                        <p:tgtEl>
                                          <p:spTgt spid="70"/>
                                        </p:tgtEl>
                                      </p:cBhvr>
                                    </p:animEffect>
                                    <p:set>
                                      <p:cBhvr>
                                        <p:cTn id="1174" dur="1" fill="hold">
                                          <p:stCondLst>
                                            <p:cond delay="499"/>
                                          </p:stCondLst>
                                        </p:cTn>
                                        <p:tgtEl>
                                          <p:spTgt spid="70"/>
                                        </p:tgtEl>
                                        <p:attrNameLst>
                                          <p:attrName>style.visibility</p:attrName>
                                        </p:attrNameLst>
                                      </p:cBhvr>
                                      <p:to>
                                        <p:strVal val="hidden"/>
                                      </p:to>
                                    </p:set>
                                  </p:childTnLst>
                                </p:cTn>
                              </p:par>
                              <p:par>
                                <p:cTn id="1175" presetID="10" presetClass="exit" presetSubtype="0" fill="hold" nodeType="withEffect">
                                  <p:stCondLst>
                                    <p:cond delay="0"/>
                                  </p:stCondLst>
                                  <p:childTnLst>
                                    <p:animEffect transition="out" filter="fade">
                                      <p:cBhvr>
                                        <p:cTn id="1176" dur="500"/>
                                        <p:tgtEl>
                                          <p:spTgt spid="49"/>
                                        </p:tgtEl>
                                      </p:cBhvr>
                                    </p:animEffect>
                                    <p:set>
                                      <p:cBhvr>
                                        <p:cTn id="1177" dur="1" fill="hold">
                                          <p:stCondLst>
                                            <p:cond delay="499"/>
                                          </p:stCondLst>
                                        </p:cTn>
                                        <p:tgtEl>
                                          <p:spTgt spid="49"/>
                                        </p:tgtEl>
                                        <p:attrNameLst>
                                          <p:attrName>style.visibility</p:attrName>
                                        </p:attrNameLst>
                                      </p:cBhvr>
                                      <p:to>
                                        <p:strVal val="hidden"/>
                                      </p:to>
                                    </p:set>
                                  </p:childTnLst>
                                </p:cTn>
                              </p:par>
                              <p:par>
                                <p:cTn id="1178" presetID="10" presetClass="exit" presetSubtype="0" fill="hold" nodeType="withEffect">
                                  <p:stCondLst>
                                    <p:cond delay="0"/>
                                  </p:stCondLst>
                                  <p:childTnLst>
                                    <p:animEffect transition="out" filter="fade">
                                      <p:cBhvr>
                                        <p:cTn id="1179" dur="500"/>
                                        <p:tgtEl>
                                          <p:spTgt spid="55"/>
                                        </p:tgtEl>
                                      </p:cBhvr>
                                    </p:animEffect>
                                    <p:set>
                                      <p:cBhvr>
                                        <p:cTn id="1180" dur="1" fill="hold">
                                          <p:stCondLst>
                                            <p:cond delay="499"/>
                                          </p:stCondLst>
                                        </p:cTn>
                                        <p:tgtEl>
                                          <p:spTgt spid="55"/>
                                        </p:tgtEl>
                                        <p:attrNameLst>
                                          <p:attrName>style.visibility</p:attrName>
                                        </p:attrNameLst>
                                      </p:cBhvr>
                                      <p:to>
                                        <p:strVal val="hidden"/>
                                      </p:to>
                                    </p:set>
                                  </p:childTnLst>
                                </p:cTn>
                              </p:par>
                              <p:par>
                                <p:cTn id="1181" presetID="10" presetClass="exit" presetSubtype="0" fill="hold" nodeType="withEffect">
                                  <p:stCondLst>
                                    <p:cond delay="0"/>
                                  </p:stCondLst>
                                  <p:childTnLst>
                                    <p:animEffect transition="out" filter="fade">
                                      <p:cBhvr>
                                        <p:cTn id="1182" dur="500"/>
                                        <p:tgtEl>
                                          <p:spTgt spid="61"/>
                                        </p:tgtEl>
                                      </p:cBhvr>
                                    </p:animEffect>
                                    <p:set>
                                      <p:cBhvr>
                                        <p:cTn id="1183" dur="1" fill="hold">
                                          <p:stCondLst>
                                            <p:cond delay="499"/>
                                          </p:stCondLst>
                                        </p:cTn>
                                        <p:tgtEl>
                                          <p:spTgt spid="61"/>
                                        </p:tgtEl>
                                        <p:attrNameLst>
                                          <p:attrName>style.visibility</p:attrName>
                                        </p:attrNameLst>
                                      </p:cBhvr>
                                      <p:to>
                                        <p:strVal val="hidden"/>
                                      </p:to>
                                    </p:set>
                                  </p:childTnLst>
                                </p:cTn>
                              </p:par>
                              <p:par>
                                <p:cTn id="1184" presetID="10" presetClass="exit" presetSubtype="0" fill="hold" nodeType="withEffect">
                                  <p:stCondLst>
                                    <p:cond delay="0"/>
                                  </p:stCondLst>
                                  <p:childTnLst>
                                    <p:animEffect transition="out" filter="fade">
                                      <p:cBhvr>
                                        <p:cTn id="1185" dur="500"/>
                                        <p:tgtEl>
                                          <p:spTgt spid="67"/>
                                        </p:tgtEl>
                                      </p:cBhvr>
                                    </p:animEffect>
                                    <p:set>
                                      <p:cBhvr>
                                        <p:cTn id="1186" dur="1" fill="hold">
                                          <p:stCondLst>
                                            <p:cond delay="499"/>
                                          </p:stCondLst>
                                        </p:cTn>
                                        <p:tgtEl>
                                          <p:spTgt spid="67"/>
                                        </p:tgtEl>
                                        <p:attrNameLst>
                                          <p:attrName>style.visibility</p:attrName>
                                        </p:attrNameLst>
                                      </p:cBhvr>
                                      <p:to>
                                        <p:strVal val="hidden"/>
                                      </p:to>
                                    </p:set>
                                  </p:childTnLst>
                                </p:cTn>
                              </p:par>
                              <p:par>
                                <p:cTn id="1187" presetID="10" presetClass="exit" presetSubtype="0" fill="hold" nodeType="withEffect">
                                  <p:stCondLst>
                                    <p:cond delay="0"/>
                                  </p:stCondLst>
                                  <p:childTnLst>
                                    <p:animEffect transition="out" filter="fade">
                                      <p:cBhvr>
                                        <p:cTn id="1188" dur="500"/>
                                        <p:tgtEl>
                                          <p:spTgt spid="79"/>
                                        </p:tgtEl>
                                      </p:cBhvr>
                                    </p:animEffect>
                                    <p:set>
                                      <p:cBhvr>
                                        <p:cTn id="1189" dur="1" fill="hold">
                                          <p:stCondLst>
                                            <p:cond delay="499"/>
                                          </p:stCondLst>
                                        </p:cTn>
                                        <p:tgtEl>
                                          <p:spTgt spid="79"/>
                                        </p:tgtEl>
                                        <p:attrNameLst>
                                          <p:attrName>style.visibility</p:attrName>
                                        </p:attrNameLst>
                                      </p:cBhvr>
                                      <p:to>
                                        <p:strVal val="hidden"/>
                                      </p:to>
                                    </p:set>
                                  </p:childTnLst>
                                </p:cTn>
                              </p:par>
                              <p:par>
                                <p:cTn id="1190" presetID="10" presetClass="exit" presetSubtype="0" fill="hold" nodeType="withEffect">
                                  <p:stCondLst>
                                    <p:cond delay="0"/>
                                  </p:stCondLst>
                                  <p:childTnLst>
                                    <p:animEffect transition="out" filter="fade">
                                      <p:cBhvr>
                                        <p:cTn id="1191" dur="500"/>
                                        <p:tgtEl>
                                          <p:spTgt spid="72"/>
                                        </p:tgtEl>
                                      </p:cBhvr>
                                    </p:animEffect>
                                    <p:set>
                                      <p:cBhvr>
                                        <p:cTn id="1192" dur="1" fill="hold">
                                          <p:stCondLst>
                                            <p:cond delay="499"/>
                                          </p:stCondLst>
                                        </p:cTn>
                                        <p:tgtEl>
                                          <p:spTgt spid="72"/>
                                        </p:tgtEl>
                                        <p:attrNameLst>
                                          <p:attrName>style.visibility</p:attrName>
                                        </p:attrNameLst>
                                      </p:cBhvr>
                                      <p:to>
                                        <p:strVal val="hidden"/>
                                      </p:to>
                                    </p:set>
                                  </p:childTnLst>
                                </p:cTn>
                              </p:par>
                              <p:par>
                                <p:cTn id="1193" presetID="10" presetClass="exit" presetSubtype="0" fill="hold" nodeType="withEffect">
                                  <p:stCondLst>
                                    <p:cond delay="0"/>
                                  </p:stCondLst>
                                  <p:childTnLst>
                                    <p:animEffect transition="out" filter="fade">
                                      <p:cBhvr>
                                        <p:cTn id="1194" dur="500"/>
                                        <p:tgtEl>
                                          <p:spTgt spid="48"/>
                                        </p:tgtEl>
                                      </p:cBhvr>
                                    </p:animEffect>
                                    <p:set>
                                      <p:cBhvr>
                                        <p:cTn id="1195" dur="1" fill="hold">
                                          <p:stCondLst>
                                            <p:cond delay="499"/>
                                          </p:stCondLst>
                                        </p:cTn>
                                        <p:tgtEl>
                                          <p:spTgt spid="48"/>
                                        </p:tgtEl>
                                        <p:attrNameLst>
                                          <p:attrName>style.visibility</p:attrName>
                                        </p:attrNameLst>
                                      </p:cBhvr>
                                      <p:to>
                                        <p:strVal val="hidden"/>
                                      </p:to>
                                    </p:set>
                                  </p:childTnLst>
                                </p:cTn>
                              </p:par>
                              <p:par>
                                <p:cTn id="1196" presetID="10" presetClass="exit" presetSubtype="0" fill="hold" nodeType="withEffect">
                                  <p:stCondLst>
                                    <p:cond delay="0"/>
                                  </p:stCondLst>
                                  <p:childTnLst>
                                    <p:animEffect transition="out" filter="fade">
                                      <p:cBhvr>
                                        <p:cTn id="1197" dur="500"/>
                                        <p:tgtEl>
                                          <p:spTgt spid="54"/>
                                        </p:tgtEl>
                                      </p:cBhvr>
                                    </p:animEffect>
                                    <p:set>
                                      <p:cBhvr>
                                        <p:cTn id="1198" dur="1" fill="hold">
                                          <p:stCondLst>
                                            <p:cond delay="499"/>
                                          </p:stCondLst>
                                        </p:cTn>
                                        <p:tgtEl>
                                          <p:spTgt spid="54"/>
                                        </p:tgtEl>
                                        <p:attrNameLst>
                                          <p:attrName>style.visibility</p:attrName>
                                        </p:attrNameLst>
                                      </p:cBhvr>
                                      <p:to>
                                        <p:strVal val="hidden"/>
                                      </p:to>
                                    </p:set>
                                  </p:childTnLst>
                                </p:cTn>
                              </p:par>
                              <p:par>
                                <p:cTn id="1199" presetID="10" presetClass="exit" presetSubtype="0" fill="hold" nodeType="withEffect">
                                  <p:stCondLst>
                                    <p:cond delay="0"/>
                                  </p:stCondLst>
                                  <p:childTnLst>
                                    <p:animEffect transition="out" filter="fade">
                                      <p:cBhvr>
                                        <p:cTn id="1200" dur="500"/>
                                        <p:tgtEl>
                                          <p:spTgt spid="60"/>
                                        </p:tgtEl>
                                      </p:cBhvr>
                                    </p:animEffect>
                                    <p:set>
                                      <p:cBhvr>
                                        <p:cTn id="1201" dur="1" fill="hold">
                                          <p:stCondLst>
                                            <p:cond delay="499"/>
                                          </p:stCondLst>
                                        </p:cTn>
                                        <p:tgtEl>
                                          <p:spTgt spid="60"/>
                                        </p:tgtEl>
                                        <p:attrNameLst>
                                          <p:attrName>style.visibility</p:attrName>
                                        </p:attrNameLst>
                                      </p:cBhvr>
                                      <p:to>
                                        <p:strVal val="hidden"/>
                                      </p:to>
                                    </p:set>
                                  </p:childTnLst>
                                </p:cTn>
                              </p:par>
                              <p:par>
                                <p:cTn id="1202" presetID="10" presetClass="exit" presetSubtype="0" fill="hold" nodeType="withEffect">
                                  <p:stCondLst>
                                    <p:cond delay="0"/>
                                  </p:stCondLst>
                                  <p:childTnLst>
                                    <p:animEffect transition="out" filter="fade">
                                      <p:cBhvr>
                                        <p:cTn id="1203" dur="500"/>
                                        <p:tgtEl>
                                          <p:spTgt spid="66"/>
                                        </p:tgtEl>
                                      </p:cBhvr>
                                    </p:animEffect>
                                    <p:set>
                                      <p:cBhvr>
                                        <p:cTn id="1204" dur="1" fill="hold">
                                          <p:stCondLst>
                                            <p:cond delay="499"/>
                                          </p:stCondLst>
                                        </p:cTn>
                                        <p:tgtEl>
                                          <p:spTgt spid="66"/>
                                        </p:tgtEl>
                                        <p:attrNameLst>
                                          <p:attrName>style.visibility</p:attrName>
                                        </p:attrNameLst>
                                      </p:cBhvr>
                                      <p:to>
                                        <p:strVal val="hidden"/>
                                      </p:to>
                                    </p:set>
                                  </p:childTnLst>
                                </p:cTn>
                              </p:par>
                              <p:par>
                                <p:cTn id="1205" presetID="10" presetClass="exit" presetSubtype="0" fill="hold" nodeType="withEffect">
                                  <p:stCondLst>
                                    <p:cond delay="0"/>
                                  </p:stCondLst>
                                  <p:childTnLst>
                                    <p:animEffect transition="out" filter="fade">
                                      <p:cBhvr>
                                        <p:cTn id="1206" dur="500"/>
                                        <p:tgtEl>
                                          <p:spTgt spid="78"/>
                                        </p:tgtEl>
                                      </p:cBhvr>
                                    </p:animEffect>
                                    <p:set>
                                      <p:cBhvr>
                                        <p:cTn id="1207" dur="1" fill="hold">
                                          <p:stCondLst>
                                            <p:cond delay="499"/>
                                          </p:stCondLst>
                                        </p:cTn>
                                        <p:tgtEl>
                                          <p:spTgt spid="78"/>
                                        </p:tgtEl>
                                        <p:attrNameLst>
                                          <p:attrName>style.visibility</p:attrName>
                                        </p:attrNameLst>
                                      </p:cBhvr>
                                      <p:to>
                                        <p:strVal val="hidden"/>
                                      </p:to>
                                    </p:set>
                                  </p:childTnLst>
                                </p:cTn>
                              </p:par>
                              <p:par>
                                <p:cTn id="1208" presetID="10" presetClass="exit" presetSubtype="0" fill="hold" nodeType="withEffect">
                                  <p:stCondLst>
                                    <p:cond delay="0"/>
                                  </p:stCondLst>
                                  <p:childTnLst>
                                    <p:animEffect transition="out" filter="fade">
                                      <p:cBhvr>
                                        <p:cTn id="1209" dur="500"/>
                                        <p:tgtEl>
                                          <p:spTgt spid="71"/>
                                        </p:tgtEl>
                                      </p:cBhvr>
                                    </p:animEffect>
                                    <p:set>
                                      <p:cBhvr>
                                        <p:cTn id="1210" dur="1" fill="hold">
                                          <p:stCondLst>
                                            <p:cond delay="499"/>
                                          </p:stCondLst>
                                        </p:cTn>
                                        <p:tgtEl>
                                          <p:spTgt spid="71"/>
                                        </p:tgtEl>
                                        <p:attrNameLst>
                                          <p:attrName>style.visibility</p:attrName>
                                        </p:attrNameLst>
                                      </p:cBhvr>
                                      <p:to>
                                        <p:strVal val="hidden"/>
                                      </p:to>
                                    </p:set>
                                  </p:childTnLst>
                                </p:cTn>
                              </p:par>
                              <p:par>
                                <p:cTn id="1211" presetID="10" presetClass="exit" presetSubtype="0" fill="hold" nodeType="withEffect">
                                  <p:stCondLst>
                                    <p:cond delay="0"/>
                                  </p:stCondLst>
                                  <p:childTnLst>
                                    <p:animEffect transition="out" filter="fade">
                                      <p:cBhvr>
                                        <p:cTn id="1212" dur="500"/>
                                        <p:tgtEl>
                                          <p:spTgt spid="47"/>
                                        </p:tgtEl>
                                      </p:cBhvr>
                                    </p:animEffect>
                                    <p:set>
                                      <p:cBhvr>
                                        <p:cTn id="1213" dur="1" fill="hold">
                                          <p:stCondLst>
                                            <p:cond delay="499"/>
                                          </p:stCondLst>
                                        </p:cTn>
                                        <p:tgtEl>
                                          <p:spTgt spid="47"/>
                                        </p:tgtEl>
                                        <p:attrNameLst>
                                          <p:attrName>style.visibility</p:attrName>
                                        </p:attrNameLst>
                                      </p:cBhvr>
                                      <p:to>
                                        <p:strVal val="hidden"/>
                                      </p:to>
                                    </p:set>
                                  </p:childTnLst>
                                </p:cTn>
                              </p:par>
                              <p:par>
                                <p:cTn id="1214" presetID="10" presetClass="exit" presetSubtype="0" fill="hold" nodeType="withEffect">
                                  <p:stCondLst>
                                    <p:cond delay="0"/>
                                  </p:stCondLst>
                                  <p:childTnLst>
                                    <p:animEffect transition="out" filter="fade">
                                      <p:cBhvr>
                                        <p:cTn id="1215" dur="500"/>
                                        <p:tgtEl>
                                          <p:spTgt spid="53"/>
                                        </p:tgtEl>
                                      </p:cBhvr>
                                    </p:animEffect>
                                    <p:set>
                                      <p:cBhvr>
                                        <p:cTn id="1216" dur="1" fill="hold">
                                          <p:stCondLst>
                                            <p:cond delay="499"/>
                                          </p:stCondLst>
                                        </p:cTn>
                                        <p:tgtEl>
                                          <p:spTgt spid="53"/>
                                        </p:tgtEl>
                                        <p:attrNameLst>
                                          <p:attrName>style.visibility</p:attrName>
                                        </p:attrNameLst>
                                      </p:cBhvr>
                                      <p:to>
                                        <p:strVal val="hidden"/>
                                      </p:to>
                                    </p:set>
                                  </p:childTnLst>
                                </p:cTn>
                              </p:par>
                              <p:par>
                                <p:cTn id="1217" presetID="10" presetClass="exit" presetSubtype="0" fill="hold" nodeType="withEffect">
                                  <p:stCondLst>
                                    <p:cond delay="0"/>
                                  </p:stCondLst>
                                  <p:childTnLst>
                                    <p:animEffect transition="out" filter="fade">
                                      <p:cBhvr>
                                        <p:cTn id="1218" dur="500"/>
                                        <p:tgtEl>
                                          <p:spTgt spid="59"/>
                                        </p:tgtEl>
                                      </p:cBhvr>
                                    </p:animEffect>
                                    <p:set>
                                      <p:cBhvr>
                                        <p:cTn id="1219" dur="1" fill="hold">
                                          <p:stCondLst>
                                            <p:cond delay="499"/>
                                          </p:stCondLst>
                                        </p:cTn>
                                        <p:tgtEl>
                                          <p:spTgt spid="59"/>
                                        </p:tgtEl>
                                        <p:attrNameLst>
                                          <p:attrName>style.visibility</p:attrName>
                                        </p:attrNameLst>
                                      </p:cBhvr>
                                      <p:to>
                                        <p:strVal val="hidden"/>
                                      </p:to>
                                    </p:set>
                                  </p:childTnLst>
                                </p:cTn>
                              </p:par>
                              <p:par>
                                <p:cTn id="1220" presetID="10" presetClass="exit" presetSubtype="0" fill="hold" nodeType="withEffect">
                                  <p:stCondLst>
                                    <p:cond delay="0"/>
                                  </p:stCondLst>
                                  <p:childTnLst>
                                    <p:animEffect transition="out" filter="fade">
                                      <p:cBhvr>
                                        <p:cTn id="1221" dur="500"/>
                                        <p:tgtEl>
                                          <p:spTgt spid="65"/>
                                        </p:tgtEl>
                                      </p:cBhvr>
                                    </p:animEffect>
                                    <p:set>
                                      <p:cBhvr>
                                        <p:cTn id="1222" dur="1" fill="hold">
                                          <p:stCondLst>
                                            <p:cond delay="499"/>
                                          </p:stCondLst>
                                        </p:cTn>
                                        <p:tgtEl>
                                          <p:spTgt spid="65"/>
                                        </p:tgtEl>
                                        <p:attrNameLst>
                                          <p:attrName>style.visibility</p:attrName>
                                        </p:attrNameLst>
                                      </p:cBhvr>
                                      <p:to>
                                        <p:strVal val="hidden"/>
                                      </p:to>
                                    </p:set>
                                  </p:childTnLst>
                                </p:cTn>
                              </p:par>
                              <p:par>
                                <p:cTn id="1223" presetID="10" presetClass="exit" presetSubtype="0" fill="hold" nodeType="withEffect">
                                  <p:stCondLst>
                                    <p:cond delay="0"/>
                                  </p:stCondLst>
                                  <p:childTnLst>
                                    <p:animEffect transition="out" filter="fade">
                                      <p:cBhvr>
                                        <p:cTn id="1224" dur="500"/>
                                        <p:tgtEl>
                                          <p:spTgt spid="77"/>
                                        </p:tgtEl>
                                      </p:cBhvr>
                                    </p:animEffect>
                                    <p:set>
                                      <p:cBhvr>
                                        <p:cTn id="1225" dur="1" fill="hold">
                                          <p:stCondLst>
                                            <p:cond delay="499"/>
                                          </p:stCondLst>
                                        </p:cTn>
                                        <p:tgtEl>
                                          <p:spTgt spid="77"/>
                                        </p:tgtEl>
                                        <p:attrNameLst>
                                          <p:attrName>style.visibility</p:attrName>
                                        </p:attrNameLst>
                                      </p:cBhvr>
                                      <p:to>
                                        <p:strVal val="hidden"/>
                                      </p:to>
                                    </p:set>
                                  </p:childTnLst>
                                </p:cTn>
                              </p:par>
                              <p:par>
                                <p:cTn id="1226" presetID="10" presetClass="exit" presetSubtype="0" fill="hold" nodeType="withEffect">
                                  <p:stCondLst>
                                    <p:cond delay="0"/>
                                  </p:stCondLst>
                                  <p:childTnLst>
                                    <p:animEffect transition="out" filter="fade">
                                      <p:cBhvr>
                                        <p:cTn id="1227" dur="500"/>
                                        <p:tgtEl>
                                          <p:spTgt spid="73"/>
                                        </p:tgtEl>
                                      </p:cBhvr>
                                    </p:animEffect>
                                    <p:set>
                                      <p:cBhvr>
                                        <p:cTn id="1228" dur="1" fill="hold">
                                          <p:stCondLst>
                                            <p:cond delay="499"/>
                                          </p:stCondLst>
                                        </p:cTn>
                                        <p:tgtEl>
                                          <p:spTgt spid="73"/>
                                        </p:tgtEl>
                                        <p:attrNameLst>
                                          <p:attrName>style.visibility</p:attrName>
                                        </p:attrNameLst>
                                      </p:cBhvr>
                                      <p:to>
                                        <p:strVal val="hidden"/>
                                      </p:to>
                                    </p:set>
                                  </p:childTnLst>
                                </p:cTn>
                              </p:par>
                              <p:par>
                                <p:cTn id="1229" presetID="10" presetClass="exit" presetSubtype="0" fill="hold" nodeType="withEffect">
                                  <p:stCondLst>
                                    <p:cond delay="0"/>
                                  </p:stCondLst>
                                  <p:childTnLst>
                                    <p:animEffect transition="out" filter="fade">
                                      <p:cBhvr>
                                        <p:cTn id="1230" dur="500"/>
                                        <p:tgtEl>
                                          <p:spTgt spid="46"/>
                                        </p:tgtEl>
                                      </p:cBhvr>
                                    </p:animEffect>
                                    <p:set>
                                      <p:cBhvr>
                                        <p:cTn id="1231" dur="1" fill="hold">
                                          <p:stCondLst>
                                            <p:cond delay="499"/>
                                          </p:stCondLst>
                                        </p:cTn>
                                        <p:tgtEl>
                                          <p:spTgt spid="46"/>
                                        </p:tgtEl>
                                        <p:attrNameLst>
                                          <p:attrName>style.visibility</p:attrName>
                                        </p:attrNameLst>
                                      </p:cBhvr>
                                      <p:to>
                                        <p:strVal val="hidden"/>
                                      </p:to>
                                    </p:set>
                                  </p:childTnLst>
                                </p:cTn>
                              </p:par>
                              <p:par>
                                <p:cTn id="1232" presetID="10" presetClass="exit" presetSubtype="0" fill="hold" nodeType="withEffect">
                                  <p:stCondLst>
                                    <p:cond delay="0"/>
                                  </p:stCondLst>
                                  <p:childTnLst>
                                    <p:animEffect transition="out" filter="fade">
                                      <p:cBhvr>
                                        <p:cTn id="1233" dur="500"/>
                                        <p:tgtEl>
                                          <p:spTgt spid="52"/>
                                        </p:tgtEl>
                                      </p:cBhvr>
                                    </p:animEffect>
                                    <p:set>
                                      <p:cBhvr>
                                        <p:cTn id="1234" dur="1" fill="hold">
                                          <p:stCondLst>
                                            <p:cond delay="499"/>
                                          </p:stCondLst>
                                        </p:cTn>
                                        <p:tgtEl>
                                          <p:spTgt spid="52"/>
                                        </p:tgtEl>
                                        <p:attrNameLst>
                                          <p:attrName>style.visibility</p:attrName>
                                        </p:attrNameLst>
                                      </p:cBhvr>
                                      <p:to>
                                        <p:strVal val="hidden"/>
                                      </p:to>
                                    </p:set>
                                  </p:childTnLst>
                                </p:cTn>
                              </p:par>
                              <p:par>
                                <p:cTn id="1235" presetID="10" presetClass="exit" presetSubtype="0" fill="hold" nodeType="withEffect">
                                  <p:stCondLst>
                                    <p:cond delay="0"/>
                                  </p:stCondLst>
                                  <p:childTnLst>
                                    <p:animEffect transition="out" filter="fade">
                                      <p:cBhvr>
                                        <p:cTn id="1236" dur="500"/>
                                        <p:tgtEl>
                                          <p:spTgt spid="58"/>
                                        </p:tgtEl>
                                      </p:cBhvr>
                                    </p:animEffect>
                                    <p:set>
                                      <p:cBhvr>
                                        <p:cTn id="1237" dur="1" fill="hold">
                                          <p:stCondLst>
                                            <p:cond delay="499"/>
                                          </p:stCondLst>
                                        </p:cTn>
                                        <p:tgtEl>
                                          <p:spTgt spid="58"/>
                                        </p:tgtEl>
                                        <p:attrNameLst>
                                          <p:attrName>style.visibility</p:attrName>
                                        </p:attrNameLst>
                                      </p:cBhvr>
                                      <p:to>
                                        <p:strVal val="hidden"/>
                                      </p:to>
                                    </p:set>
                                  </p:childTnLst>
                                </p:cTn>
                              </p:par>
                              <p:par>
                                <p:cTn id="1238" presetID="10" presetClass="exit" presetSubtype="0" fill="hold" nodeType="withEffect">
                                  <p:stCondLst>
                                    <p:cond delay="0"/>
                                  </p:stCondLst>
                                  <p:childTnLst>
                                    <p:animEffect transition="out" filter="fade">
                                      <p:cBhvr>
                                        <p:cTn id="1239" dur="500"/>
                                        <p:tgtEl>
                                          <p:spTgt spid="64"/>
                                        </p:tgtEl>
                                      </p:cBhvr>
                                    </p:animEffect>
                                    <p:set>
                                      <p:cBhvr>
                                        <p:cTn id="1240" dur="1" fill="hold">
                                          <p:stCondLst>
                                            <p:cond delay="499"/>
                                          </p:stCondLst>
                                        </p:cTn>
                                        <p:tgtEl>
                                          <p:spTgt spid="64"/>
                                        </p:tgtEl>
                                        <p:attrNameLst>
                                          <p:attrName>style.visibility</p:attrName>
                                        </p:attrNameLst>
                                      </p:cBhvr>
                                      <p:to>
                                        <p:strVal val="hidden"/>
                                      </p:to>
                                    </p:set>
                                  </p:childTnLst>
                                </p:cTn>
                              </p:par>
                              <p:par>
                                <p:cTn id="1241" presetID="10" presetClass="exit" presetSubtype="0" fill="hold" nodeType="withEffect">
                                  <p:stCondLst>
                                    <p:cond delay="0"/>
                                  </p:stCondLst>
                                  <p:childTnLst>
                                    <p:animEffect transition="out" filter="fade">
                                      <p:cBhvr>
                                        <p:cTn id="1242" dur="500"/>
                                        <p:tgtEl>
                                          <p:spTgt spid="76"/>
                                        </p:tgtEl>
                                      </p:cBhvr>
                                    </p:animEffect>
                                    <p:set>
                                      <p:cBhvr>
                                        <p:cTn id="1243" dur="1" fill="hold">
                                          <p:stCondLst>
                                            <p:cond delay="499"/>
                                          </p:stCondLst>
                                        </p:cTn>
                                        <p:tgtEl>
                                          <p:spTgt spid="76"/>
                                        </p:tgtEl>
                                        <p:attrNameLst>
                                          <p:attrName>style.visibility</p:attrName>
                                        </p:attrNameLst>
                                      </p:cBhvr>
                                      <p:to>
                                        <p:strVal val="hidden"/>
                                      </p:to>
                                    </p:set>
                                  </p:childTnLst>
                                </p:cTn>
                              </p:par>
                              <p:par>
                                <p:cTn id="1244" presetID="10" presetClass="exit" presetSubtype="0" fill="hold" nodeType="withEffect">
                                  <p:stCondLst>
                                    <p:cond delay="0"/>
                                  </p:stCondLst>
                                  <p:childTnLst>
                                    <p:animEffect transition="out" filter="fade">
                                      <p:cBhvr>
                                        <p:cTn id="1245" dur="500"/>
                                        <p:tgtEl>
                                          <p:spTgt spid="75"/>
                                        </p:tgtEl>
                                      </p:cBhvr>
                                    </p:animEffect>
                                    <p:set>
                                      <p:cBhvr>
                                        <p:cTn id="1246" dur="1" fill="hold">
                                          <p:stCondLst>
                                            <p:cond delay="499"/>
                                          </p:stCondLst>
                                        </p:cTn>
                                        <p:tgtEl>
                                          <p:spTgt spid="75"/>
                                        </p:tgtEl>
                                        <p:attrNameLst>
                                          <p:attrName>style.visibility</p:attrName>
                                        </p:attrNameLst>
                                      </p:cBhvr>
                                      <p:to>
                                        <p:strVal val="hidden"/>
                                      </p:to>
                                    </p:set>
                                  </p:childTnLst>
                                </p:cTn>
                              </p:par>
                              <p:par>
                                <p:cTn id="1247" presetID="10" presetClass="exit" presetSubtype="0" fill="hold" nodeType="withEffect">
                                  <p:stCondLst>
                                    <p:cond delay="0"/>
                                  </p:stCondLst>
                                  <p:childTnLst>
                                    <p:animEffect transition="out" filter="fade">
                                      <p:cBhvr>
                                        <p:cTn id="1248" dur="500"/>
                                        <p:tgtEl>
                                          <p:spTgt spid="45"/>
                                        </p:tgtEl>
                                      </p:cBhvr>
                                    </p:animEffect>
                                    <p:set>
                                      <p:cBhvr>
                                        <p:cTn id="1249" dur="1" fill="hold">
                                          <p:stCondLst>
                                            <p:cond delay="499"/>
                                          </p:stCondLst>
                                        </p:cTn>
                                        <p:tgtEl>
                                          <p:spTgt spid="45"/>
                                        </p:tgtEl>
                                        <p:attrNameLst>
                                          <p:attrName>style.visibility</p:attrName>
                                        </p:attrNameLst>
                                      </p:cBhvr>
                                      <p:to>
                                        <p:strVal val="hidden"/>
                                      </p:to>
                                    </p:set>
                                  </p:childTnLst>
                                </p:cTn>
                              </p:par>
                              <p:par>
                                <p:cTn id="1250" presetID="10" presetClass="exit" presetSubtype="0" fill="hold" nodeType="withEffect">
                                  <p:stCondLst>
                                    <p:cond delay="0"/>
                                  </p:stCondLst>
                                  <p:childTnLst>
                                    <p:animEffect transition="out" filter="fade">
                                      <p:cBhvr>
                                        <p:cTn id="1251" dur="500"/>
                                        <p:tgtEl>
                                          <p:spTgt spid="51"/>
                                        </p:tgtEl>
                                      </p:cBhvr>
                                    </p:animEffect>
                                    <p:set>
                                      <p:cBhvr>
                                        <p:cTn id="1252" dur="1" fill="hold">
                                          <p:stCondLst>
                                            <p:cond delay="499"/>
                                          </p:stCondLst>
                                        </p:cTn>
                                        <p:tgtEl>
                                          <p:spTgt spid="51"/>
                                        </p:tgtEl>
                                        <p:attrNameLst>
                                          <p:attrName>style.visibility</p:attrName>
                                        </p:attrNameLst>
                                      </p:cBhvr>
                                      <p:to>
                                        <p:strVal val="hidden"/>
                                      </p:to>
                                    </p:set>
                                  </p:childTnLst>
                                </p:cTn>
                              </p:par>
                              <p:par>
                                <p:cTn id="1253" presetID="10" presetClass="exit" presetSubtype="0" fill="hold" nodeType="withEffect">
                                  <p:stCondLst>
                                    <p:cond delay="0"/>
                                  </p:stCondLst>
                                  <p:childTnLst>
                                    <p:animEffect transition="out" filter="fade">
                                      <p:cBhvr>
                                        <p:cTn id="1254" dur="500"/>
                                        <p:tgtEl>
                                          <p:spTgt spid="57"/>
                                        </p:tgtEl>
                                      </p:cBhvr>
                                    </p:animEffect>
                                    <p:set>
                                      <p:cBhvr>
                                        <p:cTn id="1255" dur="1" fill="hold">
                                          <p:stCondLst>
                                            <p:cond delay="499"/>
                                          </p:stCondLst>
                                        </p:cTn>
                                        <p:tgtEl>
                                          <p:spTgt spid="57"/>
                                        </p:tgtEl>
                                        <p:attrNameLst>
                                          <p:attrName>style.visibility</p:attrName>
                                        </p:attrNameLst>
                                      </p:cBhvr>
                                      <p:to>
                                        <p:strVal val="hidden"/>
                                      </p:to>
                                    </p:set>
                                  </p:childTnLst>
                                </p:cTn>
                              </p:par>
                              <p:par>
                                <p:cTn id="1256" presetID="10" presetClass="exit" presetSubtype="0" fill="hold" nodeType="withEffect">
                                  <p:stCondLst>
                                    <p:cond delay="0"/>
                                  </p:stCondLst>
                                  <p:childTnLst>
                                    <p:animEffect transition="out" filter="fade">
                                      <p:cBhvr>
                                        <p:cTn id="1257" dur="500"/>
                                        <p:tgtEl>
                                          <p:spTgt spid="63"/>
                                        </p:tgtEl>
                                      </p:cBhvr>
                                    </p:animEffect>
                                    <p:set>
                                      <p:cBhvr>
                                        <p:cTn id="1258" dur="1" fill="hold">
                                          <p:stCondLst>
                                            <p:cond delay="499"/>
                                          </p:stCondLst>
                                        </p:cTn>
                                        <p:tgtEl>
                                          <p:spTgt spid="63"/>
                                        </p:tgtEl>
                                        <p:attrNameLst>
                                          <p:attrName>style.visibility</p:attrName>
                                        </p:attrNameLst>
                                      </p:cBhvr>
                                      <p:to>
                                        <p:strVal val="hidden"/>
                                      </p:to>
                                    </p:set>
                                  </p:childTnLst>
                                </p:cTn>
                              </p:par>
                              <p:par>
                                <p:cTn id="1259" presetID="10" presetClass="exit" presetSubtype="0" fill="hold" nodeType="withEffect">
                                  <p:stCondLst>
                                    <p:cond delay="0"/>
                                  </p:stCondLst>
                                  <p:childTnLst>
                                    <p:animEffect transition="out" filter="fade">
                                      <p:cBhvr>
                                        <p:cTn id="1260" dur="500"/>
                                        <p:tgtEl>
                                          <p:spTgt spid="69"/>
                                        </p:tgtEl>
                                      </p:cBhvr>
                                    </p:animEffect>
                                    <p:set>
                                      <p:cBhvr>
                                        <p:cTn id="1261" dur="1" fill="hold">
                                          <p:stCondLst>
                                            <p:cond delay="499"/>
                                          </p:stCondLst>
                                        </p:cTn>
                                        <p:tgtEl>
                                          <p:spTgt spid="69"/>
                                        </p:tgtEl>
                                        <p:attrNameLst>
                                          <p:attrName>style.visibility</p:attrName>
                                        </p:attrNameLst>
                                      </p:cBhvr>
                                      <p:to>
                                        <p:strVal val="hidden"/>
                                      </p:to>
                                    </p:set>
                                  </p:childTnLst>
                                </p:cTn>
                              </p:par>
                            </p:childTnLst>
                          </p:cTn>
                        </p:par>
                        <p:par>
                          <p:cTn id="1262" fill="hold">
                            <p:stCondLst>
                              <p:cond delay="1222"/>
                            </p:stCondLst>
                            <p:childTnLst>
                              <p:par>
                                <p:cTn id="1263" presetID="2" presetClass="entr" presetSubtype="2" fill="hold" nodeType="afterEffect">
                                  <p:stCondLst>
                                    <p:cond delay="0"/>
                                  </p:stCondLst>
                                  <p:childTnLst>
                                    <p:set>
                                      <p:cBhvr>
                                        <p:cTn id="1264" dur="1" fill="hold">
                                          <p:stCondLst>
                                            <p:cond delay="0"/>
                                          </p:stCondLst>
                                        </p:cTn>
                                        <p:tgtEl>
                                          <p:spTgt spid="161"/>
                                        </p:tgtEl>
                                        <p:attrNameLst>
                                          <p:attrName>style.visibility</p:attrName>
                                        </p:attrNameLst>
                                      </p:cBhvr>
                                      <p:to>
                                        <p:strVal val="visible"/>
                                      </p:to>
                                    </p:set>
                                    <p:anim calcmode="lin" valueType="num">
                                      <p:cBhvr additive="base">
                                        <p:cTn id="1265" dur="4000" fill="hold"/>
                                        <p:tgtEl>
                                          <p:spTgt spid="161"/>
                                        </p:tgtEl>
                                        <p:attrNameLst>
                                          <p:attrName>ppt_x</p:attrName>
                                        </p:attrNameLst>
                                      </p:cBhvr>
                                      <p:tavLst>
                                        <p:tav tm="0">
                                          <p:val>
                                            <p:strVal val="1+#ppt_w/2"/>
                                          </p:val>
                                        </p:tav>
                                        <p:tav tm="100000">
                                          <p:val>
                                            <p:strVal val="#ppt_x"/>
                                          </p:val>
                                        </p:tav>
                                      </p:tavLst>
                                    </p:anim>
                                    <p:anim calcmode="lin" valueType="num">
                                      <p:cBhvr additive="base">
                                        <p:cTn id="1266" dur="4000" fill="hold"/>
                                        <p:tgtEl>
                                          <p:spTgt spid="161"/>
                                        </p:tgtEl>
                                        <p:attrNameLst>
                                          <p:attrName>ppt_y</p:attrName>
                                        </p:attrNameLst>
                                      </p:cBhvr>
                                      <p:tavLst>
                                        <p:tav tm="0">
                                          <p:val>
                                            <p:strVal val="#ppt_y"/>
                                          </p:val>
                                        </p:tav>
                                        <p:tav tm="100000">
                                          <p:val>
                                            <p:strVal val="#ppt_y"/>
                                          </p:val>
                                        </p:tav>
                                      </p:tavLst>
                                    </p:anim>
                                  </p:childTnLst>
                                </p:cTn>
                              </p:par>
                              <p:par>
                                <p:cTn id="1267" presetID="32" presetClass="emph" presetSubtype="0" repeatCount="4000" fill="hold" nodeType="withEffect">
                                  <p:stCondLst>
                                    <p:cond delay="0"/>
                                  </p:stCondLst>
                                  <p:childTnLst>
                                    <p:animRot by="120000">
                                      <p:cBhvr>
                                        <p:cTn id="1268" dur="100" fill="hold">
                                          <p:stCondLst>
                                            <p:cond delay="0"/>
                                          </p:stCondLst>
                                        </p:cTn>
                                        <p:tgtEl>
                                          <p:spTgt spid="161"/>
                                        </p:tgtEl>
                                        <p:attrNameLst>
                                          <p:attrName>r</p:attrName>
                                        </p:attrNameLst>
                                      </p:cBhvr>
                                    </p:animRot>
                                    <p:animRot by="-240000">
                                      <p:cBhvr>
                                        <p:cTn id="1269" dur="200" fill="hold">
                                          <p:stCondLst>
                                            <p:cond delay="200"/>
                                          </p:stCondLst>
                                        </p:cTn>
                                        <p:tgtEl>
                                          <p:spTgt spid="161"/>
                                        </p:tgtEl>
                                        <p:attrNameLst>
                                          <p:attrName>r</p:attrName>
                                        </p:attrNameLst>
                                      </p:cBhvr>
                                    </p:animRot>
                                    <p:animRot by="240000">
                                      <p:cBhvr>
                                        <p:cTn id="1270" dur="200" fill="hold">
                                          <p:stCondLst>
                                            <p:cond delay="400"/>
                                          </p:stCondLst>
                                        </p:cTn>
                                        <p:tgtEl>
                                          <p:spTgt spid="161"/>
                                        </p:tgtEl>
                                        <p:attrNameLst>
                                          <p:attrName>r</p:attrName>
                                        </p:attrNameLst>
                                      </p:cBhvr>
                                    </p:animRot>
                                    <p:animRot by="-240000">
                                      <p:cBhvr>
                                        <p:cTn id="1271" dur="200" fill="hold">
                                          <p:stCondLst>
                                            <p:cond delay="600"/>
                                          </p:stCondLst>
                                        </p:cTn>
                                        <p:tgtEl>
                                          <p:spTgt spid="161"/>
                                        </p:tgtEl>
                                        <p:attrNameLst>
                                          <p:attrName>r</p:attrName>
                                        </p:attrNameLst>
                                      </p:cBhvr>
                                    </p:animRot>
                                    <p:animRot by="120000">
                                      <p:cBhvr>
                                        <p:cTn id="1272" dur="200" fill="hold">
                                          <p:stCondLst>
                                            <p:cond delay="800"/>
                                          </p:stCondLst>
                                        </p:cTn>
                                        <p:tgtEl>
                                          <p:spTgt spid="161"/>
                                        </p:tgtEl>
                                        <p:attrNameLst>
                                          <p:attrName>r</p:attrName>
                                        </p:attrNameLst>
                                      </p:cBhvr>
                                    </p:animRot>
                                  </p:childTnLst>
                                </p:cTn>
                              </p:par>
                            </p:childTnLst>
                          </p:cTn>
                        </p:par>
                        <p:par>
                          <p:cTn id="1273" fill="hold">
                            <p:stCondLst>
                              <p:cond delay="5222"/>
                            </p:stCondLst>
                            <p:childTnLst>
                              <p:par>
                                <p:cTn id="1274" presetID="1" presetClass="mediacall" presetSubtype="0" fill="hold" nodeType="afterEffect">
                                  <p:stCondLst>
                                    <p:cond delay="0"/>
                                  </p:stCondLst>
                                  <p:childTnLst>
                                    <p:cmd type="call" cmd="playFrom(0.0)">
                                      <p:cBhvr>
                                        <p:cTn id="1275" dur="1992" fill="hold"/>
                                        <p:tgtEl>
                                          <p:spTgt spid="36"/>
                                        </p:tgtEl>
                                      </p:cBhvr>
                                    </p:cmd>
                                  </p:childTnLst>
                                </p:cTn>
                              </p:par>
                              <p:par>
                                <p:cTn id="1276" presetID="10" presetClass="entr" presetSubtype="0" fill="hold" grpId="0" nodeType="withEffect">
                                  <p:stCondLst>
                                    <p:cond delay="0"/>
                                  </p:stCondLst>
                                  <p:childTnLst>
                                    <p:set>
                                      <p:cBhvr>
                                        <p:cTn id="1277" dur="1" fill="hold">
                                          <p:stCondLst>
                                            <p:cond delay="0"/>
                                          </p:stCondLst>
                                        </p:cTn>
                                        <p:tgtEl>
                                          <p:spTgt spid="163"/>
                                        </p:tgtEl>
                                        <p:attrNameLst>
                                          <p:attrName>style.visibility</p:attrName>
                                        </p:attrNameLst>
                                      </p:cBhvr>
                                      <p:to>
                                        <p:strVal val="visible"/>
                                      </p:to>
                                    </p:set>
                                    <p:animEffect transition="in" filter="fade">
                                      <p:cBhvr>
                                        <p:cTn id="1278" dur="250"/>
                                        <p:tgtEl>
                                          <p:spTgt spid="163"/>
                                        </p:tgtEl>
                                      </p:cBhvr>
                                    </p:animEffect>
                                  </p:childTnLst>
                                </p:cTn>
                              </p:par>
                            </p:childTnLst>
                          </p:cTn>
                        </p:par>
                        <p:par>
                          <p:cTn id="1279" fill="hold">
                            <p:stCondLst>
                              <p:cond delay="7214"/>
                            </p:stCondLst>
                            <p:childTnLst>
                              <p:par>
                                <p:cTn id="1280" presetID="10" presetClass="exit" presetSubtype="0" fill="hold" grpId="1" nodeType="afterEffect">
                                  <p:stCondLst>
                                    <p:cond delay="0"/>
                                  </p:stCondLst>
                                  <p:childTnLst>
                                    <p:animEffect transition="out" filter="fade">
                                      <p:cBhvr>
                                        <p:cTn id="1281" dur="250"/>
                                        <p:tgtEl>
                                          <p:spTgt spid="163"/>
                                        </p:tgtEl>
                                      </p:cBhvr>
                                    </p:animEffect>
                                    <p:set>
                                      <p:cBhvr>
                                        <p:cTn id="1282" dur="1" fill="hold">
                                          <p:stCondLst>
                                            <p:cond delay="249"/>
                                          </p:stCondLst>
                                        </p:cTn>
                                        <p:tgtEl>
                                          <p:spTgt spid="163"/>
                                        </p:tgtEl>
                                        <p:attrNameLst>
                                          <p:attrName>style.visibility</p:attrName>
                                        </p:attrNameLst>
                                      </p:cBhvr>
                                      <p:to>
                                        <p:strVal val="hidden"/>
                                      </p:to>
                                    </p:set>
                                  </p:childTnLst>
                                </p:cTn>
                              </p:par>
                            </p:childTnLst>
                          </p:cTn>
                        </p:par>
                        <p:par>
                          <p:cTn id="1283" fill="hold">
                            <p:stCondLst>
                              <p:cond delay="7464"/>
                            </p:stCondLst>
                            <p:childTnLst>
                              <p:par>
                                <p:cTn id="1284" presetID="64" presetClass="path" presetSubtype="0" autoRev="1" fill="hold" nodeType="afterEffect">
                                  <p:stCondLst>
                                    <p:cond delay="0"/>
                                  </p:stCondLst>
                                  <p:childTnLst>
                                    <p:animMotion origin="layout" path="M 7.63889E-7 2.03704E-6 L -0.30111 -0.10976 " pathEditMode="relative" rAng="0" ptsTypes="AA">
                                      <p:cBhvr>
                                        <p:cTn id="1285" dur="450" fill="hold"/>
                                        <p:tgtEl>
                                          <p:spTgt spid="161"/>
                                        </p:tgtEl>
                                        <p:attrNameLst>
                                          <p:attrName>ppt_x</p:attrName>
                                          <p:attrName>ppt_y</p:attrName>
                                        </p:attrNameLst>
                                      </p:cBhvr>
                                      <p:rCtr x="-15061" y="-5498"/>
                                    </p:animMotion>
                                  </p:childTnLst>
                                </p:cTn>
                              </p:par>
                              <p:par>
                                <p:cTn id="1286" presetID="6" presetClass="emph" presetSubtype="0" autoRev="1" fill="hold" nodeType="withEffect">
                                  <p:stCondLst>
                                    <p:cond delay="0"/>
                                  </p:stCondLst>
                                  <p:childTnLst>
                                    <p:animScale>
                                      <p:cBhvr>
                                        <p:cTn id="1287" dur="450" fill="hold"/>
                                        <p:tgtEl>
                                          <p:spTgt spid="161"/>
                                        </p:tgtEl>
                                      </p:cBhvr>
                                      <p:by x="90000" y="90000"/>
                                    </p:animScale>
                                  </p:childTnLst>
                                </p:cTn>
                              </p:par>
                              <p:par>
                                <p:cTn id="1288" presetID="44" presetClass="path" presetSubtype="0" fill="hold" nodeType="withEffect">
                                  <p:stCondLst>
                                    <p:cond delay="450"/>
                                  </p:stCondLst>
                                  <p:childTnLst>
                                    <p:animMotion origin="layout" path="M 0.00738 0.03819 L -0.07964 -0.08102 C -0.09755 -0.10668 -0.12695 -0.13735 -0.15875 -0.16474 C -0.19499 -0.1958 -0.22493 -0.21605 -0.2474 -0.22531 L -0.35417 -0.27276 " pathEditMode="relative" rAng="1549972" ptsTypes="FffFF">
                                      <p:cBhvr>
                                        <p:cTn id="1289" dur="750" fill="hold"/>
                                        <p:tgtEl>
                                          <p:spTgt spid="41"/>
                                        </p:tgtEl>
                                        <p:attrNameLst>
                                          <p:attrName>ppt_x</p:attrName>
                                          <p:attrName>ppt_y</p:attrName>
                                        </p:attrNameLst>
                                      </p:cBhvr>
                                      <p:rCtr x="-17415" y="-17978"/>
                                    </p:animMotion>
                                  </p:childTnLst>
                                </p:cTn>
                              </p:par>
                              <p:par>
                                <p:cTn id="1290" presetID="8" presetClass="emph" presetSubtype="0" fill="hold" nodeType="withEffect">
                                  <p:stCondLst>
                                    <p:cond delay="450"/>
                                  </p:stCondLst>
                                  <p:childTnLst>
                                    <p:animRot by="-21600000">
                                      <p:cBhvr>
                                        <p:cTn id="1291" dur="750" fill="hold"/>
                                        <p:tgtEl>
                                          <p:spTgt spid="41"/>
                                        </p:tgtEl>
                                        <p:attrNameLst>
                                          <p:attrName>r</p:attrName>
                                        </p:attrNameLst>
                                      </p:cBhvr>
                                    </p:animRot>
                                  </p:childTnLst>
                                </p:cTn>
                              </p:par>
                              <p:par>
                                <p:cTn id="1292" presetID="1" presetClass="exit" presetSubtype="0" fill="hold" nodeType="withEffect">
                                  <p:stCondLst>
                                    <p:cond delay="450"/>
                                  </p:stCondLst>
                                  <p:childTnLst>
                                    <p:set>
                                      <p:cBhvr>
                                        <p:cTn id="1293" dur="1" fill="hold">
                                          <p:stCondLst>
                                            <p:cond delay="0"/>
                                          </p:stCondLst>
                                        </p:cTn>
                                        <p:tgtEl>
                                          <p:spTgt spid="155"/>
                                        </p:tgtEl>
                                        <p:attrNameLst>
                                          <p:attrName>style.visibility</p:attrName>
                                        </p:attrNameLst>
                                      </p:cBhvr>
                                      <p:to>
                                        <p:strVal val="hidden"/>
                                      </p:to>
                                    </p:set>
                                  </p:childTnLst>
                                </p:cTn>
                              </p:par>
                              <p:par>
                                <p:cTn id="1294" presetID="42" presetClass="path" presetSubtype="0" accel="50000" decel="50000" fill="hold" nodeType="withEffect">
                                  <p:stCondLst>
                                    <p:cond delay="450"/>
                                  </p:stCondLst>
                                  <p:childTnLst>
                                    <p:animMotion origin="layout" path="M 4.47917E-6 4.81481E-6 L -0.00011 0.4292 " pathEditMode="relative" rAng="0" ptsTypes="AA">
                                      <p:cBhvr>
                                        <p:cTn id="1295" dur="10" fill="hold"/>
                                        <p:tgtEl>
                                          <p:spTgt spid="155"/>
                                        </p:tgtEl>
                                        <p:attrNameLst>
                                          <p:attrName>ppt_x</p:attrName>
                                          <p:attrName>ppt_y</p:attrName>
                                        </p:attrNameLst>
                                      </p:cBhvr>
                                      <p:rCtr x="-11" y="21470"/>
                                    </p:animMotion>
                                  </p:childTnLst>
                                </p:cTn>
                              </p:par>
                              <p:par>
                                <p:cTn id="1296" presetID="10" presetClass="entr" presetSubtype="0" fill="hold" nodeType="withEffect">
                                  <p:stCondLst>
                                    <p:cond delay="450"/>
                                  </p:stCondLst>
                                  <p:childTnLst>
                                    <p:set>
                                      <p:cBhvr>
                                        <p:cTn id="1297" dur="1" fill="hold">
                                          <p:stCondLst>
                                            <p:cond delay="0"/>
                                          </p:stCondLst>
                                        </p:cTn>
                                        <p:tgtEl>
                                          <p:spTgt spid="155"/>
                                        </p:tgtEl>
                                        <p:attrNameLst>
                                          <p:attrName>style.visibility</p:attrName>
                                        </p:attrNameLst>
                                      </p:cBhvr>
                                      <p:to>
                                        <p:strVal val="visible"/>
                                      </p:to>
                                    </p:set>
                                    <p:animEffect transition="in" filter="fade">
                                      <p:cBhvr>
                                        <p:cTn id="1298" dur="500"/>
                                        <p:tgtEl>
                                          <p:spTgt spid="155"/>
                                        </p:tgtEl>
                                      </p:cBhvr>
                                    </p:animEffect>
                                  </p:childTnLst>
                                </p:cTn>
                              </p:par>
                              <p:par>
                                <p:cTn id="1299" presetID="1" presetClass="mediacall" presetSubtype="0" fill="hold" nodeType="withEffect">
                                  <p:stCondLst>
                                    <p:cond delay="450"/>
                                  </p:stCondLst>
                                  <p:childTnLst>
                                    <p:cmd type="call" cmd="playFrom(0.0)">
                                      <p:cBhvr>
                                        <p:cTn id="1300" dur="1416" fill="hold"/>
                                        <p:tgtEl>
                                          <p:spTgt spid="35"/>
                                        </p:tgtEl>
                                      </p:cBhvr>
                                    </p:cmd>
                                  </p:childTnLst>
                                </p:cTn>
                              </p:par>
                            </p:childTnLst>
                          </p:cTn>
                        </p:par>
                        <p:par>
                          <p:cTn id="1301" fill="hold">
                            <p:stCondLst>
                              <p:cond delay="9330"/>
                            </p:stCondLst>
                            <p:childTnLst>
                              <p:par>
                                <p:cTn id="1302" presetID="10" presetClass="exit" presetSubtype="0" fill="hold" nodeType="afterEffect">
                                  <p:stCondLst>
                                    <p:cond delay="0"/>
                                  </p:stCondLst>
                                  <p:childTnLst>
                                    <p:animEffect transition="out" filter="fade">
                                      <p:cBhvr>
                                        <p:cTn id="1303" dur="10"/>
                                        <p:tgtEl>
                                          <p:spTgt spid="161"/>
                                        </p:tgtEl>
                                      </p:cBhvr>
                                    </p:animEffect>
                                    <p:set>
                                      <p:cBhvr>
                                        <p:cTn id="1304" dur="1" fill="hold">
                                          <p:stCondLst>
                                            <p:cond delay="9"/>
                                          </p:stCondLst>
                                        </p:cTn>
                                        <p:tgtEl>
                                          <p:spTgt spid="161"/>
                                        </p:tgtEl>
                                        <p:attrNameLst>
                                          <p:attrName>style.visibility</p:attrName>
                                        </p:attrNameLst>
                                      </p:cBhvr>
                                      <p:to>
                                        <p:strVal val="hidden"/>
                                      </p:to>
                                    </p:set>
                                  </p:childTnLst>
                                </p:cTn>
                              </p:par>
                              <p:par>
                                <p:cTn id="1305" presetID="10" presetClass="entr" presetSubtype="0" fill="hold" nodeType="withEffect">
                                  <p:stCondLst>
                                    <p:cond delay="0"/>
                                  </p:stCondLst>
                                  <p:childTnLst>
                                    <p:set>
                                      <p:cBhvr>
                                        <p:cTn id="1306" dur="1" fill="hold">
                                          <p:stCondLst>
                                            <p:cond delay="0"/>
                                          </p:stCondLst>
                                        </p:cTn>
                                        <p:tgtEl>
                                          <p:spTgt spid="164"/>
                                        </p:tgtEl>
                                        <p:attrNameLst>
                                          <p:attrName>style.visibility</p:attrName>
                                        </p:attrNameLst>
                                      </p:cBhvr>
                                      <p:to>
                                        <p:strVal val="visible"/>
                                      </p:to>
                                    </p:set>
                                    <p:animEffect transition="in" filter="fade">
                                      <p:cBhvr>
                                        <p:cTn id="1307" dur="10"/>
                                        <p:tgtEl>
                                          <p:spTgt spid="164"/>
                                        </p:tgtEl>
                                      </p:cBhvr>
                                    </p:animEffect>
                                  </p:childTnLst>
                                </p:cTn>
                              </p:par>
                            </p:childTnLst>
                          </p:cTn>
                        </p:par>
                        <p:par>
                          <p:cTn id="1308" fill="hold">
                            <p:stCondLst>
                              <p:cond delay="9340"/>
                            </p:stCondLst>
                            <p:childTnLst>
                              <p:par>
                                <p:cTn id="1309" presetID="64" presetClass="path" presetSubtype="0" accel="50000" decel="50000" autoRev="1" fill="hold" nodeType="afterEffect">
                                  <p:stCondLst>
                                    <p:cond delay="0"/>
                                  </p:stCondLst>
                                  <p:childTnLst>
                                    <p:animMotion origin="layout" path="M -3.09028E-6 2.03704E-6 L 0.31109 -0.0654 " pathEditMode="relative" rAng="0" ptsTypes="AA">
                                      <p:cBhvr>
                                        <p:cTn id="1310" dur="450" fill="hold"/>
                                        <p:tgtEl>
                                          <p:spTgt spid="164"/>
                                        </p:tgtEl>
                                        <p:attrNameLst>
                                          <p:attrName>ppt_x</p:attrName>
                                          <p:attrName>ppt_y</p:attrName>
                                        </p:attrNameLst>
                                      </p:cBhvr>
                                      <p:rCtr x="15549" y="-3279"/>
                                    </p:animMotion>
                                  </p:childTnLst>
                                </p:cTn>
                              </p:par>
                              <p:par>
                                <p:cTn id="1311" presetID="6" presetClass="emph" presetSubtype="0" autoRev="1" fill="hold" nodeType="withEffect">
                                  <p:stCondLst>
                                    <p:cond delay="0"/>
                                  </p:stCondLst>
                                  <p:childTnLst>
                                    <p:animScale>
                                      <p:cBhvr>
                                        <p:cTn id="1312" dur="450" fill="hold"/>
                                        <p:tgtEl>
                                          <p:spTgt spid="164"/>
                                        </p:tgtEl>
                                      </p:cBhvr>
                                      <p:by x="90000" y="90000"/>
                                    </p:animScale>
                                  </p:childTnLst>
                                </p:cTn>
                              </p:par>
                              <p:par>
                                <p:cTn id="1313" presetID="44" presetClass="path" presetSubtype="0" fill="hold" nodeType="withEffect">
                                  <p:stCondLst>
                                    <p:cond delay="450"/>
                                  </p:stCondLst>
                                  <p:childTnLst>
                                    <p:animMotion origin="layout" path="M 0.00011 0.03723 L 0.15777 -0.13947 C 0.19076 -0.17728 0.24284 -0.22299 0.29851 -0.26273 C 0.36242 -0.30806 0.41482 -0.33719 0.45367 -0.3505 L 0.6365 -0.41609 " pathEditMode="relative" rAng="-1306265" ptsTypes="FffFF">
                                      <p:cBhvr>
                                        <p:cTn id="1314" dur="900" fill="hold"/>
                                        <p:tgtEl>
                                          <p:spTgt spid="39"/>
                                        </p:tgtEl>
                                        <p:attrNameLst>
                                          <p:attrName>ppt_x</p:attrName>
                                          <p:attrName>ppt_y</p:attrName>
                                        </p:attrNameLst>
                                      </p:cBhvr>
                                      <p:rCtr x="30968" y="-26427"/>
                                    </p:animMotion>
                                  </p:childTnLst>
                                </p:cTn>
                              </p:par>
                              <p:par>
                                <p:cTn id="1315" presetID="8" presetClass="emph" presetSubtype="0" repeatCount="2000" fill="hold" nodeType="withEffect">
                                  <p:stCondLst>
                                    <p:cond delay="450"/>
                                  </p:stCondLst>
                                  <p:childTnLst>
                                    <p:animRot by="21600000">
                                      <p:cBhvr>
                                        <p:cTn id="1316" dur="750" fill="hold"/>
                                        <p:tgtEl>
                                          <p:spTgt spid="39"/>
                                        </p:tgtEl>
                                        <p:attrNameLst>
                                          <p:attrName>r</p:attrName>
                                        </p:attrNameLst>
                                      </p:cBhvr>
                                    </p:animRot>
                                  </p:childTnLst>
                                </p:cTn>
                              </p:par>
                              <p:par>
                                <p:cTn id="1317" presetID="1" presetClass="exit" presetSubtype="0" fill="hold" nodeType="withEffect">
                                  <p:stCondLst>
                                    <p:cond delay="450"/>
                                  </p:stCondLst>
                                  <p:childTnLst>
                                    <p:set>
                                      <p:cBhvr>
                                        <p:cTn id="1318" dur="1" fill="hold">
                                          <p:stCondLst>
                                            <p:cond delay="0"/>
                                          </p:stCondLst>
                                        </p:cTn>
                                        <p:tgtEl>
                                          <p:spTgt spid="37"/>
                                        </p:tgtEl>
                                        <p:attrNameLst>
                                          <p:attrName>style.visibility</p:attrName>
                                        </p:attrNameLst>
                                      </p:cBhvr>
                                      <p:to>
                                        <p:strVal val="hidden"/>
                                      </p:to>
                                    </p:set>
                                  </p:childTnLst>
                                </p:cTn>
                              </p:par>
                              <p:par>
                                <p:cTn id="1319" presetID="42" presetClass="path" presetSubtype="0" accel="50000" decel="50000" fill="hold" nodeType="withEffect">
                                  <p:stCondLst>
                                    <p:cond delay="450"/>
                                  </p:stCondLst>
                                  <p:childTnLst>
                                    <p:animMotion origin="layout" path="M -9.72222E-7 4.81481E-6 L -0.00011 0.4292 " pathEditMode="relative" rAng="0" ptsTypes="AA">
                                      <p:cBhvr>
                                        <p:cTn id="1320" dur="10" fill="hold"/>
                                        <p:tgtEl>
                                          <p:spTgt spid="37"/>
                                        </p:tgtEl>
                                        <p:attrNameLst>
                                          <p:attrName>ppt_x</p:attrName>
                                          <p:attrName>ppt_y</p:attrName>
                                        </p:attrNameLst>
                                      </p:cBhvr>
                                      <p:rCtr x="-11" y="21470"/>
                                    </p:animMotion>
                                  </p:childTnLst>
                                </p:cTn>
                              </p:par>
                              <p:par>
                                <p:cTn id="1321" presetID="10" presetClass="entr" presetSubtype="0" fill="hold" nodeType="withEffect">
                                  <p:stCondLst>
                                    <p:cond delay="450"/>
                                  </p:stCondLst>
                                  <p:childTnLst>
                                    <p:set>
                                      <p:cBhvr>
                                        <p:cTn id="1322" dur="1" fill="hold">
                                          <p:stCondLst>
                                            <p:cond delay="0"/>
                                          </p:stCondLst>
                                        </p:cTn>
                                        <p:tgtEl>
                                          <p:spTgt spid="37"/>
                                        </p:tgtEl>
                                        <p:attrNameLst>
                                          <p:attrName>style.visibility</p:attrName>
                                        </p:attrNameLst>
                                      </p:cBhvr>
                                      <p:to>
                                        <p:strVal val="visible"/>
                                      </p:to>
                                    </p:set>
                                    <p:animEffect transition="in" filter="fade">
                                      <p:cBhvr>
                                        <p:cTn id="1323" dur="500"/>
                                        <p:tgtEl>
                                          <p:spTgt spid="37"/>
                                        </p:tgtEl>
                                      </p:cBhvr>
                                    </p:animEffect>
                                  </p:childTnLst>
                                </p:cTn>
                              </p:par>
                              <p:par>
                                <p:cTn id="1324" presetID="1" presetClass="mediacall" presetSubtype="0" fill="hold" nodeType="withEffect">
                                  <p:stCondLst>
                                    <p:cond delay="450"/>
                                  </p:stCondLst>
                                  <p:childTnLst>
                                    <p:cmd type="call" cmd="playFrom(0.0)">
                                      <p:cBhvr>
                                        <p:cTn id="1325" dur="1416" fill="hold"/>
                                        <p:tgtEl>
                                          <p:spTgt spid="35"/>
                                        </p:tgtEl>
                                      </p:cBhvr>
                                    </p:cmd>
                                  </p:childTnLst>
                                </p:cTn>
                              </p:par>
                            </p:childTnLst>
                          </p:cTn>
                        </p:par>
                        <p:par>
                          <p:cTn id="1326" fill="hold">
                            <p:stCondLst>
                              <p:cond delay="11290"/>
                            </p:stCondLst>
                            <p:childTnLst>
                              <p:par>
                                <p:cTn id="1327" presetID="1" presetClass="exit" presetSubtype="0" fill="hold" nodeType="afterEffect">
                                  <p:stCondLst>
                                    <p:cond delay="500"/>
                                  </p:stCondLst>
                                  <p:childTnLst>
                                    <p:set>
                                      <p:cBhvr>
                                        <p:cTn id="1328" dur="1" fill="hold">
                                          <p:stCondLst>
                                            <p:cond delay="0"/>
                                          </p:stCondLst>
                                        </p:cTn>
                                        <p:tgtEl>
                                          <p:spTgt spid="26"/>
                                        </p:tgtEl>
                                        <p:attrNameLst>
                                          <p:attrName>style.visibility</p:attrName>
                                        </p:attrNameLst>
                                      </p:cBhvr>
                                      <p:to>
                                        <p:strVal val="hidden"/>
                                      </p:to>
                                    </p:set>
                                  </p:childTnLst>
                                </p:cTn>
                              </p:par>
                            </p:childTnLst>
                          </p:cTn>
                        </p:par>
                        <p:par>
                          <p:cTn id="1329" fill="hold">
                            <p:stCondLst>
                              <p:cond delay="11790"/>
                            </p:stCondLst>
                            <p:childTnLst>
                              <p:par>
                                <p:cTn id="1330" presetID="42" presetClass="path" presetSubtype="0" accel="50000" decel="50000" fill="hold" nodeType="afterEffect">
                                  <p:stCondLst>
                                    <p:cond delay="0"/>
                                  </p:stCondLst>
                                  <p:childTnLst>
                                    <p:animMotion origin="layout" path="M 1.21528E-6 -3.33333E-6 L 0.00141 0.98091 " pathEditMode="relative" rAng="0" ptsTypes="AA">
                                      <p:cBhvr>
                                        <p:cTn id="1331" dur="10" fill="hold"/>
                                        <p:tgtEl>
                                          <p:spTgt spid="26"/>
                                        </p:tgtEl>
                                        <p:attrNameLst>
                                          <p:attrName>ppt_x</p:attrName>
                                          <p:attrName>ppt_y</p:attrName>
                                        </p:attrNameLst>
                                      </p:cBhvr>
                                      <p:rCtr x="65" y="49055"/>
                                    </p:animMotion>
                                  </p:childTnLst>
                                </p:cTn>
                              </p:par>
                            </p:childTnLst>
                          </p:cTn>
                        </p:par>
                        <p:par>
                          <p:cTn id="1332" fill="hold">
                            <p:stCondLst>
                              <p:cond delay="11800"/>
                            </p:stCondLst>
                            <p:childTnLst>
                              <p:par>
                                <p:cTn id="1333" presetID="10" presetClass="entr" presetSubtype="0" fill="hold" nodeType="afterEffect">
                                  <p:stCondLst>
                                    <p:cond delay="0"/>
                                  </p:stCondLst>
                                  <p:childTnLst>
                                    <p:set>
                                      <p:cBhvr>
                                        <p:cTn id="1334" dur="1" fill="hold">
                                          <p:stCondLst>
                                            <p:cond delay="0"/>
                                          </p:stCondLst>
                                        </p:cTn>
                                        <p:tgtEl>
                                          <p:spTgt spid="26"/>
                                        </p:tgtEl>
                                        <p:attrNameLst>
                                          <p:attrName>style.visibility</p:attrName>
                                        </p:attrNameLst>
                                      </p:cBhvr>
                                      <p:to>
                                        <p:strVal val="visible"/>
                                      </p:to>
                                    </p:set>
                                    <p:animEffect transition="in" filter="fade">
                                      <p:cBhvr>
                                        <p:cTn id="1335" dur="500"/>
                                        <p:tgtEl>
                                          <p:spTgt spid="26"/>
                                        </p:tgtEl>
                                      </p:cBhvr>
                                    </p:animEffect>
                                  </p:childTnLst>
                                </p:cTn>
                              </p:par>
                              <p:par>
                                <p:cTn id="1336" presetID="1" presetClass="mediacall" presetSubtype="0" fill="hold" nodeType="withEffect">
                                  <p:stCondLst>
                                    <p:cond delay="0"/>
                                  </p:stCondLst>
                                  <p:childTnLst>
                                    <p:cmd type="call" cmd="playFrom(0.0)">
                                      <p:cBhvr>
                                        <p:cTn id="1337" dur="5064" fill="hold"/>
                                        <p:tgtEl>
                                          <p:spTgt spid="31"/>
                                        </p:tgtEl>
                                      </p:cBhvr>
                                    </p:cmd>
                                  </p:childTnLst>
                                </p:cTn>
                              </p:par>
                            </p:childTnLst>
                          </p:cTn>
                        </p:par>
                        <p:par>
                          <p:cTn id="1338" fill="hold">
                            <p:stCondLst>
                              <p:cond delay="16864"/>
                            </p:stCondLst>
                            <p:childTnLst>
                              <p:par>
                                <p:cTn id="1339" presetID="42" presetClass="path" presetSubtype="0" accel="50000" decel="50000" fill="hold" nodeType="afterEffect">
                                  <p:stCondLst>
                                    <p:cond delay="1000"/>
                                  </p:stCondLst>
                                  <p:childTnLst>
                                    <p:animMotion origin="layout" path="M 3.47222E-6 8.64198E-7 L -0.0012 0.43075 " pathEditMode="relative" rAng="0" ptsTypes="AA">
                                      <p:cBhvr>
                                        <p:cTn id="1340" dur="1000" fill="hold"/>
                                        <p:tgtEl>
                                          <p:spTgt spid="32"/>
                                        </p:tgtEl>
                                        <p:attrNameLst>
                                          <p:attrName>ppt_x</p:attrName>
                                          <p:attrName>ppt_y</p:attrName>
                                        </p:attrNameLst>
                                      </p:cBhvr>
                                      <p:rCtr x="-65" y="21547"/>
                                    </p:animMotion>
                                  </p:childTnLst>
                                </p:cTn>
                              </p:par>
                              <p:par>
                                <p:cTn id="1341" presetID="1" presetClass="mediacall" presetSubtype="0" fill="hold" nodeType="withEffect">
                                  <p:stCondLst>
                                    <p:cond delay="500"/>
                                  </p:stCondLst>
                                  <p:childTnLst>
                                    <p:cmd type="call" cmd="playFrom(0.0)">
                                      <p:cBhvr>
                                        <p:cTn id="1342" dur="1944" fill="hold"/>
                                        <p:tgtEl>
                                          <p:spTgt spid="34"/>
                                        </p:tgtEl>
                                      </p:cBhvr>
                                    </p:cmd>
                                  </p:childTnLst>
                                </p:cTn>
                              </p:par>
                            </p:childTnLst>
                          </p:cTn>
                        </p:par>
                      </p:childTnLst>
                    </p:cTn>
                  </p:par>
                </p:childTnLst>
              </p:cTn>
              <p:nextCondLst>
                <p:cond evt="onClick" delay="0">
                  <p:tgtEl>
                    <p:spTgt spid="94"/>
                  </p:tgtEl>
                </p:cond>
              </p:nextCondLst>
            </p:seq>
            <p:audio>
              <p:cMediaNode vol="80000">
                <p:cTn id="1343" fill="hold" display="0">
                  <p:stCondLst>
                    <p:cond delay="indefinite"/>
                  </p:stCondLst>
                  <p:endCondLst>
                    <p:cond evt="onStopAudio" delay="0">
                      <p:tgtEl>
                        <p:sldTgt/>
                      </p:tgtEl>
                    </p:cond>
                  </p:endCondLst>
                </p:cTn>
                <p:tgtEl>
                  <p:spTgt spid="162"/>
                </p:tgtEl>
              </p:cMediaNode>
            </p:audio>
            <p:audio>
              <p:cMediaNode vol="80000">
                <p:cTn id="1344" fill="hold" display="0">
                  <p:stCondLst>
                    <p:cond delay="indefinite"/>
                  </p:stCondLst>
                  <p:endCondLst>
                    <p:cond evt="onStopAudio" delay="0">
                      <p:tgtEl>
                        <p:sldTgt/>
                      </p:tgtEl>
                    </p:cond>
                  </p:endCondLst>
                </p:cTn>
                <p:tgtEl>
                  <p:spTgt spid="31"/>
                </p:tgtEl>
              </p:cMediaNode>
            </p:audio>
            <p:audio>
              <p:cMediaNode vol="80000">
                <p:cTn id="1345" fill="hold" display="0">
                  <p:stCondLst>
                    <p:cond delay="indefinite"/>
                  </p:stCondLst>
                  <p:endCondLst>
                    <p:cond evt="onStopAudio" delay="0">
                      <p:tgtEl>
                        <p:sldTgt/>
                      </p:tgtEl>
                    </p:cond>
                  </p:endCondLst>
                </p:cTn>
                <p:tgtEl>
                  <p:spTgt spid="34"/>
                </p:tgtEl>
              </p:cMediaNode>
            </p:audio>
            <p:audio>
              <p:cMediaNode vol="80000">
                <p:cTn id="1346" fill="hold" display="0">
                  <p:stCondLst>
                    <p:cond delay="indefinite"/>
                  </p:stCondLst>
                  <p:endCondLst>
                    <p:cond evt="onStopAudio" delay="0">
                      <p:tgtEl>
                        <p:sldTgt/>
                      </p:tgtEl>
                    </p:cond>
                  </p:endCondLst>
                </p:cTn>
                <p:tgtEl>
                  <p:spTgt spid="35"/>
                </p:tgtEl>
              </p:cMediaNode>
            </p:audio>
            <p:audio>
              <p:cMediaNode vol="53030">
                <p:cTn id="1347" fill="hold" display="0">
                  <p:stCondLst>
                    <p:cond delay="indefinite"/>
                  </p:stCondLst>
                  <p:endCondLst>
                    <p:cond evt="onStopAudio" delay="0">
                      <p:tgtEl>
                        <p:sldTgt/>
                      </p:tgtEl>
                    </p:cond>
                  </p:endCondLst>
                </p:cTn>
                <p:tgtEl>
                  <p:spTgt spid="36"/>
                </p:tgtEl>
              </p:cMediaNode>
            </p:audio>
            <p:audio>
              <p:cMediaNode vol="80000">
                <p:cTn id="1348" fill="hold" display="0">
                  <p:stCondLst>
                    <p:cond delay="indefinite"/>
                  </p:stCondLst>
                  <p:endCondLst>
                    <p:cond evt="onStopAudio" delay="0">
                      <p:tgtEl>
                        <p:sldTgt/>
                      </p:tgtEl>
                    </p:cond>
                  </p:endCondLst>
                </p:cTn>
                <p:tgtEl>
                  <p:spTgt spid="165"/>
                </p:tgtEl>
              </p:cMediaNode>
            </p:audio>
          </p:childTnLst>
        </p:cTn>
      </p:par>
    </p:tnLst>
    <p:bldLst>
      <p:bldP spid="160" grpId="0" animBg="1"/>
      <p:bldP spid="160" grpId="1" animBg="1"/>
      <p:bldP spid="160" grpId="2" animBg="1"/>
      <p:bldP spid="160" grpId="3" animBg="1"/>
      <p:bldP spid="160" grpId="4" animBg="1"/>
      <p:bldP spid="160" grpId="5" animBg="1"/>
      <p:bldP spid="160" grpId="6" animBg="1"/>
      <p:bldP spid="160" grpId="7" animBg="1"/>
      <p:bldP spid="160" grpId="8" animBg="1"/>
      <p:bldP spid="160" grpId="9" animBg="1"/>
      <p:bldP spid="160" grpId="10" animBg="1"/>
      <p:bldP spid="160" grpId="11" animBg="1"/>
      <p:bldP spid="160" grpId="12" animBg="1"/>
      <p:bldP spid="160" grpId="13" animBg="1"/>
      <p:bldP spid="160" grpId="14" animBg="1"/>
      <p:bldP spid="160" grpId="15" animBg="1"/>
      <p:bldP spid="160" grpId="16" animBg="1"/>
      <p:bldP spid="160" grpId="17" animBg="1"/>
      <p:bldP spid="159" grpId="0" animBg="1"/>
      <p:bldP spid="159" grpId="1" animBg="1"/>
      <p:bldP spid="159" grpId="2" animBg="1"/>
      <p:bldP spid="159" grpId="3" animBg="1"/>
      <p:bldP spid="159" grpId="4" animBg="1"/>
      <p:bldP spid="159" grpId="5" animBg="1"/>
      <p:bldP spid="159" grpId="6" animBg="1"/>
      <p:bldP spid="159" grpId="7" animBg="1"/>
      <p:bldP spid="159" grpId="8" animBg="1"/>
      <p:bldP spid="159" grpId="9" animBg="1"/>
      <p:bldP spid="159" grpId="10" animBg="1"/>
      <p:bldP spid="159" grpId="11" animBg="1"/>
      <p:bldP spid="159" grpId="12" animBg="1"/>
      <p:bldP spid="159" grpId="13" animBg="1"/>
      <p:bldP spid="159" grpId="14" animBg="1"/>
      <p:bldP spid="159" grpId="15" animBg="1"/>
      <p:bldP spid="159" grpId="16" animBg="1"/>
      <p:bldP spid="159" grpId="17" animBg="1"/>
      <p:bldP spid="158" grpId="0" animBg="1"/>
      <p:bldP spid="158" grpId="1" animBg="1"/>
      <p:bldP spid="158" grpId="2" animBg="1"/>
      <p:bldP spid="158" grpId="3" animBg="1"/>
      <p:bldP spid="158" grpId="4" animBg="1"/>
      <p:bldP spid="158" grpId="5" animBg="1"/>
      <p:bldP spid="158" grpId="6" animBg="1"/>
      <p:bldP spid="158" grpId="7" animBg="1"/>
      <p:bldP spid="158" grpId="8" animBg="1"/>
      <p:bldP spid="158" grpId="9" animBg="1"/>
      <p:bldP spid="158" grpId="10" animBg="1"/>
      <p:bldP spid="158" grpId="11" animBg="1"/>
      <p:bldP spid="158" grpId="12" animBg="1"/>
      <p:bldP spid="158" grpId="13" animBg="1"/>
      <p:bldP spid="158" grpId="14" animBg="1"/>
      <p:bldP spid="158" grpId="15" animBg="1"/>
      <p:bldP spid="158" grpId="16" animBg="1"/>
      <p:bldP spid="158" grpId="17" animBg="1"/>
      <p:bldP spid="157" grpId="0" animBg="1"/>
      <p:bldP spid="157" grpId="1" animBg="1"/>
      <p:bldP spid="157" grpId="2" animBg="1"/>
      <p:bldP spid="157" grpId="3" animBg="1"/>
      <p:bldP spid="157" grpId="4" animBg="1"/>
      <p:bldP spid="157" grpId="5" animBg="1"/>
      <p:bldP spid="157" grpId="6" animBg="1"/>
      <p:bldP spid="157" grpId="7" animBg="1"/>
      <p:bldP spid="157" grpId="8" animBg="1"/>
      <p:bldP spid="157" grpId="9" animBg="1"/>
      <p:bldP spid="157" grpId="10" animBg="1"/>
      <p:bldP spid="157" grpId="11" animBg="1"/>
      <p:bldP spid="157" grpId="12" animBg="1"/>
      <p:bldP spid="157" grpId="13" animBg="1"/>
      <p:bldP spid="157" grpId="14" animBg="1"/>
      <p:bldP spid="157" grpId="15" animBg="1"/>
      <p:bldP spid="157" grpId="16" animBg="1"/>
      <p:bldP spid="157" grpId="17" animBg="1"/>
      <p:bldP spid="156" grpId="0" animBg="1"/>
      <p:bldP spid="156" grpId="1" animBg="1"/>
      <p:bldP spid="156" grpId="2" animBg="1"/>
      <p:bldP spid="156" grpId="3" animBg="1"/>
      <p:bldP spid="156" grpId="4" animBg="1"/>
      <p:bldP spid="156" grpId="5" animBg="1"/>
      <p:bldP spid="156" grpId="6" animBg="1"/>
      <p:bldP spid="156" grpId="7" animBg="1"/>
      <p:bldP spid="156" grpId="8" animBg="1"/>
      <p:bldP spid="156" grpId="9" animBg="1"/>
      <p:bldP spid="156" grpId="10" animBg="1"/>
      <p:bldP spid="156" grpId="11" animBg="1"/>
      <p:bldP spid="156" grpId="12" animBg="1"/>
      <p:bldP spid="156" grpId="13" animBg="1"/>
      <p:bldP spid="156" grpId="14" animBg="1"/>
      <p:bldP spid="156" grpId="15" animBg="1"/>
      <p:bldP spid="156" grpId="16" animBg="1"/>
      <p:bldP spid="156" grpId="17" animBg="1"/>
      <p:bldP spid="178" grpId="0" animBg="1"/>
      <p:bldP spid="178" grpId="1" animBg="1"/>
      <p:bldP spid="178" grpId="2" animBg="1"/>
      <p:bldP spid="178" grpId="3" animBg="1"/>
      <p:bldP spid="178" grpId="4" animBg="1"/>
      <p:bldP spid="178" grpId="5" animBg="1"/>
      <p:bldP spid="178" grpId="6" animBg="1"/>
      <p:bldP spid="178" grpId="7" animBg="1"/>
      <p:bldP spid="178" grpId="8" animBg="1"/>
      <p:bldP spid="178" grpId="9" animBg="1"/>
      <p:bldP spid="178" grpId="10" animBg="1"/>
      <p:bldP spid="178" grpId="11" animBg="1"/>
      <p:bldP spid="178" grpId="12" animBg="1"/>
      <p:bldP spid="178" grpId="13" animBg="1"/>
      <p:bldP spid="178" grpId="14" animBg="1"/>
      <p:bldP spid="178" grpId="15" animBg="1"/>
      <p:bldP spid="178" grpId="16" animBg="1"/>
      <p:bldP spid="178" grpId="17" animBg="1"/>
      <p:bldP spid="163" grpId="0" animBg="1"/>
      <p:bldP spid="163"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7001</TotalTime>
  <Words>2854</Words>
  <Application>Microsoft Office PowerPoint</Application>
  <PresentationFormat>Custom</PresentationFormat>
  <Paragraphs>920</Paragraphs>
  <Slides>17</Slides>
  <Notes>17</Notes>
  <HiddenSlides>8</HiddenSlides>
  <MMClips>153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Bangers</vt:lpstr>
      <vt:lpstr>Kalam</vt:lpstr>
      <vt:lpstr>Quicksand Light</vt:lpstr>
      <vt:lpstr>Rajdhani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Zero</dc:creator>
  <cp:lastModifiedBy>Adam Zero</cp:lastModifiedBy>
  <cp:revision>283</cp:revision>
  <dcterms:created xsi:type="dcterms:W3CDTF">2006-08-16T00:00:00Z</dcterms:created>
  <dcterms:modified xsi:type="dcterms:W3CDTF">2022-10-14T07:11:36Z</dcterms:modified>
</cp:coreProperties>
</file>