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6"/>
  </p:notesMasterIdLst>
  <p:sldIdLst>
    <p:sldId id="296" r:id="rId2"/>
    <p:sldId id="308" r:id="rId3"/>
    <p:sldId id="298" r:id="rId4"/>
    <p:sldId id="297" r:id="rId5"/>
    <p:sldId id="299" r:id="rId6"/>
    <p:sldId id="300" r:id="rId7"/>
    <p:sldId id="301" r:id="rId8"/>
    <p:sldId id="302" r:id="rId9"/>
    <p:sldId id="303" r:id="rId10"/>
    <p:sldId id="304" r:id="rId11"/>
    <p:sldId id="305" r:id="rId12"/>
    <p:sldId id="306" r:id="rId13"/>
    <p:sldId id="307" r:id="rId14"/>
    <p:sldId id="309" r:id="rId15"/>
  </p:sldIdLst>
  <p:sldSz cx="14630400" cy="8229600"/>
  <p:notesSz cx="6858000" cy="9144000"/>
  <p:embeddedFontLst>
    <p:embeddedFont>
      <p:font typeface="Bangers" panose="00000500000000000000" pitchFamily="2" charset="0"/>
      <p:regular r:id="rId17"/>
    </p:embeddedFont>
    <p:embeddedFont>
      <p:font typeface="Calibri" panose="020F0502020204030204" pitchFamily="34" charset="0"/>
      <p:regular r:id="rId18"/>
      <p:bold r:id="rId19"/>
      <p:italic r:id="rId20"/>
      <p:boldItalic r:id="rId21"/>
    </p:embeddedFont>
    <p:embeddedFont>
      <p:font typeface="맑은 고딕" panose="020B0503020000020004" pitchFamily="34" charset="-127"/>
      <p:regular r:id="rId22"/>
      <p:bold r:id="rId23"/>
    </p:embeddedFont>
    <p:embeddedFont>
      <p:font typeface="Balsamiq Sans" panose="02000603000000000000" pitchFamily="2" charset="0"/>
      <p:regular r:id="rId24"/>
      <p:bold r:id="rId25"/>
      <p:italic r:id="rId26"/>
      <p:boldItalic r:id="rId27"/>
    </p:embeddedFont>
  </p:embeddedFontLst>
  <p:defaultTextStyle>
    <a:defPPr>
      <a:defRPr lang="ko-KR"/>
    </a:defPPr>
    <a:lvl1pPr marL="0" algn="l" defTabSz="1246606" rtl="0" eaLnBrk="1" latinLnBrk="1" hangingPunct="1">
      <a:defRPr sz="2500" kern="1200">
        <a:solidFill>
          <a:schemeClr val="tx1"/>
        </a:solidFill>
        <a:latin typeface="+mn-lt"/>
        <a:ea typeface="+mn-ea"/>
        <a:cs typeface="+mn-cs"/>
      </a:defRPr>
    </a:lvl1pPr>
    <a:lvl2pPr marL="623303" algn="l" defTabSz="1246606" rtl="0" eaLnBrk="1" latinLnBrk="1" hangingPunct="1">
      <a:defRPr sz="2500" kern="1200">
        <a:solidFill>
          <a:schemeClr val="tx1"/>
        </a:solidFill>
        <a:latin typeface="+mn-lt"/>
        <a:ea typeface="+mn-ea"/>
        <a:cs typeface="+mn-cs"/>
      </a:defRPr>
    </a:lvl2pPr>
    <a:lvl3pPr marL="1246606" algn="l" defTabSz="1246606" rtl="0" eaLnBrk="1" latinLnBrk="1" hangingPunct="1">
      <a:defRPr sz="2500" kern="1200">
        <a:solidFill>
          <a:schemeClr val="tx1"/>
        </a:solidFill>
        <a:latin typeface="+mn-lt"/>
        <a:ea typeface="+mn-ea"/>
        <a:cs typeface="+mn-cs"/>
      </a:defRPr>
    </a:lvl3pPr>
    <a:lvl4pPr marL="1869909" algn="l" defTabSz="1246606" rtl="0" eaLnBrk="1" latinLnBrk="1" hangingPunct="1">
      <a:defRPr sz="2500" kern="1200">
        <a:solidFill>
          <a:schemeClr val="tx1"/>
        </a:solidFill>
        <a:latin typeface="+mn-lt"/>
        <a:ea typeface="+mn-ea"/>
        <a:cs typeface="+mn-cs"/>
      </a:defRPr>
    </a:lvl4pPr>
    <a:lvl5pPr marL="2493212" algn="l" defTabSz="1246606" rtl="0" eaLnBrk="1" latinLnBrk="1" hangingPunct="1">
      <a:defRPr sz="2500" kern="1200">
        <a:solidFill>
          <a:schemeClr val="tx1"/>
        </a:solidFill>
        <a:latin typeface="+mn-lt"/>
        <a:ea typeface="+mn-ea"/>
        <a:cs typeface="+mn-cs"/>
      </a:defRPr>
    </a:lvl5pPr>
    <a:lvl6pPr marL="3116515" algn="l" defTabSz="1246606" rtl="0" eaLnBrk="1" latinLnBrk="1" hangingPunct="1">
      <a:defRPr sz="2500" kern="1200">
        <a:solidFill>
          <a:schemeClr val="tx1"/>
        </a:solidFill>
        <a:latin typeface="+mn-lt"/>
        <a:ea typeface="+mn-ea"/>
        <a:cs typeface="+mn-cs"/>
      </a:defRPr>
    </a:lvl6pPr>
    <a:lvl7pPr marL="3739819" algn="l" defTabSz="1246606" rtl="0" eaLnBrk="1" latinLnBrk="1" hangingPunct="1">
      <a:defRPr sz="2500" kern="1200">
        <a:solidFill>
          <a:schemeClr val="tx1"/>
        </a:solidFill>
        <a:latin typeface="+mn-lt"/>
        <a:ea typeface="+mn-ea"/>
        <a:cs typeface="+mn-cs"/>
      </a:defRPr>
    </a:lvl7pPr>
    <a:lvl8pPr marL="4363120" algn="l" defTabSz="1246606" rtl="0" eaLnBrk="1" latinLnBrk="1" hangingPunct="1">
      <a:defRPr sz="2500" kern="1200">
        <a:solidFill>
          <a:schemeClr val="tx1"/>
        </a:solidFill>
        <a:latin typeface="+mn-lt"/>
        <a:ea typeface="+mn-ea"/>
        <a:cs typeface="+mn-cs"/>
      </a:defRPr>
    </a:lvl8pPr>
    <a:lvl9pPr marL="4986423" algn="l" defTabSz="1246606" rtl="0" eaLnBrk="1" latinLnBrk="1" hangingPunct="1">
      <a:defRPr sz="2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10DE"/>
    <a:srgbClr val="FF913F"/>
    <a:srgbClr val="2AC486"/>
    <a:srgbClr val="A548F2"/>
    <a:srgbClr val="F4DD7C"/>
    <a:srgbClr val="F3D17D"/>
    <a:srgbClr val="E29732"/>
    <a:srgbClr val="E5B12F"/>
    <a:srgbClr val="4EBE93"/>
    <a:srgbClr val="FFA4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611" autoAdjust="0"/>
  </p:normalViewPr>
  <p:slideViewPr>
    <p:cSldViewPr>
      <p:cViewPr>
        <p:scale>
          <a:sx n="50" d="100"/>
          <a:sy n="50" d="100"/>
        </p:scale>
        <p:origin x="-427" y="-403"/>
      </p:cViewPr>
      <p:guideLst>
        <p:guide orient="horz" pos="2592"/>
        <p:guide pos="460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681962-4479-46D8-B631-FF5E8A41AE0F}" type="datetimeFigureOut">
              <a:rPr lang="en-US" smtClean="0"/>
              <a:t>4/5/2023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00B8E-1DD1-44E3-A9F0-E9825332870D}" type="slidenum">
              <a:rPr lang="en-US" smtClean="0"/>
              <a:t>‹#›</a:t>
            </a:fld>
            <a:endParaRPr lang="en-US"/>
          </a:p>
        </p:txBody>
      </p:sp>
    </p:spTree>
    <p:extLst>
      <p:ext uri="{BB962C8B-B14F-4D97-AF65-F5344CB8AC3E}">
        <p14:creationId xmlns:p14="http://schemas.microsoft.com/office/powerpoint/2010/main" val="1018830778"/>
      </p:ext>
    </p:extLst>
  </p:cSld>
  <p:clrMap bg1="lt1" tx1="dk1" bg2="lt2" tx2="dk2" accent1="accent1" accent2="accent2" accent3="accent3" accent4="accent4" accent5="accent5" accent6="accent6" hlink="hlink" folHlink="folHlink"/>
  <p:notesStyle>
    <a:lvl1pPr marL="0" algn="l" defTabSz="1246606" rtl="0" eaLnBrk="1" latinLnBrk="0" hangingPunct="1">
      <a:defRPr sz="1600" kern="1200">
        <a:solidFill>
          <a:schemeClr val="tx1"/>
        </a:solidFill>
        <a:latin typeface="+mn-lt"/>
        <a:ea typeface="+mn-ea"/>
        <a:cs typeface="+mn-cs"/>
      </a:defRPr>
    </a:lvl1pPr>
    <a:lvl2pPr marL="623303" algn="l" defTabSz="1246606" rtl="0" eaLnBrk="1" latinLnBrk="0" hangingPunct="1">
      <a:defRPr sz="1600" kern="1200">
        <a:solidFill>
          <a:schemeClr val="tx1"/>
        </a:solidFill>
        <a:latin typeface="+mn-lt"/>
        <a:ea typeface="+mn-ea"/>
        <a:cs typeface="+mn-cs"/>
      </a:defRPr>
    </a:lvl2pPr>
    <a:lvl3pPr marL="1246606" algn="l" defTabSz="1246606" rtl="0" eaLnBrk="1" latinLnBrk="0" hangingPunct="1">
      <a:defRPr sz="1600" kern="1200">
        <a:solidFill>
          <a:schemeClr val="tx1"/>
        </a:solidFill>
        <a:latin typeface="+mn-lt"/>
        <a:ea typeface="+mn-ea"/>
        <a:cs typeface="+mn-cs"/>
      </a:defRPr>
    </a:lvl3pPr>
    <a:lvl4pPr marL="1869909" algn="l" defTabSz="1246606" rtl="0" eaLnBrk="1" latinLnBrk="0" hangingPunct="1">
      <a:defRPr sz="1600" kern="1200">
        <a:solidFill>
          <a:schemeClr val="tx1"/>
        </a:solidFill>
        <a:latin typeface="+mn-lt"/>
        <a:ea typeface="+mn-ea"/>
        <a:cs typeface="+mn-cs"/>
      </a:defRPr>
    </a:lvl4pPr>
    <a:lvl5pPr marL="2493212" algn="l" defTabSz="1246606" rtl="0" eaLnBrk="1" latinLnBrk="0" hangingPunct="1">
      <a:defRPr sz="1600" kern="1200">
        <a:solidFill>
          <a:schemeClr val="tx1"/>
        </a:solidFill>
        <a:latin typeface="+mn-lt"/>
        <a:ea typeface="+mn-ea"/>
        <a:cs typeface="+mn-cs"/>
      </a:defRPr>
    </a:lvl5pPr>
    <a:lvl6pPr marL="3116515" algn="l" defTabSz="1246606" rtl="0" eaLnBrk="1" latinLnBrk="0" hangingPunct="1">
      <a:defRPr sz="1600" kern="1200">
        <a:solidFill>
          <a:schemeClr val="tx1"/>
        </a:solidFill>
        <a:latin typeface="+mn-lt"/>
        <a:ea typeface="+mn-ea"/>
        <a:cs typeface="+mn-cs"/>
      </a:defRPr>
    </a:lvl6pPr>
    <a:lvl7pPr marL="3739819" algn="l" defTabSz="1246606" rtl="0" eaLnBrk="1" latinLnBrk="0" hangingPunct="1">
      <a:defRPr sz="1600" kern="1200">
        <a:solidFill>
          <a:schemeClr val="tx1"/>
        </a:solidFill>
        <a:latin typeface="+mn-lt"/>
        <a:ea typeface="+mn-ea"/>
        <a:cs typeface="+mn-cs"/>
      </a:defRPr>
    </a:lvl7pPr>
    <a:lvl8pPr marL="4363120" algn="l" defTabSz="1246606" rtl="0" eaLnBrk="1" latinLnBrk="0" hangingPunct="1">
      <a:defRPr sz="1600" kern="1200">
        <a:solidFill>
          <a:schemeClr val="tx1"/>
        </a:solidFill>
        <a:latin typeface="+mn-lt"/>
        <a:ea typeface="+mn-ea"/>
        <a:cs typeface="+mn-cs"/>
      </a:defRPr>
    </a:lvl8pPr>
    <a:lvl9pPr marL="4986423" algn="l" defTabSz="124660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Balsamiq Sans" panose="02000603000000000000" pitchFamily="2" charset="0"/>
              </a:rPr>
              <a:t>Game and template</a:t>
            </a:r>
            <a:r>
              <a:rPr lang="en-US" baseline="0" dirty="0" smtClean="0">
                <a:latin typeface="Balsamiq Sans" panose="02000603000000000000" pitchFamily="2" charset="0"/>
              </a:rPr>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600" b="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  Sounds</a:t>
            </a:r>
            <a:r>
              <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 may be re-used / redistributed according to their respective licenses.  Images (excluding public domain content) may not be re-used without an appropriate membership with </a:t>
            </a:r>
            <a:r>
              <a:rPr lang="en-US" sz="1600" b="0" baseline="0" dirty="0" err="1"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Freepik</a:t>
            </a:r>
            <a:r>
              <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endParaRPr>
          </a:p>
          <a:p>
            <a:pPr algn="l" latinLnBrk="0"/>
            <a:r>
              <a:rPr lang="en-US" sz="1600" dirty="0" smtClean="0">
                <a:effectLst>
                  <a:outerShdw blurRad="50800" dist="38100" dir="2700000" algn="tl" rotWithShape="0">
                    <a:prstClr val="black"/>
                  </a:outerShdw>
                </a:effectLst>
                <a:latin typeface="Balsamiq Sans" panose="02000603000000000000" pitchFamily="2" charset="0"/>
              </a:rPr>
              <a:t>Image Credits: RPS Hands- </a:t>
            </a:r>
            <a:r>
              <a:rPr lang="en-US" sz="1600" dirty="0" err="1" smtClean="0">
                <a:effectLst>
                  <a:outerShdw blurRad="50800" dist="38100" dir="2700000" algn="tl" rotWithShape="0">
                    <a:prstClr val="black"/>
                  </a:outerShdw>
                </a:effectLst>
                <a:latin typeface="Balsamiq Sans" panose="02000603000000000000" pitchFamily="2" charset="0"/>
              </a:rPr>
              <a:t>OpenClipart</a:t>
            </a:r>
            <a:r>
              <a:rPr lang="en-US" sz="1600" dirty="0" smtClean="0">
                <a:effectLst>
                  <a:outerShdw blurRad="50800" dist="38100" dir="2700000" algn="tl" rotWithShape="0">
                    <a:prstClr val="black"/>
                  </a:outerShdw>
                </a:effectLst>
                <a:latin typeface="Balsamiq Sans" panose="02000603000000000000" pitchFamily="2" charset="0"/>
              </a:rPr>
              <a:t> (Public Domain);All other images from </a:t>
            </a:r>
            <a:r>
              <a:rPr lang="en-US" sz="1600" dirty="0" err="1" smtClean="0">
                <a:effectLst>
                  <a:outerShdw blurRad="50800" dist="38100" dir="2700000" algn="tl" rotWithShape="0">
                    <a:prstClr val="black"/>
                  </a:outerShdw>
                </a:effectLst>
                <a:latin typeface="Balsamiq Sans" panose="02000603000000000000" pitchFamily="2" charset="0"/>
              </a:rPr>
              <a:t>Freepik</a:t>
            </a:r>
            <a:r>
              <a:rPr lang="en-US" sz="1600" dirty="0" smtClean="0">
                <a:effectLst>
                  <a:outerShdw blurRad="50800" dist="38100" dir="2700000" algn="tl" rotWithShape="0">
                    <a:prstClr val="black"/>
                  </a:outerShdw>
                </a:effectLst>
                <a:latin typeface="Balsamiq Sans" panose="02000603000000000000" pitchFamily="2" charset="0"/>
              </a:rPr>
              <a:t> (premium license): All backgrounds- </a:t>
            </a:r>
            <a:r>
              <a:rPr lang="en-US" sz="1600" dirty="0" err="1" smtClean="0">
                <a:effectLst>
                  <a:outerShdw blurRad="50800" dist="38100" dir="2700000" algn="tl" rotWithShape="0">
                    <a:prstClr val="black"/>
                  </a:outerShdw>
                </a:effectLst>
                <a:latin typeface="Balsamiq Sans" panose="02000603000000000000" pitchFamily="2" charset="0"/>
              </a:rPr>
              <a:t>upklyak</a:t>
            </a:r>
            <a:r>
              <a:rPr lang="en-US" sz="1600" dirty="0" smtClean="0">
                <a:effectLst>
                  <a:outerShdw blurRad="50800" dist="38100" dir="2700000" algn="tl" rotWithShape="0">
                    <a:prstClr val="black"/>
                  </a:outerShdw>
                </a:effectLst>
                <a:latin typeface="Balsamiq Sans" panose="02000603000000000000" pitchFamily="2" charset="0"/>
              </a:rPr>
              <a:t>; Buildings- </a:t>
            </a:r>
            <a:r>
              <a:rPr lang="en-US" sz="1600" dirty="0" err="1" smtClean="0">
                <a:effectLst>
                  <a:outerShdw blurRad="50800" dist="38100" dir="2700000" algn="tl" rotWithShape="0">
                    <a:prstClr val="black"/>
                  </a:outerShdw>
                </a:effectLst>
                <a:latin typeface="Balsamiq Sans" panose="02000603000000000000" pitchFamily="2" charset="0"/>
              </a:rPr>
              <a:t>upklyak</a:t>
            </a:r>
            <a:r>
              <a:rPr lang="en-US" sz="1600" dirty="0" smtClean="0">
                <a:effectLst>
                  <a:outerShdw blurRad="50800" dist="38100" dir="2700000" algn="tl" rotWithShape="0">
                    <a:prstClr val="black"/>
                  </a:outerShdw>
                </a:effectLst>
                <a:latin typeface="Balsamiq Sans" panose="02000603000000000000" pitchFamily="2" charset="0"/>
              </a:rPr>
              <a:t>; </a:t>
            </a:r>
            <a:r>
              <a:rPr lang="en-US" sz="1600" dirty="0" err="1" smtClean="0">
                <a:effectLst>
                  <a:outerShdw blurRad="50800" dist="38100" dir="2700000" algn="tl" rotWithShape="0">
                    <a:prstClr val="black"/>
                  </a:outerShdw>
                </a:effectLst>
                <a:latin typeface="Balsamiq Sans" panose="02000603000000000000" pitchFamily="2" charset="0"/>
              </a:rPr>
              <a:t>Stellara</a:t>
            </a:r>
            <a:r>
              <a:rPr lang="en-US" sz="1600" dirty="0" smtClean="0">
                <a:effectLst>
                  <a:outerShdw blurRad="50800" dist="38100" dir="2700000" algn="tl" rotWithShape="0">
                    <a:prstClr val="black"/>
                  </a:outerShdw>
                </a:effectLst>
                <a:latin typeface="Balsamiq Sans" panose="02000603000000000000" pitchFamily="2" charset="0"/>
              </a:rPr>
              <a:t>- user4521350; Halftone zoom lines- </a:t>
            </a:r>
            <a:r>
              <a:rPr lang="en-US" sz="1600" dirty="0" err="1" smtClean="0">
                <a:effectLst>
                  <a:outerShdw blurRad="50800" dist="38100" dir="2700000" algn="tl" rotWithShape="0">
                    <a:prstClr val="black"/>
                  </a:outerShdw>
                </a:effectLst>
                <a:latin typeface="Balsamiq Sans" panose="02000603000000000000" pitchFamily="2" charset="0"/>
              </a:rPr>
              <a:t>starline</a:t>
            </a:r>
            <a:r>
              <a:rPr lang="en-US" sz="1600" dirty="0" smtClean="0">
                <a:effectLst>
                  <a:outerShdw blurRad="50800" dist="38100" dir="2700000" algn="tl" rotWithShape="0">
                    <a:prstClr val="black"/>
                  </a:outerShdw>
                </a:effectLst>
                <a:latin typeface="Balsamiq Sans" panose="02000603000000000000" pitchFamily="2" charset="0"/>
              </a:rPr>
              <a:t>; All other images- anonymous </a:t>
            </a:r>
            <a:r>
              <a:rPr lang="en-US" sz="1600" dirty="0" err="1" smtClean="0">
                <a:effectLst>
                  <a:outerShdw blurRad="50800" dist="38100" dir="2700000" algn="tl" rotWithShape="0">
                    <a:prstClr val="black"/>
                  </a:outerShdw>
                </a:effectLst>
                <a:latin typeface="Balsamiq Sans" panose="02000603000000000000" pitchFamily="2" charset="0"/>
              </a:rPr>
              <a:t>freepik</a:t>
            </a:r>
            <a:r>
              <a:rPr lang="en-US" sz="1600" dirty="0" smtClean="0">
                <a:effectLst>
                  <a:outerShdw blurRad="50800" dist="38100" dir="2700000" algn="tl" rotWithShape="0">
                    <a:prstClr val="black"/>
                  </a:outerShdw>
                </a:effectLst>
                <a:latin typeface="Balsamiq Sans" panose="02000603000000000000" pitchFamily="2" charset="0"/>
              </a:rPr>
              <a:t> contributors</a:t>
            </a:r>
          </a:p>
          <a:p>
            <a:pPr algn="l" latinLnBrk="0"/>
            <a:r>
              <a:rPr lang="en-US" sz="1600" dirty="0" smtClean="0">
                <a:effectLst>
                  <a:outerShdw blurRad="50800" dist="38100" dir="2700000" algn="tl" rotWithShape="0">
                    <a:prstClr val="black"/>
                  </a:outerShdw>
                </a:effectLst>
                <a:latin typeface="Balsamiq Sans" panose="02000603000000000000" pitchFamily="2" charset="0"/>
              </a:rPr>
              <a:t>Sound Credits: freesound.org; Creative Commons (Attribution): (https://creativecommons.org/licenses/by/4.0/):</a:t>
            </a:r>
            <a:r>
              <a:rPr lang="en-US" sz="1600" baseline="0" dirty="0" smtClean="0">
                <a:effectLst>
                  <a:outerShdw blurRad="50800" dist="38100" dir="2700000" algn="tl" rotWithShape="0">
                    <a:prstClr val="black"/>
                  </a:outerShdw>
                </a:effectLst>
                <a:latin typeface="Balsamiq Sans" panose="02000603000000000000" pitchFamily="2" charset="0"/>
              </a:rPr>
              <a:t> </a:t>
            </a:r>
            <a:r>
              <a:rPr lang="en-US" sz="1600" dirty="0" smtClean="0">
                <a:effectLst>
                  <a:outerShdw blurRad="50800" dist="38100" dir="2700000" algn="tl" rotWithShape="0">
                    <a:prstClr val="black"/>
                  </a:outerShdw>
                </a:effectLst>
                <a:latin typeface="Balsamiq Sans" panose="02000603000000000000" pitchFamily="2" charset="0"/>
              </a:rPr>
              <a:t>Title Music: ‘superhero theme’ by humanoide9000; big bad entrance- mrrap4food; loss fanfare- </a:t>
            </a:r>
            <a:r>
              <a:rPr lang="en-US" sz="1600" dirty="0" err="1" smtClean="0">
                <a:effectLst>
                  <a:outerShdw blurRad="50800" dist="38100" dir="2700000" algn="tl" rotWithShape="0">
                    <a:prstClr val="black"/>
                  </a:outerShdw>
                </a:effectLst>
                <a:latin typeface="Balsamiq Sans" panose="02000603000000000000" pitchFamily="2" charset="0"/>
              </a:rPr>
              <a:t>funwithsound</a:t>
            </a:r>
            <a:r>
              <a:rPr lang="en-US" sz="1600" dirty="0" smtClean="0">
                <a:effectLst>
                  <a:outerShdw blurRad="50800" dist="38100" dir="2700000" algn="tl" rotWithShape="0">
                    <a:prstClr val="black"/>
                  </a:outerShdw>
                </a:effectLst>
                <a:latin typeface="Balsamiq Sans" panose="02000603000000000000" pitchFamily="2" charset="0"/>
              </a:rPr>
              <a:t>; success fanfare- </a:t>
            </a:r>
            <a:r>
              <a:rPr lang="en-US" sz="1600" dirty="0" err="1" smtClean="0">
                <a:effectLst>
                  <a:outerShdw blurRad="50800" dist="38100" dir="2700000" algn="tl" rotWithShape="0">
                    <a:prstClr val="black"/>
                  </a:outerShdw>
                </a:effectLst>
                <a:latin typeface="Balsamiq Sans" panose="02000603000000000000" pitchFamily="2" charset="0"/>
              </a:rPr>
              <a:t>funwithsound</a:t>
            </a:r>
            <a:r>
              <a:rPr lang="en-US" sz="1600" dirty="0" smtClean="0">
                <a:effectLst>
                  <a:outerShdw blurRad="50800" dist="38100" dir="2700000" algn="tl" rotWithShape="0">
                    <a:prstClr val="black"/>
                  </a:outerShdw>
                </a:effectLst>
                <a:latin typeface="Balsamiq Sans" panose="02000603000000000000" pitchFamily="2" charset="0"/>
              </a:rPr>
              <a:t>; level up- </a:t>
            </a:r>
            <a:r>
              <a:rPr lang="en-US" sz="1600" dirty="0" err="1" smtClean="0">
                <a:effectLst>
                  <a:outerShdw blurRad="50800" dist="38100" dir="2700000" algn="tl" rotWithShape="0">
                    <a:prstClr val="black"/>
                  </a:outerShdw>
                </a:effectLst>
                <a:latin typeface="Balsamiq Sans" panose="02000603000000000000" pitchFamily="2" charset="0"/>
              </a:rPr>
              <a:t>makofox</a:t>
            </a:r>
            <a:r>
              <a:rPr lang="en-US" sz="1600" dirty="0" smtClean="0">
                <a:effectLst>
                  <a:outerShdw blurRad="50800" dist="38100" dir="2700000" algn="tl" rotWithShape="0">
                    <a:prstClr val="black"/>
                  </a:outerShdw>
                </a:effectLst>
                <a:latin typeface="Balsamiq Sans" panose="02000603000000000000" pitchFamily="2" charset="0"/>
              </a:rPr>
              <a:t>; spell sound- </a:t>
            </a:r>
            <a:r>
              <a:rPr lang="en-US" sz="1600" dirty="0" err="1" smtClean="0">
                <a:effectLst>
                  <a:outerShdw blurRad="50800" dist="38100" dir="2700000" algn="tl" rotWithShape="0">
                    <a:prstClr val="black"/>
                  </a:outerShdw>
                </a:effectLst>
                <a:latin typeface="Balsamiq Sans" panose="02000603000000000000" pitchFamily="2" charset="0"/>
              </a:rPr>
              <a:t>ogsoundfx</a:t>
            </a:r>
            <a:r>
              <a:rPr lang="en-US" sz="1600" dirty="0" smtClean="0">
                <a:effectLst>
                  <a:outerShdw blurRad="50800" dist="38100" dir="2700000" algn="tl" rotWithShape="0">
                    <a:prstClr val="black"/>
                  </a:outerShdw>
                </a:effectLst>
                <a:latin typeface="Balsamiq Sans" panose="02000603000000000000" pitchFamily="2" charset="0"/>
              </a:rPr>
              <a:t>;</a:t>
            </a:r>
            <a:r>
              <a:rPr lang="en-US" sz="1600" baseline="0" dirty="0" smtClean="0">
                <a:effectLst>
                  <a:outerShdw blurRad="50800" dist="38100" dir="2700000" algn="tl" rotWithShape="0">
                    <a:prstClr val="black"/>
                  </a:outerShdw>
                </a:effectLst>
                <a:latin typeface="Balsamiq Sans" panose="02000603000000000000" pitchFamily="2" charset="0"/>
              </a:rPr>
              <a:t> </a:t>
            </a:r>
            <a:endParaRPr lang="en-US" sz="1600" dirty="0" smtClean="0">
              <a:effectLst>
                <a:outerShdw blurRad="50800" dist="38100" dir="2700000" algn="tl" rotWithShape="0">
                  <a:prstClr val="black"/>
                </a:outerShdw>
              </a:effectLst>
              <a:latin typeface="Balsamiq Sans" panose="02000603000000000000" pitchFamily="2" charset="0"/>
            </a:endParaRPr>
          </a:p>
          <a:p>
            <a:pPr algn="l" latinLnBrk="0"/>
            <a:r>
              <a:rPr lang="en-US" sz="1600" dirty="0" smtClean="0">
                <a:effectLst>
                  <a:outerShdw blurRad="50800" dist="38100" dir="2700000" algn="tl" rotWithShape="0">
                    <a:prstClr val="black"/>
                  </a:outerShdw>
                </a:effectLst>
                <a:latin typeface="Balsamiq Sans" panose="02000603000000000000" pitchFamily="2" charset="0"/>
              </a:rPr>
              <a:t>Creative Commons 0: electricity- </a:t>
            </a:r>
            <a:r>
              <a:rPr lang="en-US" sz="1600" dirty="0" err="1" smtClean="0">
                <a:effectLst>
                  <a:outerShdw blurRad="50800" dist="38100" dir="2700000" algn="tl" rotWithShape="0">
                    <a:prstClr val="black"/>
                  </a:outerShdw>
                </a:effectLst>
                <a:latin typeface="Balsamiq Sans" panose="02000603000000000000" pitchFamily="2" charset="0"/>
              </a:rPr>
              <a:t>Wakerone</a:t>
            </a:r>
            <a:r>
              <a:rPr lang="en-US" sz="1600" dirty="0" smtClean="0">
                <a:effectLst>
                  <a:outerShdw blurRad="50800" dist="38100" dir="2700000" algn="tl" rotWithShape="0">
                    <a:prstClr val="black"/>
                  </a:outerShdw>
                </a:effectLst>
                <a:latin typeface="Balsamiq Sans" panose="02000603000000000000" pitchFamily="2" charset="0"/>
              </a:rPr>
              <a:t>; level down- </a:t>
            </a:r>
            <a:r>
              <a:rPr lang="en-US" sz="1600" dirty="0" err="1" smtClean="0">
                <a:effectLst>
                  <a:outerShdw blurRad="50800" dist="38100" dir="2700000" algn="tl" rotWithShape="0">
                    <a:prstClr val="black"/>
                  </a:outerShdw>
                </a:effectLst>
                <a:latin typeface="Balsamiq Sans" panose="02000603000000000000" pitchFamily="2" charset="0"/>
              </a:rPr>
              <a:t>plasterbrain</a:t>
            </a:r>
            <a:r>
              <a:rPr lang="en-US" sz="1600" dirty="0" smtClean="0">
                <a:effectLst>
                  <a:outerShdw blurRad="50800" dist="38100" dir="2700000" algn="tl" rotWithShape="0">
                    <a:prstClr val="black"/>
                  </a:outerShdw>
                </a:effectLst>
                <a:latin typeface="Balsamiq Sans" panose="02000603000000000000" pitchFamily="2" charset="0"/>
              </a:rPr>
              <a:t>; roar- </a:t>
            </a:r>
            <a:r>
              <a:rPr lang="en-US" sz="1600" dirty="0" err="1" smtClean="0">
                <a:effectLst>
                  <a:outerShdw blurRad="50800" dist="38100" dir="2700000" algn="tl" rotWithShape="0">
                    <a:prstClr val="black"/>
                  </a:outerShdw>
                </a:effectLst>
                <a:latin typeface="Balsamiq Sans" panose="02000603000000000000" pitchFamily="2" charset="0"/>
              </a:rPr>
              <a:t>aarontheonly</a:t>
            </a:r>
            <a:r>
              <a:rPr lang="en-US" sz="1600" dirty="0" smtClean="0">
                <a:effectLst>
                  <a:outerShdw blurRad="50800" dist="38100" dir="2700000" algn="tl" rotWithShape="0">
                    <a:prstClr val="black"/>
                  </a:outerShdw>
                </a:effectLst>
                <a:latin typeface="Balsamiq Sans" panose="02000603000000000000" pitchFamily="2" charset="0"/>
              </a:rPr>
              <a:t>; whoosh glow- </a:t>
            </a:r>
            <a:r>
              <a:rPr lang="en-US" sz="1600" dirty="0" err="1" smtClean="0">
                <a:effectLst>
                  <a:outerShdw blurRad="50800" dist="38100" dir="2700000" algn="tl" rotWithShape="0">
                    <a:prstClr val="black"/>
                  </a:outerShdw>
                </a:effectLst>
                <a:latin typeface="Balsamiq Sans" panose="02000603000000000000" pitchFamily="2" charset="0"/>
              </a:rPr>
              <a:t>qubodup</a:t>
            </a:r>
            <a:r>
              <a:rPr lang="en-US" sz="1600" dirty="0" smtClean="0">
                <a:effectLst>
                  <a:outerShdw blurRad="50800" dist="38100" dir="2700000" algn="tl" rotWithShape="0">
                    <a:prstClr val="black"/>
                  </a:outerShdw>
                </a:effectLst>
                <a:latin typeface="Balsamiq Sans" panose="02000603000000000000" pitchFamily="2" charset="0"/>
              </a:rPr>
              <a:t> &amp; </a:t>
            </a:r>
            <a:r>
              <a:rPr lang="en-US" sz="1600" dirty="0" err="1" smtClean="0">
                <a:effectLst>
                  <a:outerShdw blurRad="50800" dist="38100" dir="2700000" algn="tl" rotWithShape="0">
                    <a:prstClr val="black"/>
                  </a:outerShdw>
                </a:effectLst>
                <a:latin typeface="Balsamiq Sans" panose="02000603000000000000" pitchFamily="2" charset="0"/>
              </a:rPr>
              <a:t>waveplaySFX</a:t>
            </a:r>
            <a:endParaRPr lang="en-US" sz="1600" dirty="0" smtClean="0">
              <a:effectLst>
                <a:outerShdw blurRad="50800" dist="38100" dir="2700000" algn="tl" rotWithShape="0">
                  <a:prstClr val="black"/>
                </a:outerShdw>
              </a:effectLst>
              <a:latin typeface="Balsamiq Sans" panose="02000603000000000000" pitchFamily="2" charset="0"/>
            </a:endParaRPr>
          </a:p>
          <a:p>
            <a:r>
              <a:rPr lang="en-US" baseline="0" dirty="0" smtClean="0">
                <a:latin typeface="Balsamiq Sans" panose="02000603000000000000" pitchFamily="2" charset="0"/>
              </a:rPr>
              <a:t>Special </a:t>
            </a:r>
            <a:r>
              <a:rPr lang="en-US" baseline="0" dirty="0" smtClean="0">
                <a:latin typeface="Balsamiq Sans" panose="02000603000000000000" pitchFamily="2" charset="0"/>
              </a:rPr>
              <a:t>Fonts: ‘Bangers’, ‘</a:t>
            </a:r>
            <a:r>
              <a:rPr lang="en-US" baseline="0" dirty="0" err="1" smtClean="0">
                <a:latin typeface="Balsamiq Sans" panose="02000603000000000000" pitchFamily="2" charset="0"/>
              </a:rPr>
              <a:t>Balsamiq</a:t>
            </a:r>
            <a:r>
              <a:rPr lang="en-US" baseline="0" dirty="0" smtClean="0">
                <a:latin typeface="Balsamiq Sans" panose="02000603000000000000" pitchFamily="2" charset="0"/>
              </a:rPr>
              <a:t> Sans’ (embedded), and ‘Press Start 2P’ from Google Fonts (Creative Commons)</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a:t>
            </a:fld>
            <a:endParaRPr lang="en-US"/>
          </a:p>
        </p:txBody>
      </p:sp>
    </p:spTree>
    <p:extLst>
      <p:ext uri="{BB962C8B-B14F-4D97-AF65-F5344CB8AC3E}">
        <p14:creationId xmlns:p14="http://schemas.microsoft.com/office/powerpoint/2010/main" val="2465035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I included two</a:t>
            </a:r>
            <a:r>
              <a:rPr lang="en-US" baseline="0" dirty="0" smtClean="0">
                <a:latin typeface="Balsamiq Sans" panose="02000603000000000000" pitchFamily="2" charset="0"/>
              </a:rPr>
              <a:t> ‘teacher’ characters, so feel free to keep the one you like and delete the other (on this and the next two slides, along with the second ‘Sorry…’ bubble on slide 12- this won’t effect the animations unless both teacher characters / word bubbles are deleted).</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10</a:t>
            </a:fld>
            <a:endParaRPr lang="en-US"/>
          </a:p>
        </p:txBody>
      </p:sp>
    </p:spTree>
    <p:extLst>
      <p:ext uri="{BB962C8B-B14F-4D97-AF65-F5344CB8AC3E}">
        <p14:creationId xmlns:p14="http://schemas.microsoft.com/office/powerpoint/2010/main" val="1147531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Here, it’s up to you</a:t>
            </a:r>
            <a:r>
              <a:rPr lang="en-US" baseline="0" dirty="0" smtClean="0">
                <a:latin typeface="Balsamiq Sans" panose="02000603000000000000" pitchFamily="2" charset="0"/>
              </a:rPr>
              <a:t> to decide how many ‘winners’ should get a stamp, prize, or other reward (the first 5?  first 10?  everybody?  nobody?).</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11</a:t>
            </a:fld>
            <a:endParaRPr lang="en-US"/>
          </a:p>
        </p:txBody>
      </p:sp>
    </p:spTree>
    <p:extLst>
      <p:ext uri="{BB962C8B-B14F-4D97-AF65-F5344CB8AC3E}">
        <p14:creationId xmlns:p14="http://schemas.microsoft.com/office/powerpoint/2010/main" val="1493890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Although it can be discouraging</a:t>
            </a:r>
            <a:r>
              <a:rPr lang="en-US" baseline="0" dirty="0" smtClean="0">
                <a:latin typeface="Balsamiq Sans" panose="02000603000000000000" pitchFamily="2" charset="0"/>
              </a:rPr>
              <a:t> for students to lose when they’re so close to victory, the primary reason for sending them down 2 levels is to prevent them from immediately returning to face the teacher (which results in a long line of students waiting to challenge).  Depending on the age / maturity of your students, you may want to change it to 1 level down: you can change Arcana out for </a:t>
            </a:r>
            <a:r>
              <a:rPr lang="en-US" baseline="0" dirty="0" err="1" smtClean="0">
                <a:latin typeface="Balsamiq Sans" panose="02000603000000000000" pitchFamily="2" charset="0"/>
              </a:rPr>
              <a:t>Snowfist</a:t>
            </a:r>
            <a:r>
              <a:rPr lang="en-US" baseline="0" dirty="0" smtClean="0">
                <a:latin typeface="Balsamiq Sans" panose="02000603000000000000" pitchFamily="2" charset="0"/>
              </a:rPr>
              <a:t> by right-clicking on </a:t>
            </a:r>
            <a:r>
              <a:rPr lang="en-US" baseline="0" dirty="0" err="1" smtClean="0">
                <a:latin typeface="Balsamiq Sans" panose="02000603000000000000" pitchFamily="2" charset="0"/>
              </a:rPr>
              <a:t>Snowfist</a:t>
            </a:r>
            <a:r>
              <a:rPr lang="en-US" baseline="0" dirty="0" smtClean="0">
                <a:latin typeface="Balsamiq Sans" panose="02000603000000000000" pitchFamily="2" charset="0"/>
              </a:rPr>
              <a:t> (slides 8 or 9) and clicking ‘save as picture’, then right-clicking on Arcana on the right, clicking ‘change picture’, and choosing the </a:t>
            </a:r>
            <a:r>
              <a:rPr lang="en-US" baseline="0" dirty="0" err="1" smtClean="0">
                <a:latin typeface="Balsamiq Sans" panose="02000603000000000000" pitchFamily="2" charset="0"/>
              </a:rPr>
              <a:t>Snowfist</a:t>
            </a:r>
            <a:r>
              <a:rPr lang="en-US" baseline="0" dirty="0" smtClean="0">
                <a:latin typeface="Balsamiq Sans" panose="02000603000000000000" pitchFamily="2" charset="0"/>
              </a:rPr>
              <a:t> picture from the folder you saved it to (this adjusts the content while maintaining the animation sequence).</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12</a:t>
            </a:fld>
            <a:endParaRPr lang="en-US"/>
          </a:p>
        </p:txBody>
      </p:sp>
    </p:spTree>
    <p:extLst>
      <p:ext uri="{BB962C8B-B14F-4D97-AF65-F5344CB8AC3E}">
        <p14:creationId xmlns:p14="http://schemas.microsoft.com/office/powerpoint/2010/main" val="458469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Here is where you can write the</a:t>
            </a:r>
            <a:r>
              <a:rPr lang="en-US" baseline="0" dirty="0" smtClean="0">
                <a:latin typeface="Balsamiq Sans" panose="02000603000000000000" pitchFamily="2" charset="0"/>
              </a:rPr>
              <a:t> different dialogues the students should say for each level.</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13</a:t>
            </a:fld>
            <a:endParaRPr lang="en-US"/>
          </a:p>
        </p:txBody>
      </p:sp>
    </p:spTree>
    <p:extLst>
      <p:ext uri="{BB962C8B-B14F-4D97-AF65-F5344CB8AC3E}">
        <p14:creationId xmlns:p14="http://schemas.microsoft.com/office/powerpoint/2010/main" val="2300709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Credits slide</a:t>
            </a:r>
            <a:endParaRPr lang="en-US" baseline="0" dirty="0" smtClean="0">
              <a:latin typeface="Balsamiq Sans" panose="02000603000000000000" pitchFamily="2" charset="0"/>
            </a:endParaRPr>
          </a:p>
          <a:p>
            <a:endParaRPr lang="en-US" baseline="0" dirty="0" smtClean="0">
              <a:latin typeface="Balsamiq Sans" panose="02000603000000000000" pitchFamily="2"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Balsamiq Sans" panose="02000603000000000000" pitchFamily="2" charset="0"/>
              </a:rPr>
              <a:t>Game and template</a:t>
            </a:r>
            <a:r>
              <a:rPr lang="en-US" baseline="0" dirty="0" smtClean="0">
                <a:latin typeface="Balsamiq Sans" panose="02000603000000000000" pitchFamily="2" charset="0"/>
              </a:rPr>
              <a:t> design by Adam Groff.  Game templates available at adamzero.wixsite.com/main.  This template may be used, shared and redistributed for educational purposes, but may not be sold or posted to a site that seeks to profit from it (either through a </a:t>
            </a:r>
            <a:r>
              <a:rPr lang="en-US" baseline="0" dirty="0" smtClean="0">
                <a:latin typeface="Balsamiq Sans" panose="02000603000000000000" pitchFamily="2" charset="0"/>
              </a:rPr>
              <a:t>subscription fee </a:t>
            </a:r>
            <a:r>
              <a:rPr lang="en-US" baseline="0" dirty="0" smtClean="0">
                <a:latin typeface="Balsamiq Sans" panose="02000603000000000000" pitchFamily="2" charset="0"/>
              </a:rPr>
              <a:t>or a request for donations), by anyone other than its creator.  All images and sounds are used in accordance with their respective licenses.</a:t>
            </a:r>
            <a:r>
              <a:rPr lang="en-US" sz="1600" b="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  Sounds</a:t>
            </a:r>
            <a:r>
              <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 may be re-used / redistributed according to their respective licenses.  Images (excluding public domain content) may not be re-used without an appropriate membership with </a:t>
            </a:r>
            <a:r>
              <a:rPr lang="en-US" sz="1600" b="0" baseline="0" dirty="0" err="1"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Freepik</a:t>
            </a:r>
            <a:r>
              <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baseline="0" dirty="0" smtClean="0">
              <a:solidFill>
                <a:schemeClr val="bg1"/>
              </a:solidFill>
              <a:effectLst>
                <a:glow rad="139700">
                  <a:schemeClr val="tx1">
                    <a:alpha val="40000"/>
                  </a:schemeClr>
                </a:glow>
              </a:effectLst>
              <a:latin typeface="Balsamiq Sans" panose="02000603000000000000" pitchFamily="2" charset="0"/>
              <a:cs typeface="Calibri" panose="020F0502020204030204" pitchFamily="34" charset="0"/>
            </a:endParaRPr>
          </a:p>
          <a:p>
            <a:pPr algn="l" latinLnBrk="0"/>
            <a:r>
              <a:rPr lang="en-US" sz="1600" dirty="0" smtClean="0">
                <a:effectLst>
                  <a:outerShdw blurRad="50800" dist="38100" dir="2700000" algn="tl" rotWithShape="0">
                    <a:prstClr val="black"/>
                  </a:outerShdw>
                </a:effectLst>
                <a:latin typeface="Balsamiq Sans" panose="02000603000000000000" pitchFamily="2" charset="0"/>
              </a:rPr>
              <a:t>Image Credits: RPS Hands- </a:t>
            </a:r>
            <a:r>
              <a:rPr lang="en-US" sz="1600" dirty="0" err="1" smtClean="0">
                <a:effectLst>
                  <a:outerShdw blurRad="50800" dist="38100" dir="2700000" algn="tl" rotWithShape="0">
                    <a:prstClr val="black"/>
                  </a:outerShdw>
                </a:effectLst>
                <a:latin typeface="Balsamiq Sans" panose="02000603000000000000" pitchFamily="2" charset="0"/>
              </a:rPr>
              <a:t>OpenClipart</a:t>
            </a:r>
            <a:r>
              <a:rPr lang="en-US" sz="1600" dirty="0" smtClean="0">
                <a:effectLst>
                  <a:outerShdw blurRad="50800" dist="38100" dir="2700000" algn="tl" rotWithShape="0">
                    <a:prstClr val="black"/>
                  </a:outerShdw>
                </a:effectLst>
                <a:latin typeface="Balsamiq Sans" panose="02000603000000000000" pitchFamily="2" charset="0"/>
              </a:rPr>
              <a:t> (Public Domain);All other images from </a:t>
            </a:r>
            <a:r>
              <a:rPr lang="en-US" sz="1600" dirty="0" err="1" smtClean="0">
                <a:effectLst>
                  <a:outerShdw blurRad="50800" dist="38100" dir="2700000" algn="tl" rotWithShape="0">
                    <a:prstClr val="black"/>
                  </a:outerShdw>
                </a:effectLst>
                <a:latin typeface="Balsamiq Sans" panose="02000603000000000000" pitchFamily="2" charset="0"/>
              </a:rPr>
              <a:t>Freepik</a:t>
            </a:r>
            <a:r>
              <a:rPr lang="en-US" sz="1600" dirty="0" smtClean="0">
                <a:effectLst>
                  <a:outerShdw blurRad="50800" dist="38100" dir="2700000" algn="tl" rotWithShape="0">
                    <a:prstClr val="black"/>
                  </a:outerShdw>
                </a:effectLst>
                <a:latin typeface="Balsamiq Sans" panose="02000603000000000000" pitchFamily="2" charset="0"/>
              </a:rPr>
              <a:t> (premium license): All backgrounds- </a:t>
            </a:r>
            <a:r>
              <a:rPr lang="en-US" sz="1600" dirty="0" err="1" smtClean="0">
                <a:effectLst>
                  <a:outerShdw blurRad="50800" dist="38100" dir="2700000" algn="tl" rotWithShape="0">
                    <a:prstClr val="black"/>
                  </a:outerShdw>
                </a:effectLst>
                <a:latin typeface="Balsamiq Sans" panose="02000603000000000000" pitchFamily="2" charset="0"/>
              </a:rPr>
              <a:t>upklyak</a:t>
            </a:r>
            <a:r>
              <a:rPr lang="en-US" sz="1600" dirty="0" smtClean="0">
                <a:effectLst>
                  <a:outerShdw blurRad="50800" dist="38100" dir="2700000" algn="tl" rotWithShape="0">
                    <a:prstClr val="black"/>
                  </a:outerShdw>
                </a:effectLst>
                <a:latin typeface="Balsamiq Sans" panose="02000603000000000000" pitchFamily="2" charset="0"/>
              </a:rPr>
              <a:t>; Buildings- </a:t>
            </a:r>
            <a:r>
              <a:rPr lang="en-US" sz="1600" dirty="0" err="1" smtClean="0">
                <a:effectLst>
                  <a:outerShdw blurRad="50800" dist="38100" dir="2700000" algn="tl" rotWithShape="0">
                    <a:prstClr val="black"/>
                  </a:outerShdw>
                </a:effectLst>
                <a:latin typeface="Balsamiq Sans" panose="02000603000000000000" pitchFamily="2" charset="0"/>
              </a:rPr>
              <a:t>upklyak</a:t>
            </a:r>
            <a:r>
              <a:rPr lang="en-US" sz="1600" dirty="0" smtClean="0">
                <a:effectLst>
                  <a:outerShdw blurRad="50800" dist="38100" dir="2700000" algn="tl" rotWithShape="0">
                    <a:prstClr val="black"/>
                  </a:outerShdw>
                </a:effectLst>
                <a:latin typeface="Balsamiq Sans" panose="02000603000000000000" pitchFamily="2" charset="0"/>
              </a:rPr>
              <a:t>; </a:t>
            </a:r>
            <a:r>
              <a:rPr lang="en-US" sz="1600" dirty="0" err="1" smtClean="0">
                <a:effectLst>
                  <a:outerShdw blurRad="50800" dist="38100" dir="2700000" algn="tl" rotWithShape="0">
                    <a:prstClr val="black"/>
                  </a:outerShdw>
                </a:effectLst>
                <a:latin typeface="Balsamiq Sans" panose="02000603000000000000" pitchFamily="2" charset="0"/>
              </a:rPr>
              <a:t>Stellara</a:t>
            </a:r>
            <a:r>
              <a:rPr lang="en-US" sz="1600" dirty="0" smtClean="0">
                <a:effectLst>
                  <a:outerShdw blurRad="50800" dist="38100" dir="2700000" algn="tl" rotWithShape="0">
                    <a:prstClr val="black"/>
                  </a:outerShdw>
                </a:effectLst>
                <a:latin typeface="Balsamiq Sans" panose="02000603000000000000" pitchFamily="2" charset="0"/>
              </a:rPr>
              <a:t>- user4521350; Halftone zoom lines- </a:t>
            </a:r>
            <a:r>
              <a:rPr lang="en-US" sz="1600" dirty="0" err="1" smtClean="0">
                <a:effectLst>
                  <a:outerShdw blurRad="50800" dist="38100" dir="2700000" algn="tl" rotWithShape="0">
                    <a:prstClr val="black"/>
                  </a:outerShdw>
                </a:effectLst>
                <a:latin typeface="Balsamiq Sans" panose="02000603000000000000" pitchFamily="2" charset="0"/>
              </a:rPr>
              <a:t>starline</a:t>
            </a:r>
            <a:r>
              <a:rPr lang="en-US" sz="1600" dirty="0" smtClean="0">
                <a:effectLst>
                  <a:outerShdw blurRad="50800" dist="38100" dir="2700000" algn="tl" rotWithShape="0">
                    <a:prstClr val="black"/>
                  </a:outerShdw>
                </a:effectLst>
                <a:latin typeface="Balsamiq Sans" panose="02000603000000000000" pitchFamily="2" charset="0"/>
              </a:rPr>
              <a:t>; All other images- anonymous </a:t>
            </a:r>
            <a:r>
              <a:rPr lang="en-US" sz="1600" dirty="0" err="1" smtClean="0">
                <a:effectLst>
                  <a:outerShdw blurRad="50800" dist="38100" dir="2700000" algn="tl" rotWithShape="0">
                    <a:prstClr val="black"/>
                  </a:outerShdw>
                </a:effectLst>
                <a:latin typeface="Balsamiq Sans" panose="02000603000000000000" pitchFamily="2" charset="0"/>
              </a:rPr>
              <a:t>freepik</a:t>
            </a:r>
            <a:r>
              <a:rPr lang="en-US" sz="1600" dirty="0" smtClean="0">
                <a:effectLst>
                  <a:outerShdw blurRad="50800" dist="38100" dir="2700000" algn="tl" rotWithShape="0">
                    <a:prstClr val="black"/>
                  </a:outerShdw>
                </a:effectLst>
                <a:latin typeface="Balsamiq Sans" panose="02000603000000000000" pitchFamily="2" charset="0"/>
              </a:rPr>
              <a:t> contributors</a:t>
            </a:r>
          </a:p>
          <a:p>
            <a:pPr algn="l" latinLnBrk="0"/>
            <a:r>
              <a:rPr lang="en-US" sz="1600" dirty="0" smtClean="0">
                <a:effectLst>
                  <a:outerShdw blurRad="50800" dist="38100" dir="2700000" algn="tl" rotWithShape="0">
                    <a:prstClr val="black"/>
                  </a:outerShdw>
                </a:effectLst>
                <a:latin typeface="Balsamiq Sans" panose="02000603000000000000" pitchFamily="2" charset="0"/>
              </a:rPr>
              <a:t>Sound Credits: freesound.org; Creative Commons (Attribution): (https://creativecommons.org/licenses/by/4.0/):</a:t>
            </a:r>
            <a:r>
              <a:rPr lang="en-US" sz="1600" baseline="0" dirty="0" smtClean="0">
                <a:effectLst>
                  <a:outerShdw blurRad="50800" dist="38100" dir="2700000" algn="tl" rotWithShape="0">
                    <a:prstClr val="black"/>
                  </a:outerShdw>
                </a:effectLst>
                <a:latin typeface="Balsamiq Sans" panose="02000603000000000000" pitchFamily="2" charset="0"/>
              </a:rPr>
              <a:t> </a:t>
            </a:r>
            <a:r>
              <a:rPr lang="en-US" sz="1600" dirty="0" smtClean="0">
                <a:effectLst>
                  <a:outerShdw blurRad="50800" dist="38100" dir="2700000" algn="tl" rotWithShape="0">
                    <a:prstClr val="black"/>
                  </a:outerShdw>
                </a:effectLst>
                <a:latin typeface="Balsamiq Sans" panose="02000603000000000000" pitchFamily="2" charset="0"/>
              </a:rPr>
              <a:t>Title Music: ‘superhero theme’ by humanoide9000; big bad entrance- mrrap4food; loss fanfare- </a:t>
            </a:r>
            <a:r>
              <a:rPr lang="en-US" sz="1600" dirty="0" err="1" smtClean="0">
                <a:effectLst>
                  <a:outerShdw blurRad="50800" dist="38100" dir="2700000" algn="tl" rotWithShape="0">
                    <a:prstClr val="black"/>
                  </a:outerShdw>
                </a:effectLst>
                <a:latin typeface="Balsamiq Sans" panose="02000603000000000000" pitchFamily="2" charset="0"/>
              </a:rPr>
              <a:t>funwithsound</a:t>
            </a:r>
            <a:r>
              <a:rPr lang="en-US" sz="1600" dirty="0" smtClean="0">
                <a:effectLst>
                  <a:outerShdw blurRad="50800" dist="38100" dir="2700000" algn="tl" rotWithShape="0">
                    <a:prstClr val="black"/>
                  </a:outerShdw>
                </a:effectLst>
                <a:latin typeface="Balsamiq Sans" panose="02000603000000000000" pitchFamily="2" charset="0"/>
              </a:rPr>
              <a:t>; success fanfare- </a:t>
            </a:r>
            <a:r>
              <a:rPr lang="en-US" sz="1600" dirty="0" err="1" smtClean="0">
                <a:effectLst>
                  <a:outerShdw blurRad="50800" dist="38100" dir="2700000" algn="tl" rotWithShape="0">
                    <a:prstClr val="black"/>
                  </a:outerShdw>
                </a:effectLst>
                <a:latin typeface="Balsamiq Sans" panose="02000603000000000000" pitchFamily="2" charset="0"/>
              </a:rPr>
              <a:t>funwithsound</a:t>
            </a:r>
            <a:r>
              <a:rPr lang="en-US" sz="1600" dirty="0" smtClean="0">
                <a:effectLst>
                  <a:outerShdw blurRad="50800" dist="38100" dir="2700000" algn="tl" rotWithShape="0">
                    <a:prstClr val="black"/>
                  </a:outerShdw>
                </a:effectLst>
                <a:latin typeface="Balsamiq Sans" panose="02000603000000000000" pitchFamily="2" charset="0"/>
              </a:rPr>
              <a:t>; level up- </a:t>
            </a:r>
            <a:r>
              <a:rPr lang="en-US" sz="1600" dirty="0" err="1" smtClean="0">
                <a:effectLst>
                  <a:outerShdw blurRad="50800" dist="38100" dir="2700000" algn="tl" rotWithShape="0">
                    <a:prstClr val="black"/>
                  </a:outerShdw>
                </a:effectLst>
                <a:latin typeface="Balsamiq Sans" panose="02000603000000000000" pitchFamily="2" charset="0"/>
              </a:rPr>
              <a:t>makofox</a:t>
            </a:r>
            <a:r>
              <a:rPr lang="en-US" sz="1600" dirty="0" smtClean="0">
                <a:effectLst>
                  <a:outerShdw blurRad="50800" dist="38100" dir="2700000" algn="tl" rotWithShape="0">
                    <a:prstClr val="black"/>
                  </a:outerShdw>
                </a:effectLst>
                <a:latin typeface="Balsamiq Sans" panose="02000603000000000000" pitchFamily="2" charset="0"/>
              </a:rPr>
              <a:t>; spell sound- </a:t>
            </a:r>
            <a:r>
              <a:rPr lang="en-US" sz="1600" dirty="0" err="1" smtClean="0">
                <a:effectLst>
                  <a:outerShdw blurRad="50800" dist="38100" dir="2700000" algn="tl" rotWithShape="0">
                    <a:prstClr val="black"/>
                  </a:outerShdw>
                </a:effectLst>
                <a:latin typeface="Balsamiq Sans" panose="02000603000000000000" pitchFamily="2" charset="0"/>
              </a:rPr>
              <a:t>ogsoundfx</a:t>
            </a:r>
            <a:r>
              <a:rPr lang="en-US" sz="1600" dirty="0" smtClean="0">
                <a:effectLst>
                  <a:outerShdw blurRad="50800" dist="38100" dir="2700000" algn="tl" rotWithShape="0">
                    <a:prstClr val="black"/>
                  </a:outerShdw>
                </a:effectLst>
                <a:latin typeface="Balsamiq Sans" panose="02000603000000000000" pitchFamily="2" charset="0"/>
              </a:rPr>
              <a:t>;</a:t>
            </a:r>
            <a:r>
              <a:rPr lang="en-US" sz="1600" baseline="0" dirty="0" smtClean="0">
                <a:effectLst>
                  <a:outerShdw blurRad="50800" dist="38100" dir="2700000" algn="tl" rotWithShape="0">
                    <a:prstClr val="black"/>
                  </a:outerShdw>
                </a:effectLst>
                <a:latin typeface="Balsamiq Sans" panose="02000603000000000000" pitchFamily="2" charset="0"/>
              </a:rPr>
              <a:t> </a:t>
            </a:r>
            <a:endParaRPr lang="en-US" sz="1600" dirty="0" smtClean="0">
              <a:effectLst>
                <a:outerShdw blurRad="50800" dist="38100" dir="2700000" algn="tl" rotWithShape="0">
                  <a:prstClr val="black"/>
                </a:outerShdw>
              </a:effectLst>
              <a:latin typeface="Balsamiq Sans" panose="02000603000000000000" pitchFamily="2" charset="0"/>
            </a:endParaRPr>
          </a:p>
          <a:p>
            <a:pPr algn="l" latinLnBrk="0"/>
            <a:r>
              <a:rPr lang="en-US" sz="1600" dirty="0" smtClean="0">
                <a:effectLst>
                  <a:outerShdw blurRad="50800" dist="38100" dir="2700000" algn="tl" rotWithShape="0">
                    <a:prstClr val="black"/>
                  </a:outerShdw>
                </a:effectLst>
                <a:latin typeface="Balsamiq Sans" panose="02000603000000000000" pitchFamily="2" charset="0"/>
              </a:rPr>
              <a:t>Creative Commons 0: electricity- </a:t>
            </a:r>
            <a:r>
              <a:rPr lang="en-US" sz="1600" dirty="0" err="1" smtClean="0">
                <a:effectLst>
                  <a:outerShdw blurRad="50800" dist="38100" dir="2700000" algn="tl" rotWithShape="0">
                    <a:prstClr val="black"/>
                  </a:outerShdw>
                </a:effectLst>
                <a:latin typeface="Balsamiq Sans" panose="02000603000000000000" pitchFamily="2" charset="0"/>
              </a:rPr>
              <a:t>Wakerone</a:t>
            </a:r>
            <a:r>
              <a:rPr lang="en-US" sz="1600" dirty="0" smtClean="0">
                <a:effectLst>
                  <a:outerShdw blurRad="50800" dist="38100" dir="2700000" algn="tl" rotWithShape="0">
                    <a:prstClr val="black"/>
                  </a:outerShdw>
                </a:effectLst>
                <a:latin typeface="Balsamiq Sans" panose="02000603000000000000" pitchFamily="2" charset="0"/>
              </a:rPr>
              <a:t>; level down- </a:t>
            </a:r>
            <a:r>
              <a:rPr lang="en-US" sz="1600" dirty="0" err="1" smtClean="0">
                <a:effectLst>
                  <a:outerShdw blurRad="50800" dist="38100" dir="2700000" algn="tl" rotWithShape="0">
                    <a:prstClr val="black"/>
                  </a:outerShdw>
                </a:effectLst>
                <a:latin typeface="Balsamiq Sans" panose="02000603000000000000" pitchFamily="2" charset="0"/>
              </a:rPr>
              <a:t>plasterbrain</a:t>
            </a:r>
            <a:r>
              <a:rPr lang="en-US" sz="1600" dirty="0" smtClean="0">
                <a:effectLst>
                  <a:outerShdw blurRad="50800" dist="38100" dir="2700000" algn="tl" rotWithShape="0">
                    <a:prstClr val="black"/>
                  </a:outerShdw>
                </a:effectLst>
                <a:latin typeface="Balsamiq Sans" panose="02000603000000000000" pitchFamily="2" charset="0"/>
              </a:rPr>
              <a:t>; roar- </a:t>
            </a:r>
            <a:r>
              <a:rPr lang="en-US" sz="1600" dirty="0" err="1" smtClean="0">
                <a:effectLst>
                  <a:outerShdw blurRad="50800" dist="38100" dir="2700000" algn="tl" rotWithShape="0">
                    <a:prstClr val="black"/>
                  </a:outerShdw>
                </a:effectLst>
                <a:latin typeface="Balsamiq Sans" panose="02000603000000000000" pitchFamily="2" charset="0"/>
              </a:rPr>
              <a:t>aarontheonly</a:t>
            </a:r>
            <a:r>
              <a:rPr lang="en-US" sz="1600" dirty="0" smtClean="0">
                <a:effectLst>
                  <a:outerShdw blurRad="50800" dist="38100" dir="2700000" algn="tl" rotWithShape="0">
                    <a:prstClr val="black"/>
                  </a:outerShdw>
                </a:effectLst>
                <a:latin typeface="Balsamiq Sans" panose="02000603000000000000" pitchFamily="2" charset="0"/>
              </a:rPr>
              <a:t>; whoosh glow- </a:t>
            </a:r>
            <a:r>
              <a:rPr lang="en-US" sz="1600" dirty="0" err="1" smtClean="0">
                <a:effectLst>
                  <a:outerShdw blurRad="50800" dist="38100" dir="2700000" algn="tl" rotWithShape="0">
                    <a:prstClr val="black"/>
                  </a:outerShdw>
                </a:effectLst>
                <a:latin typeface="Balsamiq Sans" panose="02000603000000000000" pitchFamily="2" charset="0"/>
              </a:rPr>
              <a:t>qubodup</a:t>
            </a:r>
            <a:r>
              <a:rPr lang="en-US" sz="1600" dirty="0" smtClean="0">
                <a:effectLst>
                  <a:outerShdw blurRad="50800" dist="38100" dir="2700000" algn="tl" rotWithShape="0">
                    <a:prstClr val="black"/>
                  </a:outerShdw>
                </a:effectLst>
                <a:latin typeface="Balsamiq Sans" panose="02000603000000000000" pitchFamily="2" charset="0"/>
              </a:rPr>
              <a:t> &amp; </a:t>
            </a:r>
            <a:r>
              <a:rPr lang="en-US" sz="1600" dirty="0" err="1" smtClean="0">
                <a:effectLst>
                  <a:outerShdw blurRad="50800" dist="38100" dir="2700000" algn="tl" rotWithShape="0">
                    <a:prstClr val="black"/>
                  </a:outerShdw>
                </a:effectLst>
                <a:latin typeface="Balsamiq Sans" panose="02000603000000000000" pitchFamily="2" charset="0"/>
              </a:rPr>
              <a:t>waveplaySFX</a:t>
            </a:r>
            <a:endParaRPr lang="en-US" sz="1600" dirty="0" smtClean="0">
              <a:effectLst>
                <a:outerShdw blurRad="50800" dist="38100" dir="2700000" algn="tl" rotWithShape="0">
                  <a:prstClr val="black"/>
                </a:outerShdw>
              </a:effectLst>
              <a:latin typeface="Balsamiq Sans" panose="02000603000000000000" pitchFamily="2" charset="0"/>
            </a:endParaRPr>
          </a:p>
          <a:p>
            <a:pPr algn="l"/>
            <a:r>
              <a:rPr lang="en-US" baseline="0" dirty="0" smtClean="0">
                <a:latin typeface="Balsamiq Sans" panose="02000603000000000000" pitchFamily="2" charset="0"/>
              </a:rPr>
              <a:t>Special </a:t>
            </a:r>
            <a:r>
              <a:rPr lang="en-US" baseline="0" dirty="0" smtClean="0">
                <a:latin typeface="Balsamiq Sans" panose="02000603000000000000" pitchFamily="2" charset="0"/>
              </a:rPr>
              <a:t>Fonts: </a:t>
            </a:r>
            <a:r>
              <a:rPr lang="en-US" baseline="0" dirty="0" smtClean="0">
                <a:latin typeface="Balsamiq Sans" panose="02000603000000000000" pitchFamily="2" charset="0"/>
              </a:rPr>
              <a:t>‘Bangers,’ ‘</a:t>
            </a:r>
            <a:r>
              <a:rPr lang="en-US" baseline="0" dirty="0" err="1" smtClean="0">
                <a:latin typeface="Balsamiq Sans" panose="02000603000000000000" pitchFamily="2" charset="0"/>
              </a:rPr>
              <a:t>Balsamiq</a:t>
            </a:r>
            <a:r>
              <a:rPr lang="en-US" baseline="0" dirty="0" smtClean="0">
                <a:latin typeface="Balsamiq Sans" panose="02000603000000000000" pitchFamily="2" charset="0"/>
              </a:rPr>
              <a:t> Sans’ (embedded), and </a:t>
            </a:r>
            <a:r>
              <a:rPr lang="en-US" baseline="0" dirty="0" smtClean="0">
                <a:latin typeface="Balsamiq Sans" panose="02000603000000000000" pitchFamily="2" charset="0"/>
              </a:rPr>
              <a:t>‘Press Start 2P’ from Google Fonts (Creative Commons)</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14</a:t>
            </a:fld>
            <a:endParaRPr lang="en-US"/>
          </a:p>
        </p:txBody>
      </p:sp>
    </p:spTree>
    <p:extLst>
      <p:ext uri="{BB962C8B-B14F-4D97-AF65-F5344CB8AC3E}">
        <p14:creationId xmlns:p14="http://schemas.microsoft.com/office/powerpoint/2010/main" val="2138356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2</a:t>
            </a:fld>
            <a:endParaRPr lang="en-US"/>
          </a:p>
        </p:txBody>
      </p:sp>
    </p:spTree>
    <p:extLst>
      <p:ext uri="{BB962C8B-B14F-4D97-AF65-F5344CB8AC3E}">
        <p14:creationId xmlns:p14="http://schemas.microsoft.com/office/powerpoint/2010/main" val="1366336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This game is inspired</a:t>
            </a:r>
            <a:r>
              <a:rPr lang="en-US" baseline="0" dirty="0" smtClean="0">
                <a:latin typeface="Balsamiq Sans" panose="02000603000000000000" pitchFamily="2" charset="0"/>
              </a:rPr>
              <a:t> by a game I was introduced to as ‘Evolution’, where students start as ‘cockroaches’ (I know- pretty harsh!) and progress all the way to ‘humans’.  That game, like this version, had students do unique actions (hand gestures) for each level, pair off according to the level they’re at (level 1’s with level 1’s, level 2’s with level 2’s, and so on), say target expressions from the current lesson to one another, then do rock paper scissors to decide who would go up one level (and who would go down one level).  Losing at level 1 simply means the student has to find another level 1 partner and try again, while winning at level 4 allows the student to challenge the teacher to rock paper scissors.  Winning against the teacher results in the student winning the game.  All of this can happen very quickly if the students are into the concept, so I usually play until we run out of time or until a certain number of students have won (allowing the winners to choose whether they want to sit down until the game is finished or start again from level 1).</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3</a:t>
            </a:fld>
            <a:endParaRPr lang="en-US"/>
          </a:p>
        </p:txBody>
      </p:sp>
    </p:spTree>
    <p:extLst>
      <p:ext uri="{BB962C8B-B14F-4D97-AF65-F5344CB8AC3E}">
        <p14:creationId xmlns:p14="http://schemas.microsoft.com/office/powerpoint/2010/main" val="350108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My idea was</a:t>
            </a:r>
            <a:r>
              <a:rPr lang="en-US" baseline="0" dirty="0" smtClean="0">
                <a:latin typeface="Balsamiq Sans" panose="02000603000000000000" pitchFamily="2" charset="0"/>
              </a:rPr>
              <a:t> for the students to emulate these pictures for the ‘act like a super </a:t>
            </a:r>
            <a:r>
              <a:rPr lang="en-US" baseline="0" dirty="0" smtClean="0">
                <a:latin typeface="Balsamiq Sans" panose="02000603000000000000" pitchFamily="2" charset="0"/>
              </a:rPr>
              <a:t>hero’ </a:t>
            </a:r>
            <a:r>
              <a:rPr lang="en-US" baseline="0" dirty="0" smtClean="0">
                <a:latin typeface="Balsamiq Sans" panose="02000603000000000000" pitchFamily="2" charset="0"/>
              </a:rPr>
              <a:t>element (which allows students to easily see which students are at their level).  My thinking was </a:t>
            </a:r>
            <a:r>
              <a:rPr lang="en-US" sz="1600" dirty="0" smtClean="0">
                <a:latin typeface="Balsamiq Sans" panose="02000603000000000000" pitchFamily="2" charset="0"/>
                <a:cs typeface="Calibri" panose="020F0502020204030204" pitchFamily="34" charset="0"/>
              </a:rPr>
              <a:t>one hand up for Zappy, hands together in a bird-like shape for Arcana, arms down and flexing muscles for </a:t>
            </a:r>
            <a:r>
              <a:rPr lang="en-US" sz="1600" dirty="0" err="1" smtClean="0">
                <a:latin typeface="Balsamiq Sans" panose="02000603000000000000" pitchFamily="2" charset="0"/>
                <a:cs typeface="Calibri" panose="020F0502020204030204" pitchFamily="34" charset="0"/>
              </a:rPr>
              <a:t>Snowfist</a:t>
            </a:r>
            <a:r>
              <a:rPr lang="en-US" sz="1600" dirty="0" smtClean="0">
                <a:latin typeface="Balsamiq Sans" panose="02000603000000000000" pitchFamily="2" charset="0"/>
                <a:cs typeface="Calibri" panose="020F0502020204030204" pitchFamily="34" charset="0"/>
              </a:rPr>
              <a:t>, and one arm out like they’re holding a shield for </a:t>
            </a:r>
            <a:r>
              <a:rPr lang="en-US" sz="1600" dirty="0" err="1" smtClean="0">
                <a:latin typeface="Balsamiq Sans" panose="02000603000000000000" pitchFamily="2" charset="0"/>
                <a:cs typeface="Calibri" panose="020F0502020204030204" pitchFamily="34" charset="0"/>
              </a:rPr>
              <a:t>Stellara</a:t>
            </a:r>
            <a:r>
              <a:rPr lang="en-US" baseline="0" dirty="0" smtClean="0">
                <a:latin typeface="Balsamiq Sans" panose="02000603000000000000" pitchFamily="2" charset="0"/>
              </a:rPr>
              <a:t>.  This has worked well for me, but you can have them do whatever you like.</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4</a:t>
            </a:fld>
            <a:endParaRPr lang="en-US"/>
          </a:p>
        </p:txBody>
      </p:sp>
    </p:spTree>
    <p:extLst>
      <p:ext uri="{BB962C8B-B14F-4D97-AF65-F5344CB8AC3E}">
        <p14:creationId xmlns:p14="http://schemas.microsoft.com/office/powerpoint/2010/main" val="156416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5</a:t>
            </a:fld>
            <a:endParaRPr lang="en-US"/>
          </a:p>
        </p:txBody>
      </p:sp>
    </p:spTree>
    <p:extLst>
      <p:ext uri="{BB962C8B-B14F-4D97-AF65-F5344CB8AC3E}">
        <p14:creationId xmlns:p14="http://schemas.microsoft.com/office/powerpoint/2010/main" val="1193838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Here you can provide your students with examples of what you would like them to say when they meet at the same level (level 2, here), so the game isn’t just super hero actions and rock paper</a:t>
            </a:r>
            <a:r>
              <a:rPr lang="en-US" baseline="0" dirty="0" smtClean="0">
                <a:latin typeface="Balsamiq Sans" panose="02000603000000000000" pitchFamily="2" charset="0"/>
              </a:rPr>
              <a:t> scissors (unless, of course, that’s what you want it to be, in which case you can just hide this slide without affecting anything else).</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6</a:t>
            </a:fld>
            <a:endParaRPr lang="en-US"/>
          </a:p>
        </p:txBody>
      </p:sp>
    </p:spTree>
    <p:extLst>
      <p:ext uri="{BB962C8B-B14F-4D97-AF65-F5344CB8AC3E}">
        <p14:creationId xmlns:p14="http://schemas.microsoft.com/office/powerpoint/2010/main" val="3075055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7</a:t>
            </a:fld>
            <a:endParaRPr lang="en-US"/>
          </a:p>
        </p:txBody>
      </p:sp>
    </p:spTree>
    <p:extLst>
      <p:ext uri="{BB962C8B-B14F-4D97-AF65-F5344CB8AC3E}">
        <p14:creationId xmlns:p14="http://schemas.microsoft.com/office/powerpoint/2010/main" val="3909968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Balsamiq Sans" panose="02000603000000000000" pitchFamily="2" charset="0"/>
              </a:rPr>
              <a:t>It was easier to illustrate</a:t>
            </a:r>
            <a:r>
              <a:rPr lang="en-US" baseline="0" dirty="0" smtClean="0">
                <a:latin typeface="Balsamiq Sans" panose="02000603000000000000" pitchFamily="2" charset="0"/>
              </a:rPr>
              <a:t> the level up / level down concept from level 2, but it may help to clarify to the students that losing at level 1 (Zappy) doesn’t have any negative result… they just find a different level 1 student and try again.</a:t>
            </a:r>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8</a:t>
            </a:fld>
            <a:endParaRPr lang="en-US"/>
          </a:p>
        </p:txBody>
      </p:sp>
    </p:spTree>
    <p:extLst>
      <p:ext uri="{BB962C8B-B14F-4D97-AF65-F5344CB8AC3E}">
        <p14:creationId xmlns:p14="http://schemas.microsoft.com/office/powerpoint/2010/main" val="1022643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Balsamiq Sans" panose="02000603000000000000" pitchFamily="2" charset="0"/>
            </a:endParaRPr>
          </a:p>
        </p:txBody>
      </p:sp>
      <p:sp>
        <p:nvSpPr>
          <p:cNvPr id="4" name="Slide Number Placeholder 3"/>
          <p:cNvSpPr>
            <a:spLocks noGrp="1"/>
          </p:cNvSpPr>
          <p:nvPr>
            <p:ph type="sldNum" sz="quarter" idx="10"/>
          </p:nvPr>
        </p:nvSpPr>
        <p:spPr/>
        <p:txBody>
          <a:bodyPr/>
          <a:lstStyle/>
          <a:p>
            <a:fld id="{86F00B8E-1DD1-44E3-A9F0-E9825332870D}" type="slidenum">
              <a:rPr lang="en-US" smtClean="0"/>
              <a:t>9</a:t>
            </a:fld>
            <a:endParaRPr lang="en-US"/>
          </a:p>
        </p:txBody>
      </p:sp>
    </p:spTree>
    <p:extLst>
      <p:ext uri="{BB962C8B-B14F-4D97-AF65-F5344CB8AC3E}">
        <p14:creationId xmlns:p14="http://schemas.microsoft.com/office/powerpoint/2010/main" val="3776230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097280" y="2556514"/>
            <a:ext cx="12435840" cy="1764030"/>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23303" indent="0" algn="ctr">
              <a:buNone/>
              <a:defRPr>
                <a:solidFill>
                  <a:schemeClr val="tx1">
                    <a:tint val="75000"/>
                  </a:schemeClr>
                </a:solidFill>
              </a:defRPr>
            </a:lvl2pPr>
            <a:lvl3pPr marL="1246606" indent="0" algn="ctr">
              <a:buNone/>
              <a:defRPr>
                <a:solidFill>
                  <a:schemeClr val="tx1">
                    <a:tint val="75000"/>
                  </a:schemeClr>
                </a:solidFill>
              </a:defRPr>
            </a:lvl3pPr>
            <a:lvl4pPr marL="1869909" indent="0" algn="ctr">
              <a:buNone/>
              <a:defRPr>
                <a:solidFill>
                  <a:schemeClr val="tx1">
                    <a:tint val="75000"/>
                  </a:schemeClr>
                </a:solidFill>
              </a:defRPr>
            </a:lvl4pPr>
            <a:lvl5pPr marL="2493212" indent="0" algn="ctr">
              <a:buNone/>
              <a:defRPr>
                <a:solidFill>
                  <a:schemeClr val="tx1">
                    <a:tint val="75000"/>
                  </a:schemeClr>
                </a:solidFill>
              </a:defRPr>
            </a:lvl5pPr>
            <a:lvl6pPr marL="3116515" indent="0" algn="ctr">
              <a:buNone/>
              <a:defRPr>
                <a:solidFill>
                  <a:schemeClr val="tx1">
                    <a:tint val="75000"/>
                  </a:schemeClr>
                </a:solidFill>
              </a:defRPr>
            </a:lvl6pPr>
            <a:lvl7pPr marL="3739819" indent="0" algn="ctr">
              <a:buNone/>
              <a:defRPr>
                <a:solidFill>
                  <a:schemeClr val="tx1">
                    <a:tint val="75000"/>
                  </a:schemeClr>
                </a:solidFill>
              </a:defRPr>
            </a:lvl7pPr>
            <a:lvl8pPr marL="4363120" indent="0" algn="ctr">
              <a:buNone/>
              <a:defRPr>
                <a:solidFill>
                  <a:schemeClr val="tx1">
                    <a:tint val="75000"/>
                  </a:schemeClr>
                </a:solidFill>
              </a:defRPr>
            </a:lvl8pPr>
            <a:lvl9pPr marL="4986423"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10607040" y="329567"/>
            <a:ext cx="3291840" cy="702183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731520" y="329567"/>
            <a:ext cx="9631680" cy="702183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155701" y="5288284"/>
            <a:ext cx="12435840" cy="1634490"/>
          </a:xfrm>
        </p:spPr>
        <p:txBody>
          <a:bodyPr anchor="t"/>
          <a:lstStyle>
            <a:lvl1pPr algn="l">
              <a:defRPr sz="55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1155701" y="3488056"/>
            <a:ext cx="12435840" cy="1800224"/>
          </a:xfrm>
        </p:spPr>
        <p:txBody>
          <a:bodyPr anchor="b"/>
          <a:lstStyle>
            <a:lvl1pPr marL="0" indent="0">
              <a:buNone/>
              <a:defRPr sz="2700">
                <a:solidFill>
                  <a:schemeClr val="tx1">
                    <a:tint val="75000"/>
                  </a:schemeClr>
                </a:solidFill>
              </a:defRPr>
            </a:lvl1pPr>
            <a:lvl2pPr marL="623303" indent="0">
              <a:buNone/>
              <a:defRPr sz="2500">
                <a:solidFill>
                  <a:schemeClr val="tx1">
                    <a:tint val="75000"/>
                  </a:schemeClr>
                </a:solidFill>
              </a:defRPr>
            </a:lvl2pPr>
            <a:lvl3pPr marL="1246606" indent="0">
              <a:buNone/>
              <a:defRPr sz="2200">
                <a:solidFill>
                  <a:schemeClr val="tx1">
                    <a:tint val="75000"/>
                  </a:schemeClr>
                </a:solidFill>
              </a:defRPr>
            </a:lvl3pPr>
            <a:lvl4pPr marL="1869909" indent="0">
              <a:buNone/>
              <a:defRPr sz="1900">
                <a:solidFill>
                  <a:schemeClr val="tx1">
                    <a:tint val="75000"/>
                  </a:schemeClr>
                </a:solidFill>
              </a:defRPr>
            </a:lvl4pPr>
            <a:lvl5pPr marL="2493212" indent="0">
              <a:buNone/>
              <a:defRPr sz="1900">
                <a:solidFill>
                  <a:schemeClr val="tx1">
                    <a:tint val="75000"/>
                  </a:schemeClr>
                </a:solidFill>
              </a:defRPr>
            </a:lvl5pPr>
            <a:lvl6pPr marL="3116515" indent="0">
              <a:buNone/>
              <a:defRPr sz="1900">
                <a:solidFill>
                  <a:schemeClr val="tx1">
                    <a:tint val="75000"/>
                  </a:schemeClr>
                </a:solidFill>
              </a:defRPr>
            </a:lvl6pPr>
            <a:lvl7pPr marL="3739819" indent="0">
              <a:buNone/>
              <a:defRPr sz="1900">
                <a:solidFill>
                  <a:schemeClr val="tx1">
                    <a:tint val="75000"/>
                  </a:schemeClr>
                </a:solidFill>
              </a:defRPr>
            </a:lvl7pPr>
            <a:lvl8pPr marL="4363120" indent="0">
              <a:buNone/>
              <a:defRPr sz="1900">
                <a:solidFill>
                  <a:schemeClr val="tx1">
                    <a:tint val="75000"/>
                  </a:schemeClr>
                </a:solidFill>
              </a:defRPr>
            </a:lvl8pPr>
            <a:lvl9pPr marL="4986423" indent="0">
              <a:buNone/>
              <a:defRPr sz="19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731520" y="1920245"/>
            <a:ext cx="6461760" cy="5431156"/>
          </a:xfrm>
        </p:spPr>
        <p:txBody>
          <a:bodyPr/>
          <a:lstStyle>
            <a:lvl1pPr>
              <a:defRPr sz="3800"/>
            </a:lvl1pPr>
            <a:lvl2pPr>
              <a:defRPr sz="3300"/>
            </a:lvl2pPr>
            <a:lvl3pPr>
              <a:defRPr sz="2700"/>
            </a:lvl3pPr>
            <a:lvl4pPr>
              <a:defRPr sz="2500"/>
            </a:lvl4pPr>
            <a:lvl5pPr>
              <a:defRPr sz="2500"/>
            </a:lvl5pPr>
            <a:lvl6pPr>
              <a:defRPr sz="2500"/>
            </a:lvl6pPr>
            <a:lvl7pPr>
              <a:defRPr sz="2500"/>
            </a:lvl7pPr>
            <a:lvl8pPr>
              <a:defRPr sz="2500"/>
            </a:lvl8pPr>
            <a:lvl9pPr>
              <a:defRPr sz="25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7437120" y="1920245"/>
            <a:ext cx="6461760" cy="5431156"/>
          </a:xfrm>
        </p:spPr>
        <p:txBody>
          <a:bodyPr/>
          <a:lstStyle>
            <a:lvl1pPr>
              <a:defRPr sz="3800"/>
            </a:lvl1pPr>
            <a:lvl2pPr>
              <a:defRPr sz="3300"/>
            </a:lvl2pPr>
            <a:lvl3pPr>
              <a:defRPr sz="2700"/>
            </a:lvl3pPr>
            <a:lvl4pPr>
              <a:defRPr sz="2500"/>
            </a:lvl4pPr>
            <a:lvl5pPr>
              <a:defRPr sz="2500"/>
            </a:lvl5pPr>
            <a:lvl6pPr>
              <a:defRPr sz="2500"/>
            </a:lvl6pPr>
            <a:lvl7pPr>
              <a:defRPr sz="2500"/>
            </a:lvl7pPr>
            <a:lvl8pPr>
              <a:defRPr sz="2500"/>
            </a:lvl8pPr>
            <a:lvl9pPr>
              <a:defRPr sz="25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31520" y="1842136"/>
            <a:ext cx="6464300" cy="767714"/>
          </a:xfrm>
        </p:spPr>
        <p:txBody>
          <a:bodyPr anchor="b"/>
          <a:lstStyle>
            <a:lvl1pPr marL="0" indent="0">
              <a:buNone/>
              <a:defRPr sz="3300" b="1"/>
            </a:lvl1pPr>
            <a:lvl2pPr marL="623303" indent="0">
              <a:buNone/>
              <a:defRPr sz="2700" b="1"/>
            </a:lvl2pPr>
            <a:lvl3pPr marL="1246606" indent="0">
              <a:buNone/>
              <a:defRPr sz="2500" b="1"/>
            </a:lvl3pPr>
            <a:lvl4pPr marL="1869909" indent="0">
              <a:buNone/>
              <a:defRPr sz="2200" b="1"/>
            </a:lvl4pPr>
            <a:lvl5pPr marL="2493212" indent="0">
              <a:buNone/>
              <a:defRPr sz="2200" b="1"/>
            </a:lvl5pPr>
            <a:lvl6pPr marL="3116515" indent="0">
              <a:buNone/>
              <a:defRPr sz="2200" b="1"/>
            </a:lvl6pPr>
            <a:lvl7pPr marL="3739819" indent="0">
              <a:buNone/>
              <a:defRPr sz="2200" b="1"/>
            </a:lvl7pPr>
            <a:lvl8pPr marL="4363120" indent="0">
              <a:buNone/>
              <a:defRPr sz="2200" b="1"/>
            </a:lvl8pPr>
            <a:lvl9pPr marL="4986423" indent="0">
              <a:buNone/>
              <a:defRPr sz="22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731520" y="2609850"/>
            <a:ext cx="6464300" cy="4741546"/>
          </a:xfrm>
        </p:spPr>
        <p:txBody>
          <a:bodyPr/>
          <a:lstStyle>
            <a:lvl1pPr>
              <a:defRPr sz="3300"/>
            </a:lvl1pPr>
            <a:lvl2pPr>
              <a:defRPr sz="2700"/>
            </a:lvl2pPr>
            <a:lvl3pPr>
              <a:defRPr sz="2500"/>
            </a:lvl3pPr>
            <a:lvl4pPr>
              <a:defRPr sz="2200"/>
            </a:lvl4pPr>
            <a:lvl5pPr>
              <a:defRPr sz="2200"/>
            </a:lvl5pPr>
            <a:lvl6pPr>
              <a:defRPr sz="2200"/>
            </a:lvl6pPr>
            <a:lvl7pPr>
              <a:defRPr sz="2200"/>
            </a:lvl7pPr>
            <a:lvl8pPr>
              <a:defRPr sz="2200"/>
            </a:lvl8pPr>
            <a:lvl9pPr>
              <a:defRPr sz="22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7432042" y="1842136"/>
            <a:ext cx="6466841" cy="767714"/>
          </a:xfrm>
        </p:spPr>
        <p:txBody>
          <a:bodyPr anchor="b"/>
          <a:lstStyle>
            <a:lvl1pPr marL="0" indent="0">
              <a:buNone/>
              <a:defRPr sz="3300" b="1"/>
            </a:lvl1pPr>
            <a:lvl2pPr marL="623303" indent="0">
              <a:buNone/>
              <a:defRPr sz="2700" b="1"/>
            </a:lvl2pPr>
            <a:lvl3pPr marL="1246606" indent="0">
              <a:buNone/>
              <a:defRPr sz="2500" b="1"/>
            </a:lvl3pPr>
            <a:lvl4pPr marL="1869909" indent="0">
              <a:buNone/>
              <a:defRPr sz="2200" b="1"/>
            </a:lvl4pPr>
            <a:lvl5pPr marL="2493212" indent="0">
              <a:buNone/>
              <a:defRPr sz="2200" b="1"/>
            </a:lvl5pPr>
            <a:lvl6pPr marL="3116515" indent="0">
              <a:buNone/>
              <a:defRPr sz="2200" b="1"/>
            </a:lvl6pPr>
            <a:lvl7pPr marL="3739819" indent="0">
              <a:buNone/>
              <a:defRPr sz="2200" b="1"/>
            </a:lvl7pPr>
            <a:lvl8pPr marL="4363120" indent="0">
              <a:buNone/>
              <a:defRPr sz="2200" b="1"/>
            </a:lvl8pPr>
            <a:lvl9pPr marL="4986423" indent="0">
              <a:buNone/>
              <a:defRPr sz="22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7432042" y="2609850"/>
            <a:ext cx="6466841" cy="4741546"/>
          </a:xfrm>
        </p:spPr>
        <p:txBody>
          <a:bodyPr/>
          <a:lstStyle>
            <a:lvl1pPr>
              <a:defRPr sz="3300"/>
            </a:lvl1pPr>
            <a:lvl2pPr>
              <a:defRPr sz="2700"/>
            </a:lvl2pPr>
            <a:lvl3pPr>
              <a:defRPr sz="2500"/>
            </a:lvl3pPr>
            <a:lvl4pPr>
              <a:defRPr sz="2200"/>
            </a:lvl4pPr>
            <a:lvl5pPr>
              <a:defRPr sz="2200"/>
            </a:lvl5pPr>
            <a:lvl6pPr>
              <a:defRPr sz="2200"/>
            </a:lvl6pPr>
            <a:lvl7pPr>
              <a:defRPr sz="2200"/>
            </a:lvl7pPr>
            <a:lvl8pPr>
              <a:defRPr sz="2200"/>
            </a:lvl8pPr>
            <a:lvl9pPr>
              <a:defRPr sz="22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731520" y="327660"/>
            <a:ext cx="4813301" cy="1394460"/>
          </a:xfrm>
        </p:spPr>
        <p:txBody>
          <a:bodyPr anchor="b"/>
          <a:lstStyle>
            <a:lvl1pPr algn="l">
              <a:defRPr sz="27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5720082" y="327665"/>
            <a:ext cx="8178800" cy="7023736"/>
          </a:xfrm>
        </p:spPr>
        <p:txBody>
          <a:bodyPr/>
          <a:lstStyle>
            <a:lvl1pPr>
              <a:defRPr sz="4400"/>
            </a:lvl1pPr>
            <a:lvl2pPr>
              <a:defRPr sz="3800"/>
            </a:lvl2pPr>
            <a:lvl3pPr>
              <a:defRPr sz="3300"/>
            </a:lvl3pPr>
            <a:lvl4pPr>
              <a:defRPr sz="2700"/>
            </a:lvl4pPr>
            <a:lvl5pPr>
              <a:defRPr sz="2700"/>
            </a:lvl5pPr>
            <a:lvl6pPr>
              <a:defRPr sz="2700"/>
            </a:lvl6pPr>
            <a:lvl7pPr>
              <a:defRPr sz="2700"/>
            </a:lvl7pPr>
            <a:lvl8pPr>
              <a:defRPr sz="2700"/>
            </a:lvl8pPr>
            <a:lvl9pPr>
              <a:defRPr sz="27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731520" y="1722124"/>
            <a:ext cx="4813301" cy="5629276"/>
          </a:xfrm>
        </p:spPr>
        <p:txBody>
          <a:bodyPr/>
          <a:lstStyle>
            <a:lvl1pPr marL="0" indent="0">
              <a:buNone/>
              <a:defRPr sz="1900"/>
            </a:lvl1pPr>
            <a:lvl2pPr marL="623303" indent="0">
              <a:buNone/>
              <a:defRPr sz="1600"/>
            </a:lvl2pPr>
            <a:lvl3pPr marL="1246606" indent="0">
              <a:buNone/>
              <a:defRPr sz="1400"/>
            </a:lvl3pPr>
            <a:lvl4pPr marL="1869909" indent="0">
              <a:buNone/>
              <a:defRPr sz="1200"/>
            </a:lvl4pPr>
            <a:lvl5pPr marL="2493212" indent="0">
              <a:buNone/>
              <a:defRPr sz="1200"/>
            </a:lvl5pPr>
            <a:lvl6pPr marL="3116515" indent="0">
              <a:buNone/>
              <a:defRPr sz="1200"/>
            </a:lvl6pPr>
            <a:lvl7pPr marL="3739819" indent="0">
              <a:buNone/>
              <a:defRPr sz="1200"/>
            </a:lvl7pPr>
            <a:lvl8pPr marL="4363120" indent="0">
              <a:buNone/>
              <a:defRPr sz="1200"/>
            </a:lvl8pPr>
            <a:lvl9pPr marL="4986423" indent="0">
              <a:buNone/>
              <a:defRPr sz="12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2867660" y="5760720"/>
            <a:ext cx="8778240" cy="680086"/>
          </a:xfrm>
        </p:spPr>
        <p:txBody>
          <a:bodyPr anchor="b"/>
          <a:lstStyle>
            <a:lvl1pPr algn="l">
              <a:defRPr sz="27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2867660" y="735330"/>
            <a:ext cx="8778240" cy="4937760"/>
          </a:xfrm>
        </p:spPr>
        <p:txBody>
          <a:bodyPr/>
          <a:lstStyle>
            <a:lvl1pPr marL="0" indent="0">
              <a:buNone/>
              <a:defRPr sz="4400"/>
            </a:lvl1pPr>
            <a:lvl2pPr marL="623303" indent="0">
              <a:buNone/>
              <a:defRPr sz="3800"/>
            </a:lvl2pPr>
            <a:lvl3pPr marL="1246606" indent="0">
              <a:buNone/>
              <a:defRPr sz="3300"/>
            </a:lvl3pPr>
            <a:lvl4pPr marL="1869909" indent="0">
              <a:buNone/>
              <a:defRPr sz="2700"/>
            </a:lvl4pPr>
            <a:lvl5pPr marL="2493212" indent="0">
              <a:buNone/>
              <a:defRPr sz="2700"/>
            </a:lvl5pPr>
            <a:lvl6pPr marL="3116515" indent="0">
              <a:buNone/>
              <a:defRPr sz="2700"/>
            </a:lvl6pPr>
            <a:lvl7pPr marL="3739819" indent="0">
              <a:buNone/>
              <a:defRPr sz="2700"/>
            </a:lvl7pPr>
            <a:lvl8pPr marL="4363120" indent="0">
              <a:buNone/>
              <a:defRPr sz="2700"/>
            </a:lvl8pPr>
            <a:lvl9pPr marL="4986423" indent="0">
              <a:buNone/>
              <a:defRPr sz="2700"/>
            </a:lvl9pPr>
          </a:lstStyle>
          <a:p>
            <a:endParaRPr lang="ko-KR" altLang="en-US"/>
          </a:p>
        </p:txBody>
      </p:sp>
      <p:sp>
        <p:nvSpPr>
          <p:cNvPr id="4" name="텍스트 개체 틀 3"/>
          <p:cNvSpPr>
            <a:spLocks noGrp="1"/>
          </p:cNvSpPr>
          <p:nvPr>
            <p:ph type="body" sz="half" idx="2"/>
          </p:nvPr>
        </p:nvSpPr>
        <p:spPr>
          <a:xfrm>
            <a:off x="2867660" y="6440806"/>
            <a:ext cx="8778240" cy="965834"/>
          </a:xfrm>
        </p:spPr>
        <p:txBody>
          <a:bodyPr/>
          <a:lstStyle>
            <a:lvl1pPr marL="0" indent="0">
              <a:buNone/>
              <a:defRPr sz="1900"/>
            </a:lvl1pPr>
            <a:lvl2pPr marL="623303" indent="0">
              <a:buNone/>
              <a:defRPr sz="1600"/>
            </a:lvl2pPr>
            <a:lvl3pPr marL="1246606" indent="0">
              <a:buNone/>
              <a:defRPr sz="1400"/>
            </a:lvl3pPr>
            <a:lvl4pPr marL="1869909" indent="0">
              <a:buNone/>
              <a:defRPr sz="1200"/>
            </a:lvl4pPr>
            <a:lvl5pPr marL="2493212" indent="0">
              <a:buNone/>
              <a:defRPr sz="1200"/>
            </a:lvl5pPr>
            <a:lvl6pPr marL="3116515" indent="0">
              <a:buNone/>
              <a:defRPr sz="1200"/>
            </a:lvl6pPr>
            <a:lvl7pPr marL="3739819" indent="0">
              <a:buNone/>
              <a:defRPr sz="1200"/>
            </a:lvl7pPr>
            <a:lvl8pPr marL="4363120" indent="0">
              <a:buNone/>
              <a:defRPr sz="1200"/>
            </a:lvl8pPr>
            <a:lvl9pPr marL="4986423" indent="0">
              <a:buNone/>
              <a:defRPr sz="12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pPr/>
              <a:t>2023-04-05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731520" y="329566"/>
            <a:ext cx="13167360" cy="1371600"/>
          </a:xfrm>
          <a:prstGeom prst="rect">
            <a:avLst/>
          </a:prstGeom>
        </p:spPr>
        <p:txBody>
          <a:bodyPr vert="horz" lIns="124662" tIns="62332" rIns="124662" bIns="62332"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31520" y="1920245"/>
            <a:ext cx="13167360" cy="5431156"/>
          </a:xfrm>
          <a:prstGeom prst="rect">
            <a:avLst/>
          </a:prstGeom>
        </p:spPr>
        <p:txBody>
          <a:bodyPr vert="horz" lIns="124662" tIns="62332" rIns="124662" bIns="62332"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731520" y="7627624"/>
            <a:ext cx="3413760" cy="438150"/>
          </a:xfrm>
          <a:prstGeom prst="rect">
            <a:avLst/>
          </a:prstGeom>
        </p:spPr>
        <p:txBody>
          <a:bodyPr vert="horz" lIns="124662" tIns="62332" rIns="124662" bIns="62332" rtlCol="0" anchor="ctr"/>
          <a:lstStyle>
            <a:lvl1pPr algn="l">
              <a:defRPr sz="1600">
                <a:solidFill>
                  <a:schemeClr val="tx1">
                    <a:tint val="75000"/>
                  </a:schemeClr>
                </a:solidFill>
              </a:defRPr>
            </a:lvl1pPr>
          </a:lstStyle>
          <a:p>
            <a:fld id="{FB30EDBD-1C2D-4C1E-B459-B60219FAB484}" type="datetimeFigureOut">
              <a:rPr lang="ko-KR" altLang="en-US" smtClean="0"/>
              <a:pPr/>
              <a:t>2023-04-05</a:t>
            </a:fld>
            <a:endParaRPr lang="ko-KR" altLang="en-US"/>
          </a:p>
        </p:txBody>
      </p:sp>
      <p:sp>
        <p:nvSpPr>
          <p:cNvPr id="5" name="바닥글 개체 틀 4"/>
          <p:cNvSpPr>
            <a:spLocks noGrp="1"/>
          </p:cNvSpPr>
          <p:nvPr>
            <p:ph type="ftr" sz="quarter" idx="3"/>
          </p:nvPr>
        </p:nvSpPr>
        <p:spPr>
          <a:xfrm>
            <a:off x="4998720" y="7627624"/>
            <a:ext cx="4632960" cy="438150"/>
          </a:xfrm>
          <a:prstGeom prst="rect">
            <a:avLst/>
          </a:prstGeom>
        </p:spPr>
        <p:txBody>
          <a:bodyPr vert="horz" lIns="124662" tIns="62332" rIns="124662" bIns="62332" rtlCol="0" anchor="ctr"/>
          <a:lstStyle>
            <a:lvl1pPr algn="ctr">
              <a:defRPr sz="16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10485120" y="7627624"/>
            <a:ext cx="3413760" cy="438150"/>
          </a:xfrm>
          <a:prstGeom prst="rect">
            <a:avLst/>
          </a:prstGeom>
        </p:spPr>
        <p:txBody>
          <a:bodyPr vert="horz" lIns="124662" tIns="62332" rIns="124662" bIns="62332" rtlCol="0" anchor="ctr"/>
          <a:lstStyle>
            <a:lvl1pPr algn="r">
              <a:defRPr sz="1600">
                <a:solidFill>
                  <a:schemeClr val="tx1">
                    <a:tint val="75000"/>
                  </a:schemeClr>
                </a:solidFill>
              </a:defRPr>
            </a:lvl1pPr>
          </a:lstStyle>
          <a:p>
            <a:fld id="{4BEDD84E-25D4-4983-8AA1-2863C96F08D9}" type="slidenum">
              <a:rPr lang="ko-KR" altLang="en-US" smtClean="0"/>
              <a:pPr/>
              <a:t>‹#›</a:t>
            </a:fld>
            <a:endParaRPr lang="ko-KR"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46606" rtl="0" eaLnBrk="1" latinLnBrk="1" hangingPunct="1">
        <a:spcBef>
          <a:spcPct val="0"/>
        </a:spcBef>
        <a:buNone/>
        <a:defRPr sz="6000" kern="1200">
          <a:solidFill>
            <a:schemeClr val="tx1"/>
          </a:solidFill>
          <a:latin typeface="+mj-lt"/>
          <a:ea typeface="+mj-ea"/>
          <a:cs typeface="+mj-cs"/>
        </a:defRPr>
      </a:lvl1pPr>
    </p:titleStyle>
    <p:bodyStyle>
      <a:lvl1pPr marL="467476" indent="-467476" algn="l" defTabSz="1246606" rtl="0" eaLnBrk="1" latinLnBrk="1" hangingPunct="1">
        <a:spcBef>
          <a:spcPct val="20000"/>
        </a:spcBef>
        <a:buFont typeface="Arial" pitchFamily="34" charset="0"/>
        <a:buChar char="•"/>
        <a:defRPr sz="4400" kern="1200">
          <a:solidFill>
            <a:schemeClr val="tx1"/>
          </a:solidFill>
          <a:latin typeface="+mn-lt"/>
          <a:ea typeface="+mn-ea"/>
          <a:cs typeface="+mn-cs"/>
        </a:defRPr>
      </a:lvl1pPr>
      <a:lvl2pPr marL="1012868" indent="-389566" algn="l" defTabSz="1246606" rtl="0" eaLnBrk="1" latinLnBrk="1" hangingPunct="1">
        <a:spcBef>
          <a:spcPct val="20000"/>
        </a:spcBef>
        <a:buFont typeface="Arial" pitchFamily="34" charset="0"/>
        <a:buChar char="–"/>
        <a:defRPr sz="3800" kern="1200">
          <a:solidFill>
            <a:schemeClr val="tx1"/>
          </a:solidFill>
          <a:latin typeface="+mn-lt"/>
          <a:ea typeface="+mn-ea"/>
          <a:cs typeface="+mn-cs"/>
        </a:defRPr>
      </a:lvl2pPr>
      <a:lvl3pPr marL="1558258" indent="-311652" algn="l" defTabSz="1246606" rtl="0" eaLnBrk="1" latinLnBrk="1" hangingPunct="1">
        <a:spcBef>
          <a:spcPct val="20000"/>
        </a:spcBef>
        <a:buFont typeface="Arial" pitchFamily="34" charset="0"/>
        <a:buChar char="•"/>
        <a:defRPr sz="3300" kern="1200">
          <a:solidFill>
            <a:schemeClr val="tx1"/>
          </a:solidFill>
          <a:latin typeface="+mn-lt"/>
          <a:ea typeface="+mn-ea"/>
          <a:cs typeface="+mn-cs"/>
        </a:defRPr>
      </a:lvl3pPr>
      <a:lvl4pPr marL="2181562"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4pPr>
      <a:lvl5pPr marL="2804865"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5pPr>
      <a:lvl6pPr marL="3428168"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6pPr>
      <a:lvl7pPr marL="4051468"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7pPr>
      <a:lvl8pPr marL="4674771"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8pPr>
      <a:lvl9pPr marL="5298076" indent="-311652" algn="l" defTabSz="1246606" rtl="0" eaLnBrk="1" latinLnBrk="1"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ko-KR"/>
      </a:defPPr>
      <a:lvl1pPr marL="0" algn="l" defTabSz="1246606" rtl="0" eaLnBrk="1" latinLnBrk="1" hangingPunct="1">
        <a:defRPr sz="2500" kern="1200">
          <a:solidFill>
            <a:schemeClr val="tx1"/>
          </a:solidFill>
          <a:latin typeface="+mn-lt"/>
          <a:ea typeface="+mn-ea"/>
          <a:cs typeface="+mn-cs"/>
        </a:defRPr>
      </a:lvl1pPr>
      <a:lvl2pPr marL="623303" algn="l" defTabSz="1246606" rtl="0" eaLnBrk="1" latinLnBrk="1" hangingPunct="1">
        <a:defRPr sz="2500" kern="1200">
          <a:solidFill>
            <a:schemeClr val="tx1"/>
          </a:solidFill>
          <a:latin typeface="+mn-lt"/>
          <a:ea typeface="+mn-ea"/>
          <a:cs typeface="+mn-cs"/>
        </a:defRPr>
      </a:lvl2pPr>
      <a:lvl3pPr marL="1246606" algn="l" defTabSz="1246606" rtl="0" eaLnBrk="1" latinLnBrk="1" hangingPunct="1">
        <a:defRPr sz="2500" kern="1200">
          <a:solidFill>
            <a:schemeClr val="tx1"/>
          </a:solidFill>
          <a:latin typeface="+mn-lt"/>
          <a:ea typeface="+mn-ea"/>
          <a:cs typeface="+mn-cs"/>
        </a:defRPr>
      </a:lvl3pPr>
      <a:lvl4pPr marL="1869909" algn="l" defTabSz="1246606" rtl="0" eaLnBrk="1" latinLnBrk="1" hangingPunct="1">
        <a:defRPr sz="2500" kern="1200">
          <a:solidFill>
            <a:schemeClr val="tx1"/>
          </a:solidFill>
          <a:latin typeface="+mn-lt"/>
          <a:ea typeface="+mn-ea"/>
          <a:cs typeface="+mn-cs"/>
        </a:defRPr>
      </a:lvl4pPr>
      <a:lvl5pPr marL="2493212" algn="l" defTabSz="1246606" rtl="0" eaLnBrk="1" latinLnBrk="1" hangingPunct="1">
        <a:defRPr sz="2500" kern="1200">
          <a:solidFill>
            <a:schemeClr val="tx1"/>
          </a:solidFill>
          <a:latin typeface="+mn-lt"/>
          <a:ea typeface="+mn-ea"/>
          <a:cs typeface="+mn-cs"/>
        </a:defRPr>
      </a:lvl5pPr>
      <a:lvl6pPr marL="3116515" algn="l" defTabSz="1246606" rtl="0" eaLnBrk="1" latinLnBrk="1" hangingPunct="1">
        <a:defRPr sz="2500" kern="1200">
          <a:solidFill>
            <a:schemeClr val="tx1"/>
          </a:solidFill>
          <a:latin typeface="+mn-lt"/>
          <a:ea typeface="+mn-ea"/>
          <a:cs typeface="+mn-cs"/>
        </a:defRPr>
      </a:lvl6pPr>
      <a:lvl7pPr marL="3739819" algn="l" defTabSz="1246606" rtl="0" eaLnBrk="1" latinLnBrk="1" hangingPunct="1">
        <a:defRPr sz="2500" kern="1200">
          <a:solidFill>
            <a:schemeClr val="tx1"/>
          </a:solidFill>
          <a:latin typeface="+mn-lt"/>
          <a:ea typeface="+mn-ea"/>
          <a:cs typeface="+mn-cs"/>
        </a:defRPr>
      </a:lvl7pPr>
      <a:lvl8pPr marL="4363120" algn="l" defTabSz="1246606" rtl="0" eaLnBrk="1" latinLnBrk="1" hangingPunct="1">
        <a:defRPr sz="2500" kern="1200">
          <a:solidFill>
            <a:schemeClr val="tx1"/>
          </a:solidFill>
          <a:latin typeface="+mn-lt"/>
          <a:ea typeface="+mn-ea"/>
          <a:cs typeface="+mn-cs"/>
        </a:defRPr>
      </a:lvl8pPr>
      <a:lvl9pPr marL="4986423" algn="l" defTabSz="1246606" rtl="0" eaLnBrk="1" latinLnBrk="1"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13" Type="http://schemas.openxmlformats.org/officeDocument/2006/relationships/image" Target="../media/image7.png"/><Relationship Id="rId3" Type="http://schemas.microsoft.com/office/2007/relationships/media" Target="../media/media2.mp3"/><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audio" Target="../media/media1.mp3"/><Relationship Id="rId16" Type="http://schemas.openxmlformats.org/officeDocument/2006/relationships/image" Target="../media/image10.png"/><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5.png"/><Relationship Id="rId5" Type="http://schemas.openxmlformats.org/officeDocument/2006/relationships/slideLayout" Target="../slideLayouts/slideLayout7.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9.png"/><Relationship Id="rId5" Type="http://schemas.openxmlformats.org/officeDocument/2006/relationships/image" Target="../media/image28.jpg"/><Relationship Id="rId4" Type="http://schemas.openxmlformats.org/officeDocument/2006/relationships/notesSlide" Target="../notesSlides/notesSlide10.xml"/><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13.png"/><Relationship Id="rId11" Type="http://schemas.openxmlformats.org/officeDocument/2006/relationships/image" Target="../media/image7.png"/><Relationship Id="rId5" Type="http://schemas.openxmlformats.org/officeDocument/2006/relationships/image" Target="../media/image28.jpg"/><Relationship Id="rId10" Type="http://schemas.openxmlformats.org/officeDocument/2006/relationships/image" Target="../media/image30.png"/><Relationship Id="rId4" Type="http://schemas.openxmlformats.org/officeDocument/2006/relationships/notesSlide" Target="../notesSlides/notesSlide11.xml"/><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13.png"/><Relationship Id="rId12" Type="http://schemas.openxmlformats.org/officeDocument/2006/relationships/image" Target="../media/image7.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8.jpg"/><Relationship Id="rId11" Type="http://schemas.openxmlformats.org/officeDocument/2006/relationships/image" Target="../media/image30.png"/><Relationship Id="rId5" Type="http://schemas.openxmlformats.org/officeDocument/2006/relationships/image" Target="../media/image32.png"/><Relationship Id="rId10" Type="http://schemas.openxmlformats.org/officeDocument/2006/relationships/image" Target="../media/image29.png"/><Relationship Id="rId4" Type="http://schemas.openxmlformats.org/officeDocument/2006/relationships/notesSlide" Target="../notesSlides/notesSlide12.xml"/><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jp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34.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33.png"/><Relationship Id="rId5" Type="http://schemas.openxmlformats.org/officeDocument/2006/relationships/image" Target="../media/image12.jpg"/><Relationship Id="rId10" Type="http://schemas.openxmlformats.org/officeDocument/2006/relationships/image" Target="../media/image5.png"/><Relationship Id="rId4" Type="http://schemas.openxmlformats.org/officeDocument/2006/relationships/notesSlide" Target="../notesSlides/notesSlide14.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jp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audio" Target="../media/media6.mp3"/><Relationship Id="rId13" Type="http://schemas.openxmlformats.org/officeDocument/2006/relationships/image" Target="../media/image7.png"/><Relationship Id="rId18" Type="http://schemas.openxmlformats.org/officeDocument/2006/relationships/image" Target="../media/image19.png"/><Relationship Id="rId3" Type="http://schemas.microsoft.com/office/2007/relationships/media" Target="../media/media4.mp3"/><Relationship Id="rId21" Type="http://schemas.openxmlformats.org/officeDocument/2006/relationships/image" Target="../media/image3.png"/><Relationship Id="rId7" Type="http://schemas.microsoft.com/office/2007/relationships/media" Target="../media/media6.mp3"/><Relationship Id="rId12" Type="http://schemas.openxmlformats.org/officeDocument/2006/relationships/image" Target="../media/image16.png"/><Relationship Id="rId17" Type="http://schemas.openxmlformats.org/officeDocument/2006/relationships/image" Target="../media/image10.png"/><Relationship Id="rId2" Type="http://schemas.openxmlformats.org/officeDocument/2006/relationships/audio" Target="../media/media3.mp3"/><Relationship Id="rId16" Type="http://schemas.openxmlformats.org/officeDocument/2006/relationships/image" Target="../media/image18.png"/><Relationship Id="rId20" Type="http://schemas.microsoft.com/office/2007/relationships/hdphoto" Target="../media/hdphoto3.wdp"/><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12.jpg"/><Relationship Id="rId5" Type="http://schemas.microsoft.com/office/2007/relationships/media" Target="../media/media5.mp3"/><Relationship Id="rId15" Type="http://schemas.openxmlformats.org/officeDocument/2006/relationships/image" Target="../media/image8.png"/><Relationship Id="rId23" Type="http://schemas.openxmlformats.org/officeDocument/2006/relationships/image" Target="../media/image1.png"/><Relationship Id="rId10" Type="http://schemas.openxmlformats.org/officeDocument/2006/relationships/notesSlide" Target="../notesSlides/notesSlide4.xml"/><Relationship Id="rId19" Type="http://schemas.openxmlformats.org/officeDocument/2006/relationships/image" Target="../media/image20.png"/><Relationship Id="rId4" Type="http://schemas.openxmlformats.org/officeDocument/2006/relationships/audio" Target="../media/media4.mp3"/><Relationship Id="rId9" Type="http://schemas.openxmlformats.org/officeDocument/2006/relationships/slideLayout" Target="../slideLayouts/slideLayout7.xml"/><Relationship Id="rId14" Type="http://schemas.openxmlformats.org/officeDocument/2006/relationships/image" Target="../media/image17.png"/><Relationship Id="rId22"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0.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2.png"/><Relationship Id="rId3" Type="http://schemas.microsoft.com/office/2007/relationships/media" Target="../media/media1.mp3"/><Relationship Id="rId7" Type="http://schemas.openxmlformats.org/officeDocument/2006/relationships/image" Target="../media/image11.png"/><Relationship Id="rId12" Type="http://schemas.openxmlformats.org/officeDocument/2006/relationships/image" Target="../media/image10.png"/><Relationship Id="rId2" Type="http://schemas.openxmlformats.org/officeDocument/2006/relationships/audio" Target="../media/media7.mp3"/><Relationship Id="rId16" Type="http://schemas.microsoft.com/office/2007/relationships/hdphoto" Target="../media/hdphoto3.wdp"/><Relationship Id="rId1" Type="http://schemas.microsoft.com/office/2007/relationships/media" Target="../media/media7.mp3"/><Relationship Id="rId6" Type="http://schemas.openxmlformats.org/officeDocument/2006/relationships/notesSlide" Target="../notesSlides/notesSlide8.xml"/><Relationship Id="rId11" Type="http://schemas.openxmlformats.org/officeDocument/2006/relationships/image" Target="../media/image24.png"/><Relationship Id="rId5" Type="http://schemas.openxmlformats.org/officeDocument/2006/relationships/slideLayout" Target="../slideLayouts/slideLayout7.xml"/><Relationship Id="rId1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audio" Target="../media/media1.mp3"/><Relationship Id="rId9" Type="http://schemas.openxmlformats.org/officeDocument/2006/relationships/image" Target="../media/image21.jpg"/><Relationship Id="rId1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7.png"/><Relationship Id="rId3" Type="http://schemas.openxmlformats.org/officeDocument/2006/relationships/slideLayout" Target="../slideLayouts/slideLayout7.xml"/><Relationship Id="rId7" Type="http://schemas.openxmlformats.org/officeDocument/2006/relationships/image" Target="../media/image7.png"/><Relationship Id="rId12" Type="http://schemas.openxmlformats.org/officeDocument/2006/relationships/image" Target="../media/image8.pn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5.jpg"/><Relationship Id="rId11" Type="http://schemas.openxmlformats.org/officeDocument/2006/relationships/image" Target="../media/image24.png"/><Relationship Id="rId5" Type="http://schemas.openxmlformats.org/officeDocument/2006/relationships/image" Target="../media/image11.png"/><Relationship Id="rId10" Type="http://schemas.openxmlformats.org/officeDocument/2006/relationships/image" Target="../media/image23.png"/><Relationship Id="rId4" Type="http://schemas.openxmlformats.org/officeDocument/2006/relationships/notesSlide" Target="../notesSlides/notesSlide9.xm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level up (makofox__level-up).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731493" y="8507287"/>
            <a:ext cx="487363" cy="487363"/>
          </a:xfrm>
          <a:prstGeom prst="rect">
            <a:avLst/>
          </a:prstGeom>
        </p:spPr>
      </p:pic>
      <p:pic>
        <p:nvPicPr>
          <p:cNvPr id="18" name="Background"/>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0804" y="-108426"/>
            <a:ext cx="18381204" cy="8490425"/>
          </a:xfrm>
          <a:prstGeom prst="rect">
            <a:avLst/>
          </a:prstGeom>
        </p:spPr>
      </p:pic>
      <p:grpSp>
        <p:nvGrpSpPr>
          <p:cNvPr id="19" name="Text Background"/>
          <p:cNvGrpSpPr/>
          <p:nvPr/>
        </p:nvGrpSpPr>
        <p:grpSpPr>
          <a:xfrm>
            <a:off x="6038488" y="802432"/>
            <a:ext cx="8171689" cy="5328592"/>
            <a:chOff x="3505200" y="1602557"/>
            <a:chExt cx="7848600" cy="4569643"/>
          </a:xfrm>
        </p:grpSpPr>
        <p:sp>
          <p:nvSpPr>
            <p:cNvPr id="20" name="Color Rectangle"/>
            <p:cNvSpPr/>
            <p:nvPr/>
          </p:nvSpPr>
          <p:spPr>
            <a:xfrm>
              <a:off x="3505200" y="1602557"/>
              <a:ext cx="7848600" cy="4569643"/>
            </a:xfrm>
            <a:prstGeom prst="rect">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
          <p:nvSpPr>
            <p:cNvPr id="21" name="Halftone Zoom"/>
            <p:cNvSpPr/>
            <p:nvPr/>
          </p:nvSpPr>
          <p:spPr>
            <a:xfrm>
              <a:off x="3505200" y="1602557"/>
              <a:ext cx="7848600" cy="4569643"/>
            </a:xfrm>
            <a:prstGeom prst="rect">
              <a:avLst/>
            </a:prstGeom>
            <a:blipFill dpi="0" rotWithShape="1">
              <a:blip r:embed="rId9">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grpSp>
      <p:pic>
        <p:nvPicPr>
          <p:cNvPr id="14" name="Text Hero"/>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84080" y="-493711"/>
            <a:ext cx="11674264" cy="6768750"/>
          </a:xfrm>
          <a:prstGeom prst="rect">
            <a:avLst/>
          </a:prstGeom>
        </p:spPr>
      </p:pic>
      <p:pic>
        <p:nvPicPr>
          <p:cNvPr id="15" name="Text Level Up"/>
          <p:cNvPicPr>
            <a:picLocks noChangeAspect="1"/>
          </p:cNvPicPr>
          <p:nvPr/>
        </p:nvPicPr>
        <p:blipFill rotWithShape="1">
          <a:blip r:embed="rId11">
            <a:extLst>
              <a:ext uri="{28A0092B-C50C-407E-A947-70E740481C1C}">
                <a14:useLocalDpi xmlns:a14="http://schemas.microsoft.com/office/drawing/2010/main" val="0"/>
              </a:ext>
            </a:extLst>
          </a:blip>
          <a:srcRect l="7257" t="14216" r="7131" b="27421"/>
          <a:stretch/>
        </p:blipFill>
        <p:spPr>
          <a:xfrm>
            <a:off x="6491078" y="3610744"/>
            <a:ext cx="7406718" cy="2520280"/>
          </a:xfrm>
          <a:prstGeom prst="rect">
            <a:avLst/>
          </a:prstGeom>
        </p:spPr>
      </p:pic>
      <p:sp>
        <p:nvSpPr>
          <p:cNvPr id="13" name="Watermark"/>
          <p:cNvSpPr/>
          <p:nvPr/>
        </p:nvSpPr>
        <p:spPr>
          <a:xfrm>
            <a:off x="258416" y="6560410"/>
            <a:ext cx="2000238" cy="1543041"/>
          </a:xfrm>
          <a:prstGeom prst="rect">
            <a:avLst/>
          </a:prstGeom>
          <a:blipFill dpi="0" rotWithShape="1">
            <a:blip r:embed="rId12">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pic>
        <p:nvPicPr>
          <p:cNvPr id="11" name="Stellara"/>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4400" y="1666528"/>
            <a:ext cx="1470177" cy="1470177"/>
          </a:xfrm>
          <a:prstGeom prst="rect">
            <a:avLst/>
          </a:prstGeom>
          <a:effectLst/>
        </p:spPr>
      </p:pic>
      <p:pic>
        <p:nvPicPr>
          <p:cNvPr id="12" name="Snowfist"/>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8456" y="5076214"/>
            <a:ext cx="1484196" cy="1484196"/>
          </a:xfrm>
          <a:prstGeom prst="rect">
            <a:avLst/>
          </a:prstGeom>
          <a:effectLst/>
        </p:spPr>
      </p:pic>
      <p:pic>
        <p:nvPicPr>
          <p:cNvPr id="22" name="Zappy"/>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61864" y="5436945"/>
            <a:ext cx="1940705" cy="1940705"/>
          </a:xfrm>
          <a:prstGeom prst="rect">
            <a:avLst/>
          </a:prstGeom>
          <a:effectLst/>
        </p:spPr>
      </p:pic>
      <p:pic>
        <p:nvPicPr>
          <p:cNvPr id="23" name="Arcana"/>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2292028" y="2746648"/>
            <a:ext cx="1278755" cy="1187203"/>
          </a:xfrm>
          <a:prstGeom prst="rect">
            <a:avLst/>
          </a:prstGeom>
          <a:effectLst/>
        </p:spPr>
      </p:pic>
      <p:pic>
        <p:nvPicPr>
          <p:cNvPr id="2" name="Title superhero theme (humanoide9000 CCBY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1861744" y="8507287"/>
            <a:ext cx="487363" cy="487363"/>
          </a:xfrm>
          <a:prstGeom prst="rect">
            <a:avLst/>
          </a:prstGeom>
        </p:spPr>
      </p:pic>
    </p:spTree>
    <p:extLst>
      <p:ext uri="{BB962C8B-B14F-4D97-AF65-F5344CB8AC3E}">
        <p14:creationId xmlns:p14="http://schemas.microsoft.com/office/powerpoint/2010/main" val="25982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49" fill="hold"/>
                                        <p:tgtEl>
                                          <p:spTgt spid="2"/>
                                        </p:tgtEl>
                                      </p:cBhvr>
                                    </p:cmd>
                                  </p:childTnLst>
                                </p:cTn>
                              </p:par>
                              <p:par>
                                <p:cTn id="7" presetID="35" presetClass="path" presetSubtype="0" accel="50000" decel="50000" fill="hold" nodeType="withEffect">
                                  <p:stCondLst>
                                    <p:cond delay="0"/>
                                  </p:stCondLst>
                                  <p:childTnLst>
                                    <p:animMotion origin="layout" path="M 0.25 -4.5679E-6 L -2.29167E-6 -4.5679E-6 " pathEditMode="relative" rAng="0" ptsTypes="AA">
                                      <p:cBhvr>
                                        <p:cTn id="8" dur="2000" spd="-100000" fill="hold"/>
                                        <p:tgtEl>
                                          <p:spTgt spid="18"/>
                                        </p:tgtEl>
                                        <p:attrNameLst>
                                          <p:attrName>ppt_x</p:attrName>
                                          <p:attrName>ppt_y</p:attrName>
                                        </p:attrNameLst>
                                      </p:cBhvr>
                                      <p:rCtr x="-12500" y="0"/>
                                    </p:animMotion>
                                  </p:childTnLst>
                                </p:cTn>
                              </p:par>
                              <p:par>
                                <p:cTn id="9" presetID="35" presetClass="path" presetSubtype="0" accel="50000" decel="50000" fill="hold" nodeType="withEffect">
                                  <p:stCondLst>
                                    <p:cond delay="0"/>
                                  </p:stCondLst>
                                  <p:childTnLst>
                                    <p:animMotion origin="layout" path="M 0.25 -4.5679E-6 L -2.29167E-6 -4.5679E-6 " pathEditMode="relative" rAng="0" ptsTypes="AA">
                                      <p:cBhvr>
                                        <p:cTn id="10" dur="2000" spd="-100000" fill="hold"/>
                                        <p:tgtEl>
                                          <p:spTgt spid="22"/>
                                        </p:tgtEl>
                                        <p:attrNameLst>
                                          <p:attrName>ppt_x</p:attrName>
                                          <p:attrName>ppt_y</p:attrName>
                                        </p:attrNameLst>
                                      </p:cBhvr>
                                      <p:rCtr x="-12500" y="0"/>
                                    </p:animMotion>
                                  </p:childTnLst>
                                </p:cTn>
                              </p:par>
                              <p:par>
                                <p:cTn id="11" presetID="35" presetClass="path" presetSubtype="0" accel="50000" decel="50000" fill="hold" nodeType="withEffect">
                                  <p:stCondLst>
                                    <p:cond delay="0"/>
                                  </p:stCondLst>
                                  <p:childTnLst>
                                    <p:animMotion origin="layout" path="M 0.25 -4.5679E-6 L -2.29167E-6 -4.5679E-6 " pathEditMode="relative" rAng="0" ptsTypes="AA">
                                      <p:cBhvr>
                                        <p:cTn id="12" dur="2000" spd="-100000" fill="hold"/>
                                        <p:tgtEl>
                                          <p:spTgt spid="12"/>
                                        </p:tgtEl>
                                        <p:attrNameLst>
                                          <p:attrName>ppt_x</p:attrName>
                                          <p:attrName>ppt_y</p:attrName>
                                        </p:attrNameLst>
                                      </p:cBhvr>
                                      <p:rCtr x="-12500" y="0"/>
                                    </p:animMotion>
                                  </p:childTnLst>
                                </p:cTn>
                              </p:par>
                              <p:par>
                                <p:cTn id="13" presetID="37" presetClass="path" presetSubtype="0" accel="50000" decel="50000" fill="hold" nodeType="withEffect">
                                  <p:stCondLst>
                                    <p:cond delay="2000"/>
                                  </p:stCondLst>
                                  <p:childTnLst>
                                    <p:animMotion origin="layout" path="M 0.25239 -0.00308 L 0.2526 -0.04668 C 0.2525 -0.05575 0.25163 -0.06886 0.25033 -0.08275 C 0.24881 -0.09857 0.24718 -0.1113 0.24566 -0.1196 L 0.23774 -0.16203 " pathEditMode="relative" rAng="15632260" ptsTypes="FffFF">
                                      <p:cBhvr>
                                        <p:cTn id="14" dur="500" fill="hold"/>
                                        <p:tgtEl>
                                          <p:spTgt spid="12"/>
                                        </p:tgtEl>
                                        <p:attrNameLst>
                                          <p:attrName>ppt_x</p:attrName>
                                          <p:attrName>ppt_y</p:attrName>
                                        </p:attrNameLst>
                                      </p:cBhvr>
                                      <p:rCtr x="-477" y="-8005"/>
                                    </p:animMotion>
                                  </p:childTnLst>
                                </p:cTn>
                              </p:par>
                              <p:par>
                                <p:cTn id="15" presetID="47" presetClass="entr" presetSubtype="0" fill="hold" nodeType="withEffect">
                                  <p:stCondLst>
                                    <p:cond delay="30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2" presetClass="entr" presetSubtype="9" fill="hold" nodeType="withEffect">
                                  <p:stCondLst>
                                    <p:cond delay="40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par>
                                <p:cTn id="24" presetID="53" presetClass="entr" presetSubtype="16" fill="hold" nodeType="withEffect">
                                  <p:stCondLst>
                                    <p:cond delay="50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250" fill="hold"/>
                                        <p:tgtEl>
                                          <p:spTgt spid="19"/>
                                        </p:tgtEl>
                                        <p:attrNameLst>
                                          <p:attrName>ppt_w</p:attrName>
                                        </p:attrNameLst>
                                      </p:cBhvr>
                                      <p:tavLst>
                                        <p:tav tm="0">
                                          <p:val>
                                            <p:fltVal val="0"/>
                                          </p:val>
                                        </p:tav>
                                        <p:tav tm="100000">
                                          <p:val>
                                            <p:strVal val="#ppt_w"/>
                                          </p:val>
                                        </p:tav>
                                      </p:tavLst>
                                    </p:anim>
                                    <p:anim calcmode="lin" valueType="num">
                                      <p:cBhvr>
                                        <p:cTn id="27" dur="250" fill="hold"/>
                                        <p:tgtEl>
                                          <p:spTgt spid="19"/>
                                        </p:tgtEl>
                                        <p:attrNameLst>
                                          <p:attrName>ppt_h</p:attrName>
                                        </p:attrNameLst>
                                      </p:cBhvr>
                                      <p:tavLst>
                                        <p:tav tm="0">
                                          <p:val>
                                            <p:fltVal val="0"/>
                                          </p:val>
                                        </p:tav>
                                        <p:tav tm="100000">
                                          <p:val>
                                            <p:strVal val="#ppt_h"/>
                                          </p:val>
                                        </p:tav>
                                      </p:tavLst>
                                    </p:anim>
                                    <p:animEffect transition="in" filter="fade">
                                      <p:cBhvr>
                                        <p:cTn id="28" dur="250"/>
                                        <p:tgtEl>
                                          <p:spTgt spid="19"/>
                                        </p:tgtEl>
                                      </p:cBhvr>
                                    </p:animEffect>
                                  </p:childTnLst>
                                </p:cTn>
                              </p:par>
                              <p:par>
                                <p:cTn id="29" presetID="53" presetClass="entr" presetSubtype="16" fill="hold" nodeType="withEffect">
                                  <p:stCondLst>
                                    <p:cond delay="50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1" presetClass="mediacall" presetSubtype="0" fill="hold" nodeType="withEffect">
                                  <p:stCondLst>
                                    <p:cond delay="9000"/>
                                  </p:stCondLst>
                                  <p:childTnLst>
                                    <p:cmd type="call" cmd="playFrom(0.0)">
                                      <p:cBhvr>
                                        <p:cTn id="35" dur="626" fill="hold"/>
                                        <p:tgtEl>
                                          <p:spTgt spid="17"/>
                                        </p:tgtEl>
                                      </p:cBhvr>
                                    </p:cmd>
                                  </p:childTnLst>
                                </p:cTn>
                              </p:par>
                              <p:par>
                                <p:cTn id="36" presetID="1" presetClass="entr" presetSubtype="0" fill="hold" nodeType="withEffect">
                                  <p:stCondLst>
                                    <p:cond delay="6000"/>
                                  </p:stCondLst>
                                  <p:childTnLst>
                                    <p:set>
                                      <p:cBhvr>
                                        <p:cTn id="37" dur="1" fill="hold">
                                          <p:stCondLst>
                                            <p:cond delay="0"/>
                                          </p:stCondLst>
                                        </p:cTn>
                                        <p:tgtEl>
                                          <p:spTgt spid="15"/>
                                        </p:tgtEl>
                                        <p:attrNameLst>
                                          <p:attrName>style.visibility</p:attrName>
                                        </p:attrNameLst>
                                      </p:cBhvr>
                                      <p:to>
                                        <p:strVal val="visible"/>
                                      </p:to>
                                    </p:set>
                                  </p:childTnLst>
                                </p:cTn>
                              </p:par>
                              <p:par>
                                <p:cTn id="38" presetID="35" presetClass="emph" presetSubtype="0" repeatCount="2000" fill="hold" nodeType="withEffect">
                                  <p:stCondLst>
                                    <p:cond delay="6000"/>
                                  </p:stCondLst>
                                  <p:childTnLst>
                                    <p:anim calcmode="discrete" valueType="str">
                                      <p:cBhvr>
                                        <p:cTn id="39" dur="1500" fill="hold"/>
                                        <p:tgtEl>
                                          <p:spTgt spid="15"/>
                                        </p:tgtEl>
                                        <p:attrNameLst>
                                          <p:attrName>style.visibility</p:attrName>
                                        </p:attrNameLst>
                                      </p:cBhvr>
                                      <p:tavLst>
                                        <p:tav tm="0">
                                          <p:val>
                                            <p:strVal val="hidden"/>
                                          </p:val>
                                        </p:tav>
                                        <p:tav tm="50000">
                                          <p:val>
                                            <p:strVal val="visible"/>
                                          </p:val>
                                        </p:tav>
                                      </p:tavLst>
                                    </p:anim>
                                  </p:childTnLst>
                                </p:cTn>
                              </p:par>
                              <p:par>
                                <p:cTn id="40" presetID="10" presetClass="entr" presetSubtype="0" fill="hold" grpId="0" nodeType="withEffect">
                                  <p:stCondLst>
                                    <p:cond delay="7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43" fill="hold" display="0">
                  <p:stCondLst>
                    <p:cond delay="indefinite"/>
                  </p:stCondLst>
                  <p:endCondLst>
                    <p:cond evt="onStopAudio" delay="0">
                      <p:tgtEl>
                        <p:sldTgt/>
                      </p:tgtEl>
                    </p:cond>
                  </p:endCondLst>
                </p:cTn>
                <p:tgtEl>
                  <p:spTgt spid="17"/>
                </p:tgtEl>
              </p:cMediaNode>
            </p:audio>
            <p:audio>
              <p:cMediaNode vol="66667">
                <p:cTn id="44" fill="hold" display="0">
                  <p:stCondLst>
                    <p:cond delay="indefinite"/>
                  </p:stCondLst>
                  <p:endCondLst>
                    <p:cond evt="onStopAudio" delay="0">
                      <p:tgtEl>
                        <p:sldTgt/>
                      </p:tgtEl>
                    </p:cond>
                  </p:endCondLst>
                </p:cTn>
                <p:tgtEl>
                  <p:spTgt spid="2"/>
                </p:tgtEl>
              </p:cMediaNode>
            </p:audio>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13" y="1"/>
            <a:ext cx="14635107" cy="8229676"/>
          </a:xfrm>
          <a:prstGeom prst="rect">
            <a:avLst/>
          </a:prstGeom>
        </p:spPr>
      </p:pic>
      <p:pic>
        <p:nvPicPr>
          <p:cNvPr id="12" name="Teacher Ultra X"/>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597069" y="2543150"/>
            <a:ext cx="5286083" cy="5286083"/>
          </a:xfrm>
          <a:prstGeom prst="rect">
            <a:avLst/>
          </a:prstGeom>
          <a:effectLst>
            <a:outerShdw blurRad="50800" dist="38100" dir="2700000" algn="tl" rotWithShape="0">
              <a:prstClr val="black">
                <a:alpha val="40000"/>
              </a:prstClr>
            </a:outerShdw>
          </a:effectLst>
        </p:spPr>
      </p:pic>
      <p:pic>
        <p:nvPicPr>
          <p:cNvPr id="3" name="Stellara"/>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331248" y="3264927"/>
            <a:ext cx="4672584" cy="4672584"/>
          </a:xfrm>
          <a:prstGeom prst="rect">
            <a:avLst/>
          </a:prstGeom>
          <a:effectLst>
            <a:outerShdw blurRad="50800" dist="38100" dir="2700000" algn="tl" rotWithShape="0">
              <a:prstClr val="black">
                <a:alpha val="40000"/>
              </a:prstClr>
            </a:outerShdw>
          </a:effectLst>
        </p:spPr>
      </p:pic>
      <p:sp>
        <p:nvSpPr>
          <p:cNvPr id="4" name="TextBox 3"/>
          <p:cNvSpPr txBox="1"/>
          <p:nvPr/>
        </p:nvSpPr>
        <p:spPr>
          <a:xfrm>
            <a:off x="0" y="167641"/>
            <a:ext cx="1463040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You can challenge </a:t>
            </a:r>
            <a:r>
              <a:rPr lang="en-US" altLang="ko-KR" sz="8800" dirty="0" smtClean="0">
                <a:ln>
                  <a:solidFill>
                    <a:schemeClr val="bg1"/>
                  </a:solidFill>
                </a:ln>
                <a:effectLst>
                  <a:outerShdw blurRad="50800" dist="38100" dir="2700000" algn="tl" rotWithShape="0">
                    <a:prstClr val="black"/>
                  </a:outerShdw>
                </a:effectLst>
                <a:latin typeface="Bangers" panose="00000500000000000000" pitchFamily="2" charset="0"/>
              </a:rPr>
              <a:t>the </a:t>
            </a:r>
            <a:r>
              <a:rPr lang="en-US" altLang="ko-KR" sz="8800" dirty="0">
                <a:ln>
                  <a:solidFill>
                    <a:schemeClr val="bg1"/>
                  </a:solidFill>
                </a:ln>
                <a:solidFill>
                  <a:srgbClr val="A548F2"/>
                </a:solidFill>
                <a:effectLst>
                  <a:outerShdw blurRad="50800" dist="38100" dir="2700000" algn="tl" rotWithShape="0">
                    <a:prstClr val="black"/>
                  </a:outerShdw>
                </a:effectLst>
                <a:latin typeface="Bangers" panose="00000500000000000000" pitchFamily="2" charset="0"/>
              </a:rPr>
              <a:t>Teacher</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p>
        </p:txBody>
      </p:sp>
      <p:pic>
        <p:nvPicPr>
          <p:cNvPr id="5" name="Teacher Indigo"/>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821704" y="3049290"/>
            <a:ext cx="5279222" cy="5279222"/>
          </a:xfrm>
          <a:prstGeom prst="rect">
            <a:avLst/>
          </a:prstGeom>
          <a:effectLst>
            <a:outerShdw blurRad="50800" dist="38100" dir="2700000" algn="tl" rotWithShape="0">
              <a:prstClr val="black">
                <a:alpha val="40000"/>
              </a:prstClr>
            </a:outerShdw>
          </a:effectLst>
        </p:spPr>
      </p:pic>
      <p:pic>
        <p:nvPicPr>
          <p:cNvPr id="2" name="big bad entrance (mrrap4foo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3658" y="8450286"/>
            <a:ext cx="487363" cy="487363"/>
          </a:xfrm>
          <a:prstGeom prst="rect">
            <a:avLst/>
          </a:prstGeom>
        </p:spPr>
      </p:pic>
    </p:spTree>
    <p:extLst>
      <p:ext uri="{BB962C8B-B14F-4D97-AF65-F5344CB8AC3E}">
        <p14:creationId xmlns:p14="http://schemas.microsoft.com/office/powerpoint/2010/main" val="23871085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89"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2" presetClass="entr" presetSubtype="9"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13" y="1"/>
            <a:ext cx="14635107" cy="8229676"/>
          </a:xfrm>
          <a:prstGeom prst="rect">
            <a:avLst/>
          </a:prstGeom>
        </p:spPr>
      </p:pic>
      <p:sp>
        <p:nvSpPr>
          <p:cNvPr id="4" name="TextBox 3"/>
          <p:cNvSpPr txBox="1"/>
          <p:nvPr/>
        </p:nvSpPr>
        <p:spPr>
          <a:xfrm>
            <a:off x="0" y="167641"/>
            <a:ext cx="1463040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If you </a:t>
            </a:r>
            <a:r>
              <a:rPr lang="en-US" altLang="ko-KR" sz="8800" dirty="0">
                <a:ln>
                  <a:solidFill>
                    <a:schemeClr val="bg1"/>
                  </a:solidFill>
                </a:ln>
                <a:solidFill>
                  <a:srgbClr val="00B0F0"/>
                </a:solidFill>
                <a:effectLst>
                  <a:outerShdw blurRad="50800" dist="38100" dir="2700000" algn="tl" rotWithShape="0">
                    <a:prstClr val="black"/>
                  </a:outerShdw>
                </a:effectLst>
                <a:latin typeface="Bangers" panose="00000500000000000000" pitchFamily="2" charset="0"/>
              </a:rPr>
              <a:t>win</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against the </a:t>
            </a:r>
            <a:r>
              <a:rPr lang="en-US" altLang="ko-KR" sz="8800" dirty="0">
                <a:ln>
                  <a:solidFill>
                    <a:schemeClr val="bg1"/>
                  </a:solidFill>
                </a:ln>
                <a:solidFill>
                  <a:srgbClr val="A548F2"/>
                </a:solidFill>
                <a:effectLst>
                  <a:outerShdw blurRad="50800" dist="38100" dir="2700000" algn="tl" rotWithShape="0">
                    <a:prstClr val="black"/>
                  </a:outerShdw>
                </a:effectLst>
                <a:latin typeface="Bangers" panose="00000500000000000000" pitchFamily="2" charset="0"/>
              </a:rPr>
              <a:t>Teacher</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p>
        </p:txBody>
      </p:sp>
      <p:pic>
        <p:nvPicPr>
          <p:cNvPr id="7" name="RPS Hands"/>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925312" y="2885838"/>
            <a:ext cx="2779776" cy="2139696"/>
          </a:xfrm>
          <a:prstGeom prst="rect">
            <a:avLst/>
          </a:prstGeom>
        </p:spPr>
      </p:pic>
      <p:pic>
        <p:nvPicPr>
          <p:cNvPr id="11" name="Rock"/>
          <p:cNvPicPr>
            <a:picLocks/>
          </p:cNvPicPr>
          <p:nvPr/>
        </p:nvPicPr>
        <p:blipFill rotWithShape="1">
          <a:blip r:embed="rId7" cstate="print">
            <a:extLst>
              <a:ext uri="{28A0092B-C50C-407E-A947-70E740481C1C}">
                <a14:useLocalDpi xmlns:a14="http://schemas.microsoft.com/office/drawing/2010/main" val="0"/>
              </a:ext>
            </a:extLst>
          </a:blip>
          <a:srcRect l="55769" b="41331"/>
          <a:stretch/>
        </p:blipFill>
        <p:spPr>
          <a:xfrm>
            <a:off x="7363944" y="3025067"/>
            <a:ext cx="1389888" cy="1435372"/>
          </a:xfrm>
          <a:prstGeom prst="rect">
            <a:avLst/>
          </a:prstGeom>
          <a:effectLst>
            <a:glow rad="228600">
              <a:schemeClr val="accent1">
                <a:satMod val="175000"/>
                <a:alpha val="40000"/>
              </a:schemeClr>
            </a:glow>
          </a:effectLst>
        </p:spPr>
      </p:pic>
      <p:pic>
        <p:nvPicPr>
          <p:cNvPr id="13" name="Scissors"/>
          <p:cNvPicPr>
            <a:picLocks/>
          </p:cNvPicPr>
          <p:nvPr/>
        </p:nvPicPr>
        <p:blipFill rotWithShape="1">
          <a:blip r:embed="rId8" cstate="print">
            <a:extLst>
              <a:ext uri="{28A0092B-C50C-407E-A947-70E740481C1C}">
                <a14:useLocalDpi xmlns:a14="http://schemas.microsoft.com/office/drawing/2010/main" val="0"/>
              </a:ext>
            </a:extLst>
          </a:blip>
          <a:srcRect r="50000" b="50000"/>
          <a:stretch/>
        </p:blipFill>
        <p:spPr>
          <a:xfrm>
            <a:off x="5875040" y="3404236"/>
            <a:ext cx="1444752" cy="1081607"/>
          </a:xfrm>
          <a:prstGeom prst="rect">
            <a:avLst/>
          </a:prstGeom>
          <a:effectLst>
            <a:glow rad="228600">
              <a:schemeClr val="accent2">
                <a:satMod val="175000"/>
                <a:alpha val="40000"/>
              </a:schemeClr>
            </a:glow>
          </a:effectLst>
        </p:spPr>
      </p:pic>
      <p:sp>
        <p:nvSpPr>
          <p:cNvPr id="14" name="TextBox 13"/>
          <p:cNvSpPr txBox="1"/>
          <p:nvPr/>
        </p:nvSpPr>
        <p:spPr>
          <a:xfrm>
            <a:off x="-22969" y="167641"/>
            <a:ext cx="14630400"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you</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38100" dir="2700000" algn="tl" rotWithShape="0">
                    <a:prstClr val="black"/>
                  </a:outerShdw>
                </a:effectLst>
                <a:latin typeface="Bangers" panose="00000500000000000000" pitchFamily="2" charset="0"/>
              </a:rPr>
              <a:t>win the game</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p>
          <a:p>
            <a:pPr algn="ctr">
              <a:lnSpc>
                <a:spcPts val="8182"/>
              </a:lnSpc>
            </a:pPr>
            <a:r>
              <a:rPr lang="en-US" altLang="ko-KR" sz="8800" dirty="0">
                <a:ln>
                  <a:solidFill>
                    <a:schemeClr val="bg1"/>
                  </a:solidFill>
                </a:ln>
                <a:solidFill>
                  <a:srgbClr val="00B0F0"/>
                </a:solidFill>
                <a:effectLst>
                  <a:outerShdw blurRad="50800" dist="38100" dir="2700000" algn="tl" rotWithShape="0">
                    <a:prstClr val="black"/>
                  </a:outerShdw>
                </a:effectLst>
                <a:latin typeface="Bangers" panose="00000500000000000000" pitchFamily="2" charset="0"/>
              </a:rPr>
              <a:t>Congratulations!</a:t>
            </a:r>
          </a:p>
        </p:txBody>
      </p:sp>
      <p:sp>
        <p:nvSpPr>
          <p:cNvPr id="15" name="Oval Callout 14"/>
          <p:cNvSpPr/>
          <p:nvPr/>
        </p:nvSpPr>
        <p:spPr>
          <a:xfrm>
            <a:off x="10987608" y="1956679"/>
            <a:ext cx="3004859" cy="1579937"/>
          </a:xfrm>
          <a:prstGeom prst="wedgeEllipseCallout">
            <a:avLst>
              <a:gd name="adj1" fmla="val -45505"/>
              <a:gd name="adj2" fmla="val 50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altLang="ko-KR" sz="6500" dirty="0">
                <a:solidFill>
                  <a:srgbClr val="5B7CC6"/>
                </a:solidFill>
                <a:latin typeface="Bangers" panose="00000500000000000000" pitchFamily="2" charset="0"/>
              </a:rPr>
              <a:t>Yay!</a:t>
            </a:r>
            <a:endParaRPr lang="en-US" sz="6500" dirty="0">
              <a:solidFill>
                <a:srgbClr val="5B7CC6"/>
              </a:solidFill>
              <a:latin typeface="Bangers" panose="00000500000000000000" pitchFamily="2" charset="0"/>
            </a:endParaRPr>
          </a:p>
        </p:txBody>
      </p:sp>
      <p:pic>
        <p:nvPicPr>
          <p:cNvPr id="16" name="Teacher Ultra X"/>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597069" y="2543150"/>
            <a:ext cx="5286083" cy="5286083"/>
          </a:xfrm>
          <a:prstGeom prst="rect">
            <a:avLst/>
          </a:prstGeom>
          <a:effectLst>
            <a:outerShdw blurRad="50800" dist="38100" dir="2700000" algn="tl" rotWithShape="0">
              <a:prstClr val="black">
                <a:alpha val="40000"/>
              </a:prstClr>
            </a:outerShdw>
          </a:effectLst>
        </p:spPr>
      </p:pic>
      <p:pic>
        <p:nvPicPr>
          <p:cNvPr id="18" name="Teacher Indigo"/>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821704" y="3049290"/>
            <a:ext cx="5279222" cy="5279222"/>
          </a:xfrm>
          <a:prstGeom prst="rect">
            <a:avLst/>
          </a:prstGeom>
          <a:effectLst>
            <a:outerShdw blurRad="50800" dist="38100" dir="2700000" algn="tl" rotWithShape="0">
              <a:prstClr val="black">
                <a:alpha val="40000"/>
              </a:prstClr>
            </a:outerShdw>
          </a:effectLst>
        </p:spPr>
      </p:pic>
      <p:pic>
        <p:nvPicPr>
          <p:cNvPr id="22" name="Stellara"/>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331248" y="3264927"/>
            <a:ext cx="4672584" cy="4672584"/>
          </a:xfrm>
          <a:prstGeom prst="rect">
            <a:avLst/>
          </a:prstGeom>
          <a:effectLst>
            <a:outerShdw blurRad="50800" dist="38100" dir="2700000" algn="tl" rotWithShape="0">
              <a:prstClr val="black">
                <a:alpha val="40000"/>
              </a:prstClr>
            </a:outerShdw>
          </a:effectLst>
        </p:spPr>
      </p:pic>
      <p:pic>
        <p:nvPicPr>
          <p:cNvPr id="23" name="Stellara Fly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356741" flipH="1">
            <a:off x="8884516" y="3106326"/>
            <a:ext cx="3109551" cy="4289996"/>
          </a:xfrm>
          <a:prstGeom prst="rect">
            <a:avLst/>
          </a:prstGeom>
          <a:effectLst>
            <a:outerShdw blurRad="50800" dist="38100" dir="2700000" algn="tl" rotWithShape="0">
              <a:prstClr val="black">
                <a:alpha val="40000"/>
              </a:prstClr>
            </a:outerShdw>
          </a:effectLst>
        </p:spPr>
      </p:pic>
      <p:pic>
        <p:nvPicPr>
          <p:cNvPr id="3" name="success fanfare (funwithsoun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404780" y="8435279"/>
            <a:ext cx="487363" cy="487363"/>
          </a:xfrm>
          <a:prstGeom prst="rect">
            <a:avLst/>
          </a:prstGeom>
        </p:spPr>
      </p:pic>
    </p:spTree>
    <p:extLst>
      <p:ext uri="{BB962C8B-B14F-4D97-AF65-F5344CB8AC3E}">
        <p14:creationId xmlns:p14="http://schemas.microsoft.com/office/powerpoint/2010/main" val="54685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8" presetClass="emph" presetSubtype="0" repeatCount="indefinite" fill="hold" nodeType="withEffect">
                                  <p:stCondLst>
                                    <p:cond delay="0"/>
                                  </p:stCondLst>
                                  <p:childTnLst>
                                    <p:animRot by="21600000">
                                      <p:cBhvr>
                                        <p:cTn id="13" dur="1000" fill="hold"/>
                                        <p:tgtEl>
                                          <p:spTgt spid="7"/>
                                        </p:tgtEl>
                                        <p:attrNameLst>
                                          <p:attrName>r</p:attrName>
                                        </p:attrNameLst>
                                      </p:cBhvr>
                                    </p:animRot>
                                  </p:childTnLst>
                                </p:cTn>
                              </p:par>
                            </p:childTnLst>
                          </p:cTn>
                        </p:par>
                        <p:par>
                          <p:cTn id="14" fill="hold">
                            <p:stCondLst>
                              <p:cond delay="1500"/>
                            </p:stCondLst>
                            <p:childTnLst>
                              <p:par>
                                <p:cTn id="15" presetID="10" presetClass="exit" presetSubtype="0" fill="hold" nodeType="after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 presetClass="mediacall" presetSubtype="0" fill="hold" nodeType="withEffect">
                                  <p:stCondLst>
                                    <p:cond delay="0"/>
                                  </p:stCondLst>
                                  <p:childTnLst>
                                    <p:cmd type="call" cmd="playFrom(0.0)">
                                      <p:cBhvr>
                                        <p:cTn id="33" dur="2951" fill="hold"/>
                                        <p:tgtEl>
                                          <p:spTgt spid="3"/>
                                        </p:tgtEl>
                                      </p:cBhvr>
                                    </p:cmd>
                                  </p:childTnLst>
                                </p:cTn>
                              </p:par>
                              <p:par>
                                <p:cTn id="34" presetID="10" presetClass="exit" presetSubtype="0" fill="hold" nodeType="withEffect">
                                  <p:stCondLst>
                                    <p:cond delay="0"/>
                                  </p:stCondLst>
                                  <p:childTnLst>
                                    <p:animEffect transition="out" filter="fade">
                                      <p:cBhvr>
                                        <p:cTn id="35" dur="10"/>
                                        <p:tgtEl>
                                          <p:spTgt spid="22"/>
                                        </p:tgtEl>
                                      </p:cBhvr>
                                    </p:animEffect>
                                    <p:set>
                                      <p:cBhvr>
                                        <p:cTn id="36" dur="1" fill="hold">
                                          <p:stCondLst>
                                            <p:cond delay="9"/>
                                          </p:stCondLst>
                                        </p:cTn>
                                        <p:tgtEl>
                                          <p:spTgt spid="2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
                                        <p:tgtEl>
                                          <p:spTgt spid="23"/>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10" presetClass="exit" presetSubtype="0" fill="hold" grpId="1" nodeType="withEffect">
                                  <p:stCondLst>
                                    <p:cond delay="200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8" fill="hold" display="0">
                  <p:stCondLst>
                    <p:cond delay="indefinite"/>
                  </p:stCondLst>
                  <p:endCondLst>
                    <p:cond evt="onStopAudio" delay="0">
                      <p:tgtEl>
                        <p:sldTgt/>
                      </p:tgtEl>
                    </p:cond>
                  </p:endCondLst>
                </p:cTn>
                <p:tgtEl>
                  <p:spTgt spid="3"/>
                </p:tgtEl>
              </p:cMediaNode>
            </p:audio>
          </p:childTnLst>
        </p:cTn>
      </p:par>
    </p:tnLst>
    <p:bldLst>
      <p:bldP spid="4" grpId="0"/>
      <p:bldP spid="4" grpId="1"/>
      <p:bldP spid="14" grpId="0"/>
      <p:bldP spid="15" grpId="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ss fanfare (funwithsound__failur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9521" y="8519477"/>
            <a:ext cx="487363" cy="487363"/>
          </a:xfrm>
          <a:prstGeom prst="rect">
            <a:avLst/>
          </a:prstGeom>
        </p:spPr>
      </p:pic>
      <p:pic>
        <p:nvPicPr>
          <p:cNvPr id="21"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013" y="1"/>
            <a:ext cx="14635107" cy="8229676"/>
          </a:xfrm>
          <a:prstGeom prst="rect">
            <a:avLst/>
          </a:prstGeom>
        </p:spPr>
      </p:pic>
      <p:sp>
        <p:nvSpPr>
          <p:cNvPr id="4" name="TextBox 3"/>
          <p:cNvSpPr txBox="1"/>
          <p:nvPr/>
        </p:nvSpPr>
        <p:spPr>
          <a:xfrm>
            <a:off x="0" y="167641"/>
            <a:ext cx="1463040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If you </a:t>
            </a:r>
            <a:r>
              <a:rPr lang="en-US" altLang="ko-KR" sz="8800" dirty="0">
                <a:ln>
                  <a:solidFill>
                    <a:schemeClr val="bg1"/>
                  </a:solidFill>
                </a:ln>
                <a:solidFill>
                  <a:srgbClr val="FF0000"/>
                </a:solidFill>
                <a:effectLst>
                  <a:outerShdw blurRad="50800" dist="38100" dir="2700000" algn="tl" rotWithShape="0">
                    <a:prstClr val="black"/>
                  </a:outerShdw>
                </a:effectLst>
                <a:latin typeface="Bangers" panose="00000500000000000000" pitchFamily="2" charset="0"/>
              </a:rPr>
              <a:t>lose</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against the </a:t>
            </a:r>
            <a:r>
              <a:rPr lang="en-US" altLang="ko-KR" sz="8800" dirty="0">
                <a:ln>
                  <a:solidFill>
                    <a:schemeClr val="bg1"/>
                  </a:solidFill>
                </a:ln>
                <a:solidFill>
                  <a:srgbClr val="A548F2"/>
                </a:solidFill>
                <a:effectLst>
                  <a:outerShdw blurRad="50800" dist="38100" dir="2700000" algn="tl" rotWithShape="0">
                    <a:prstClr val="black"/>
                  </a:outerShdw>
                </a:effectLst>
                <a:latin typeface="Bangers" panose="00000500000000000000" pitchFamily="2" charset="0"/>
              </a:rPr>
              <a:t>Teacher</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p>
        </p:txBody>
      </p:sp>
      <p:pic>
        <p:nvPicPr>
          <p:cNvPr id="7" name="RPS Hands"/>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25312" y="2885838"/>
            <a:ext cx="2779776" cy="2139696"/>
          </a:xfrm>
          <a:prstGeom prst="rect">
            <a:avLst/>
          </a:prstGeom>
        </p:spPr>
      </p:pic>
      <p:pic>
        <p:nvPicPr>
          <p:cNvPr id="11" name="Paper"/>
          <p:cNvPicPr>
            <a:picLocks noChangeAspect="1"/>
          </p:cNvPicPr>
          <p:nvPr/>
        </p:nvPicPr>
        <p:blipFill rotWithShape="1">
          <a:blip r:embed="rId8" cstate="print">
            <a:extLst>
              <a:ext uri="{28A0092B-C50C-407E-A947-70E740481C1C}">
                <a14:useLocalDpi xmlns:a14="http://schemas.microsoft.com/office/drawing/2010/main" val="0"/>
              </a:ext>
            </a:extLst>
          </a:blip>
          <a:srcRect l="13512" t="50767" r="38999" b="-3517"/>
          <a:stretch/>
        </p:blipFill>
        <p:spPr>
          <a:xfrm rot="19583309" flipH="1">
            <a:off x="7597247" y="3233972"/>
            <a:ext cx="1181672" cy="1085023"/>
          </a:xfrm>
          <a:prstGeom prst="rect">
            <a:avLst/>
          </a:prstGeom>
          <a:effectLst>
            <a:glow rad="228600">
              <a:schemeClr val="accent2">
                <a:satMod val="175000"/>
                <a:alpha val="40000"/>
              </a:schemeClr>
            </a:glow>
          </a:effectLst>
        </p:spPr>
      </p:pic>
      <p:pic>
        <p:nvPicPr>
          <p:cNvPr id="13" name="Scissors"/>
          <p:cNvPicPr>
            <a:picLocks/>
          </p:cNvPicPr>
          <p:nvPr/>
        </p:nvPicPr>
        <p:blipFill rotWithShape="1">
          <a:blip r:embed="rId9" cstate="print">
            <a:extLst>
              <a:ext uri="{28A0092B-C50C-407E-A947-70E740481C1C}">
                <a14:useLocalDpi xmlns:a14="http://schemas.microsoft.com/office/drawing/2010/main" val="0"/>
              </a:ext>
            </a:extLst>
          </a:blip>
          <a:srcRect r="50000" b="50000"/>
          <a:stretch/>
        </p:blipFill>
        <p:spPr>
          <a:xfrm>
            <a:off x="5875040" y="3404236"/>
            <a:ext cx="1444752" cy="1081607"/>
          </a:xfrm>
          <a:prstGeom prst="rect">
            <a:avLst/>
          </a:prstGeom>
          <a:effectLst>
            <a:glow rad="228600">
              <a:schemeClr val="accent1">
                <a:satMod val="175000"/>
                <a:alpha val="40000"/>
              </a:schemeClr>
            </a:glow>
          </a:effectLst>
        </p:spPr>
      </p:pic>
      <p:sp>
        <p:nvSpPr>
          <p:cNvPr id="14" name="TextBox 13"/>
          <p:cNvSpPr txBox="1"/>
          <p:nvPr/>
        </p:nvSpPr>
        <p:spPr>
          <a:xfrm>
            <a:off x="3114364" y="167641"/>
            <a:ext cx="8401672"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go down </a:t>
            </a:r>
            <a:r>
              <a:rPr lang="en-US" altLang="ko-KR" sz="8800" dirty="0">
                <a:ln>
                  <a:solidFill>
                    <a:schemeClr val="bg1"/>
                  </a:solidFill>
                </a:ln>
                <a:solidFill>
                  <a:srgbClr val="FF0000"/>
                </a:solidFill>
                <a:effectLst>
                  <a:outerShdw blurRad="50800" dist="38100" dir="2700000" algn="tl" rotWithShape="0">
                    <a:prstClr val="black"/>
                  </a:outerShdw>
                </a:effectLst>
                <a:latin typeface="Bangers" panose="00000500000000000000" pitchFamily="2" charset="0"/>
              </a:rPr>
              <a:t>2</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levels!</a:t>
            </a:r>
          </a:p>
        </p:txBody>
      </p:sp>
      <p:sp>
        <p:nvSpPr>
          <p:cNvPr id="15" name="Noooo!"/>
          <p:cNvSpPr/>
          <p:nvPr/>
        </p:nvSpPr>
        <p:spPr>
          <a:xfrm>
            <a:off x="10213885" y="1954560"/>
            <a:ext cx="4331743" cy="1579937"/>
          </a:xfrm>
          <a:prstGeom prst="wedgeEllipseCallout">
            <a:avLst>
              <a:gd name="adj1" fmla="val -35430"/>
              <a:gd name="adj2" fmla="val 8148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044"/>
              </a:lnSpc>
            </a:pPr>
            <a:r>
              <a:rPr lang="en-US" altLang="ko-KR" sz="4800" dirty="0" err="1" smtClean="0">
                <a:solidFill>
                  <a:srgbClr val="FFA401"/>
                </a:solidFill>
                <a:latin typeface="Bangers" panose="00000500000000000000" pitchFamily="2" charset="0"/>
              </a:rPr>
              <a:t>Noooo</a:t>
            </a:r>
            <a:r>
              <a:rPr lang="en-US" altLang="ko-KR" sz="4800" dirty="0" smtClean="0">
                <a:solidFill>
                  <a:srgbClr val="FFA401"/>
                </a:solidFill>
                <a:latin typeface="Bangers" panose="00000500000000000000" pitchFamily="2" charset="0"/>
              </a:rPr>
              <a:t>…!</a:t>
            </a:r>
            <a:endParaRPr lang="en-US" sz="4800" dirty="0">
              <a:solidFill>
                <a:srgbClr val="FFA401"/>
              </a:solidFill>
              <a:latin typeface="Bangers" panose="00000500000000000000" pitchFamily="2" charset="0"/>
            </a:endParaRPr>
          </a:p>
        </p:txBody>
      </p:sp>
      <p:sp>
        <p:nvSpPr>
          <p:cNvPr id="18" name="Sorry Ultra X"/>
          <p:cNvSpPr/>
          <p:nvPr/>
        </p:nvSpPr>
        <p:spPr>
          <a:xfrm>
            <a:off x="1146884" y="1522513"/>
            <a:ext cx="3004859" cy="1579937"/>
          </a:xfrm>
          <a:prstGeom prst="wedgeEllipseCallout">
            <a:avLst>
              <a:gd name="adj1" fmla="val 46621"/>
              <a:gd name="adj2" fmla="val 7459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latinLnBrk="0">
              <a:lnSpc>
                <a:spcPts val="5453"/>
              </a:lnSpc>
            </a:pPr>
            <a:r>
              <a:rPr lang="en-US" sz="5400" dirty="0" smtClean="0">
                <a:solidFill>
                  <a:srgbClr val="7030A0"/>
                </a:solidFill>
                <a:latin typeface="Bangers" panose="00000500000000000000" pitchFamily="2" charset="0"/>
              </a:rPr>
              <a:t>Sorry…</a:t>
            </a:r>
            <a:endParaRPr lang="en-US" sz="5400" dirty="0">
              <a:solidFill>
                <a:srgbClr val="7030A0"/>
              </a:solidFill>
              <a:latin typeface="Bangers" panose="00000500000000000000" pitchFamily="2" charset="0"/>
            </a:endParaRPr>
          </a:p>
        </p:txBody>
      </p:sp>
      <p:sp>
        <p:nvSpPr>
          <p:cNvPr id="17" name="Sorry Indigo"/>
          <p:cNvSpPr/>
          <p:nvPr/>
        </p:nvSpPr>
        <p:spPr>
          <a:xfrm>
            <a:off x="1146884" y="1522513"/>
            <a:ext cx="3004859" cy="1579937"/>
          </a:xfrm>
          <a:prstGeom prst="wedgeEllipseCallout">
            <a:avLst>
              <a:gd name="adj1" fmla="val -32760"/>
              <a:gd name="adj2" fmla="val 8180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latinLnBrk="0">
              <a:lnSpc>
                <a:spcPts val="5453"/>
              </a:lnSpc>
            </a:pPr>
            <a:r>
              <a:rPr lang="en-US" sz="5400" dirty="0" smtClean="0">
                <a:solidFill>
                  <a:srgbClr val="7030A0"/>
                </a:solidFill>
                <a:latin typeface="Bangers" panose="00000500000000000000" pitchFamily="2" charset="0"/>
              </a:rPr>
              <a:t>Sorry…</a:t>
            </a:r>
            <a:endParaRPr lang="en-US" sz="5400" dirty="0">
              <a:solidFill>
                <a:srgbClr val="7030A0"/>
              </a:solidFill>
              <a:latin typeface="Bangers" panose="00000500000000000000" pitchFamily="2" charset="0"/>
            </a:endParaRPr>
          </a:p>
        </p:txBody>
      </p:sp>
      <p:pic>
        <p:nvPicPr>
          <p:cNvPr id="16" name="Teacher Ultra X"/>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597069" y="2543150"/>
            <a:ext cx="5286083" cy="5286083"/>
          </a:xfrm>
          <a:prstGeom prst="rect">
            <a:avLst/>
          </a:prstGeom>
          <a:effectLst>
            <a:outerShdw blurRad="50800" dist="38100" dir="2700000" algn="tl" rotWithShape="0">
              <a:prstClr val="black">
                <a:alpha val="40000"/>
              </a:prstClr>
            </a:outerShdw>
          </a:effectLst>
        </p:spPr>
      </p:pic>
      <p:pic>
        <p:nvPicPr>
          <p:cNvPr id="20" name="Teacher Indi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21704" y="3049290"/>
            <a:ext cx="5279222" cy="5279222"/>
          </a:xfrm>
          <a:prstGeom prst="rect">
            <a:avLst/>
          </a:prstGeom>
          <a:effectLst>
            <a:outerShdw blurRad="50800" dist="38100" dir="2700000" algn="tl" rotWithShape="0">
              <a:prstClr val="black">
                <a:alpha val="40000"/>
              </a:prstClr>
            </a:outerShdw>
          </a:effectLst>
        </p:spPr>
      </p:pic>
      <p:pic>
        <p:nvPicPr>
          <p:cNvPr id="25" name="Stellara"/>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8331248" y="3264927"/>
            <a:ext cx="4672584" cy="4672584"/>
          </a:xfrm>
          <a:prstGeom prst="rect">
            <a:avLst/>
          </a:prstGeom>
          <a:effectLst>
            <a:outerShdw blurRad="50800" dist="38100" dir="2700000" algn="tl" rotWithShape="0">
              <a:prstClr val="black">
                <a:alpha val="40000"/>
              </a:prstClr>
            </a:outerShdw>
          </a:effectLst>
        </p:spPr>
      </p:pic>
      <p:pic>
        <p:nvPicPr>
          <p:cNvPr id="26" name="Arcana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8047032" y="3250704"/>
            <a:ext cx="4812784" cy="48127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4654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8" presetClass="emph" presetSubtype="0" repeatCount="indefinite" fill="hold" nodeType="withEffect">
                                  <p:stCondLst>
                                    <p:cond delay="0"/>
                                  </p:stCondLst>
                                  <p:childTnLst>
                                    <p:animRot by="21600000">
                                      <p:cBhvr>
                                        <p:cTn id="13" dur="1000" fill="hold"/>
                                        <p:tgtEl>
                                          <p:spTgt spid="7"/>
                                        </p:tgtEl>
                                        <p:attrNameLst>
                                          <p:attrName>r</p:attrName>
                                        </p:attrNameLst>
                                      </p:cBhvr>
                                    </p:animRot>
                                  </p:childTnLst>
                                </p:cTn>
                              </p:par>
                            </p:childTnLst>
                          </p:cTn>
                        </p:par>
                        <p:par>
                          <p:cTn id="14" fill="hold">
                            <p:stCondLst>
                              <p:cond delay="1500"/>
                            </p:stCondLst>
                            <p:childTnLst>
                              <p:par>
                                <p:cTn id="15" presetID="10" presetClass="exit" presetSubtype="0" fill="hold" nodeType="after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2500"/>
                            </p:stCondLst>
                            <p:childTnLst>
                              <p:par>
                                <p:cTn id="36" presetID="10" presetClass="exit" presetSubtype="0" fill="hold" grpId="1" nodeType="afterEffect">
                                  <p:stCondLst>
                                    <p:cond delay="100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1" nodeType="withEffect">
                                  <p:stCondLst>
                                    <p:cond delay="100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 presetClass="mediacall" presetSubtype="0" fill="hold" nodeType="withEffect">
                                  <p:stCondLst>
                                    <p:cond delay="0"/>
                                  </p:stCondLst>
                                  <p:childTnLst>
                                    <p:cmd type="call" cmd="playFrom(0.0)">
                                      <p:cBhvr>
                                        <p:cTn id="51" dur="5760" fill="hold"/>
                                        <p:tgtEl>
                                          <p:spTgt spid="2"/>
                                        </p:tgtEl>
                                      </p:cBhvr>
                                    </p:cmd>
                                  </p:childTnLst>
                                </p:cTn>
                              </p:par>
                              <p:par>
                                <p:cTn id="52" presetID="8" presetClass="emph" presetSubtype="0" fill="hold" nodeType="withEffect">
                                  <p:stCondLst>
                                    <p:cond delay="0"/>
                                  </p:stCondLst>
                                  <p:childTnLst>
                                    <p:animRot by="21600000">
                                      <p:cBhvr>
                                        <p:cTn id="53" dur="1500" fill="hold"/>
                                        <p:tgtEl>
                                          <p:spTgt spid="25"/>
                                        </p:tgtEl>
                                        <p:attrNameLst>
                                          <p:attrName>r</p:attrName>
                                        </p:attrNameLst>
                                      </p:cBhvr>
                                    </p:animRot>
                                  </p:childTnLst>
                                </p:cTn>
                              </p:par>
                              <p:par>
                                <p:cTn id="54" presetID="45" presetClass="exit" presetSubtype="0" fill="hold" nodeType="withEffect">
                                  <p:stCondLst>
                                    <p:cond delay="0"/>
                                  </p:stCondLst>
                                  <p:childTnLst>
                                    <p:animEffect transition="out" filter="fade">
                                      <p:cBhvr>
                                        <p:cTn id="55" dur="1500"/>
                                        <p:tgtEl>
                                          <p:spTgt spid="25"/>
                                        </p:tgtEl>
                                      </p:cBhvr>
                                    </p:animEffect>
                                    <p:anim calcmode="lin" valueType="num">
                                      <p:cBhvr>
                                        <p:cTn id="56" dur="1500"/>
                                        <p:tgtEl>
                                          <p:spTgt spid="2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1500"/>
                                        <p:tgtEl>
                                          <p:spTgt spid="25"/>
                                        </p:tgtEl>
                                        <p:attrNameLst>
                                          <p:attrName>ppt_h</p:attrName>
                                        </p:attrNameLst>
                                      </p:cBhvr>
                                      <p:tavLst>
                                        <p:tav tm="0">
                                          <p:val>
                                            <p:strVal val="ppt_h"/>
                                          </p:val>
                                        </p:tav>
                                        <p:tav tm="100000">
                                          <p:val>
                                            <p:strVal val="ppt_h"/>
                                          </p:val>
                                        </p:tav>
                                      </p:tavLst>
                                    </p:anim>
                                    <p:set>
                                      <p:cBhvr>
                                        <p:cTn id="58" dur="1" fill="hold">
                                          <p:stCondLst>
                                            <p:cond delay="1499"/>
                                          </p:stCondLst>
                                        </p:cTn>
                                        <p:tgtEl>
                                          <p:spTgt spid="25"/>
                                        </p:tgtEl>
                                        <p:attrNameLst>
                                          <p:attrName>style.visibility</p:attrName>
                                        </p:attrNameLst>
                                      </p:cBhvr>
                                      <p:to>
                                        <p:strVal val="hidden"/>
                                      </p:to>
                                    </p:set>
                                  </p:childTnLst>
                                </p:cTn>
                              </p:par>
                              <p:par>
                                <p:cTn id="59" presetID="45"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500"/>
                                        <p:tgtEl>
                                          <p:spTgt spid="26"/>
                                        </p:tgtEl>
                                      </p:cBhvr>
                                    </p:animEffect>
                                    <p:anim calcmode="lin" valueType="num">
                                      <p:cBhvr>
                                        <p:cTn id="62" dur="1500" fill="hold"/>
                                        <p:tgtEl>
                                          <p:spTgt spid="26"/>
                                        </p:tgtEl>
                                        <p:attrNameLst>
                                          <p:attrName>ppt_w</p:attrName>
                                        </p:attrNameLst>
                                      </p:cBhvr>
                                      <p:tavLst>
                                        <p:tav tm="0" fmla="#ppt_w*sin(2.5*pi*$)">
                                          <p:val>
                                            <p:fltVal val="0"/>
                                          </p:val>
                                        </p:tav>
                                        <p:tav tm="100000">
                                          <p:val>
                                            <p:fltVal val="1"/>
                                          </p:val>
                                        </p:tav>
                                      </p:tavLst>
                                    </p:anim>
                                    <p:anim calcmode="lin" valueType="num">
                                      <p:cBhvr>
                                        <p:cTn id="63" dur="1500" fill="hold"/>
                                        <p:tgtEl>
                                          <p:spTgt spid="26"/>
                                        </p:tgtEl>
                                        <p:attrNameLst>
                                          <p:attrName>ppt_h</p:attrName>
                                        </p:attrNameLst>
                                      </p:cBhvr>
                                      <p:tavLst>
                                        <p:tav tm="0">
                                          <p:val>
                                            <p:strVal val="#ppt_h"/>
                                          </p:val>
                                        </p:tav>
                                        <p:tav tm="100000">
                                          <p:val>
                                            <p:strVal val="#ppt_h"/>
                                          </p:val>
                                        </p:tav>
                                      </p:tavLst>
                                    </p:anim>
                                  </p:childTnLst>
                                </p:cTn>
                              </p:par>
                              <p:par>
                                <p:cTn id="64" presetID="8" presetClass="emph" presetSubtype="0" fill="hold" nodeType="withEffect">
                                  <p:stCondLst>
                                    <p:cond delay="0"/>
                                  </p:stCondLst>
                                  <p:childTnLst>
                                    <p:animRot by="21600000">
                                      <p:cBhvr>
                                        <p:cTn id="65" dur="1500" fill="hold"/>
                                        <p:tgtEl>
                                          <p:spTgt spid="26"/>
                                        </p:tgtEl>
                                        <p:attrNameLst>
                                          <p:attrName>r</p:attrName>
                                        </p:attrNameLst>
                                      </p:cBhvr>
                                    </p:animRot>
                                  </p:childTnLst>
                                </p:cTn>
                              </p:par>
                              <p:par>
                                <p:cTn id="66" presetID="53" presetClass="entr" presetSubtype="16" fill="hold" grpId="0" nodeType="withEffect">
                                  <p:stCondLst>
                                    <p:cond delay="15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760"/>
                            </p:stCondLst>
                            <p:childTnLst>
                              <p:par>
                                <p:cTn id="72" presetID="10" presetClass="exit" presetSubtype="0" fill="hold" grpId="1" nodeType="afterEffect">
                                  <p:stCondLst>
                                    <p:cond delay="500"/>
                                  </p:stCondLst>
                                  <p:childTnLst>
                                    <p:animEffect transition="out" filter="fade">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5" fill="hold" display="0">
                  <p:stCondLst>
                    <p:cond delay="indefinite"/>
                  </p:stCondLst>
                  <p:endCondLst>
                    <p:cond evt="onStopAudio" delay="0">
                      <p:tgtEl>
                        <p:sldTgt/>
                      </p:tgtEl>
                    </p:cond>
                  </p:endCondLst>
                </p:cTn>
                <p:tgtEl>
                  <p:spTgt spid="2"/>
                </p:tgtEl>
              </p:cMediaNode>
            </p:audio>
          </p:childTnLst>
        </p:cTn>
      </p:par>
    </p:tnLst>
    <p:bldLst>
      <p:bldP spid="4" grpId="0"/>
      <p:bldP spid="4" grpId="1"/>
      <p:bldP spid="14" grpId="0"/>
      <p:bldP spid="15" grpId="0" animBg="1"/>
      <p:bldP spid="15" grpId="1" animBg="1"/>
      <p:bldP spid="18" grpId="0" animBg="1"/>
      <p:bldP spid="18" grpId="1" animBg="1"/>
      <p:bldP spid="17" grpId="0" animBg="1"/>
      <p:bldP spid="1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ackgrou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6"/>
            <a:ext cx="14630399" cy="8227028"/>
          </a:xfrm>
          <a:prstGeom prst="rect">
            <a:avLst/>
          </a:prstGeom>
        </p:spPr>
      </p:pic>
      <p:pic>
        <p:nvPicPr>
          <p:cNvPr id="7" name="Stellar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 y="0"/>
            <a:ext cx="3600400" cy="3600400"/>
          </a:xfrm>
          <a:prstGeom prst="rect">
            <a:avLst/>
          </a:prstGeom>
          <a:effectLst>
            <a:outerShdw blurRad="50800" dist="38100" dir="2700000" algn="tl" rotWithShape="0">
              <a:prstClr val="black">
                <a:alpha val="40000"/>
              </a:prstClr>
            </a:outerShdw>
          </a:effectLst>
        </p:spPr>
      </p:pic>
      <p:pic>
        <p:nvPicPr>
          <p:cNvPr id="6" name="Snowfis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69048" y="1882552"/>
            <a:ext cx="3703728" cy="3703728"/>
          </a:xfrm>
          <a:prstGeom prst="rect">
            <a:avLst/>
          </a:prstGeom>
          <a:effectLst>
            <a:outerShdw blurRad="50800" dist="38100" dir="2700000" algn="tl" rotWithShape="0">
              <a:prstClr val="black">
                <a:alpha val="40000"/>
              </a:prstClr>
            </a:outerShdw>
          </a:effectLst>
        </p:spPr>
      </p:pic>
      <p:pic>
        <p:nvPicPr>
          <p:cNvPr id="5" name="Arcan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1244" y="3798852"/>
            <a:ext cx="3484300" cy="3484300"/>
          </a:xfrm>
          <a:prstGeom prst="rect">
            <a:avLst/>
          </a:prstGeom>
          <a:effectLst>
            <a:outerShdw blurRad="50800" dist="38100" dir="2700000" algn="tl" rotWithShape="0">
              <a:prstClr val="black">
                <a:alpha val="40000"/>
              </a:prstClr>
            </a:outerShdw>
          </a:effectLst>
        </p:spPr>
      </p:pic>
      <p:pic>
        <p:nvPicPr>
          <p:cNvPr id="4" name="Zappy"/>
          <p:cNvPicPr>
            <a:picLocks noChangeAspect="1"/>
          </p:cNvPicPr>
          <p:nvPr/>
        </p:nvPicPr>
        <p:blipFill>
          <a:blip r:embed="rId7">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1124976" y="5961150"/>
            <a:ext cx="3600400" cy="3600400"/>
          </a:xfrm>
          <a:prstGeom prst="rect">
            <a:avLst/>
          </a:prstGeom>
          <a:effectLst>
            <a:outerShdw blurRad="50800" dist="38100" dir="2700000" algn="tl" rotWithShape="0">
              <a:prstClr val="black">
                <a:alpha val="40000"/>
              </a:prstClr>
            </a:outerShdw>
          </a:effectLst>
        </p:spPr>
      </p:pic>
      <p:sp>
        <p:nvSpPr>
          <p:cNvPr id="19" name="Oval Callout 18"/>
          <p:cNvSpPr/>
          <p:nvPr/>
        </p:nvSpPr>
        <p:spPr>
          <a:xfrm>
            <a:off x="8395320" y="6241132"/>
            <a:ext cx="6172200" cy="1965960"/>
          </a:xfrm>
          <a:prstGeom prst="wedgeEllipseCallout">
            <a:avLst>
              <a:gd name="adj1" fmla="val 55731"/>
              <a:gd name="adj2" fmla="val 63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2AC486"/>
                </a:solidFill>
                <a:latin typeface="Balsamiq Sans" panose="02000603000000000000" pitchFamily="2" charset="0"/>
              </a:rPr>
              <a:t>Student 2</a:t>
            </a:r>
          </a:p>
        </p:txBody>
      </p:sp>
      <p:sp>
        <p:nvSpPr>
          <p:cNvPr id="16" name="Oval Callout 15"/>
          <p:cNvSpPr/>
          <p:nvPr/>
        </p:nvSpPr>
        <p:spPr>
          <a:xfrm>
            <a:off x="2871790" y="6241132"/>
            <a:ext cx="6171602" cy="1965960"/>
          </a:xfrm>
          <a:prstGeom prst="wedgeEllipseCallout">
            <a:avLst>
              <a:gd name="adj1" fmla="val -70720"/>
              <a:gd name="adj2" fmla="val -239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2AC486"/>
                </a:solidFill>
                <a:latin typeface="Balsamiq Sans" panose="02000603000000000000" pitchFamily="2" charset="0"/>
              </a:rPr>
              <a:t>Student 1</a:t>
            </a:r>
          </a:p>
        </p:txBody>
      </p:sp>
      <p:sp>
        <p:nvSpPr>
          <p:cNvPr id="22" name="Oval Callout 21"/>
          <p:cNvSpPr/>
          <p:nvPr/>
        </p:nvSpPr>
        <p:spPr>
          <a:xfrm>
            <a:off x="8395320" y="4168436"/>
            <a:ext cx="6172200" cy="1965960"/>
          </a:xfrm>
          <a:prstGeom prst="wedgeEllipseCallout">
            <a:avLst>
              <a:gd name="adj1" fmla="val 54840"/>
              <a:gd name="adj2" fmla="val 87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FF913F"/>
                </a:solidFill>
                <a:latin typeface="Balsamiq Sans" panose="02000603000000000000" pitchFamily="2" charset="0"/>
              </a:rPr>
              <a:t>Student 2</a:t>
            </a:r>
          </a:p>
        </p:txBody>
      </p:sp>
      <p:sp>
        <p:nvSpPr>
          <p:cNvPr id="21" name="Oval Callout 20"/>
          <p:cNvSpPr/>
          <p:nvPr/>
        </p:nvSpPr>
        <p:spPr>
          <a:xfrm>
            <a:off x="2871790" y="4168436"/>
            <a:ext cx="6171602" cy="1965960"/>
          </a:xfrm>
          <a:prstGeom prst="wedgeEllipseCallout">
            <a:avLst>
              <a:gd name="adj1" fmla="val -56543"/>
              <a:gd name="adj2" fmla="val -1104"/>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FF913F"/>
                </a:solidFill>
                <a:latin typeface="Balsamiq Sans" panose="02000603000000000000" pitchFamily="2" charset="0"/>
              </a:rPr>
              <a:t>Student 1</a:t>
            </a:r>
          </a:p>
        </p:txBody>
      </p:sp>
      <p:sp>
        <p:nvSpPr>
          <p:cNvPr id="24" name="Oval Callout 23"/>
          <p:cNvSpPr/>
          <p:nvPr/>
        </p:nvSpPr>
        <p:spPr>
          <a:xfrm>
            <a:off x="8395320" y="2095740"/>
            <a:ext cx="6172200" cy="1965960"/>
          </a:xfrm>
          <a:prstGeom prst="wedgeEllipseCallout">
            <a:avLst>
              <a:gd name="adj1" fmla="val 54538"/>
              <a:gd name="adj2" fmla="val 24"/>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00B0F0"/>
                </a:solidFill>
                <a:latin typeface="Balsamiq Sans" panose="02000603000000000000" pitchFamily="2" charset="0"/>
              </a:rPr>
              <a:t>Student 2</a:t>
            </a:r>
          </a:p>
        </p:txBody>
      </p:sp>
      <p:sp>
        <p:nvSpPr>
          <p:cNvPr id="23" name="Oval Callout 22"/>
          <p:cNvSpPr/>
          <p:nvPr/>
        </p:nvSpPr>
        <p:spPr>
          <a:xfrm>
            <a:off x="2871790" y="2095740"/>
            <a:ext cx="6171602" cy="1965960"/>
          </a:xfrm>
          <a:prstGeom prst="wedgeEllipseCallout">
            <a:avLst>
              <a:gd name="adj1" fmla="val -70527"/>
              <a:gd name="adj2" fmla="val -123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a:solidFill>
                  <a:srgbClr val="00B0F0"/>
                </a:solidFill>
                <a:latin typeface="Balsamiq Sans" panose="02000603000000000000" pitchFamily="2" charset="0"/>
              </a:rPr>
              <a:t>Student 1</a:t>
            </a:r>
          </a:p>
        </p:txBody>
      </p:sp>
      <p:sp>
        <p:nvSpPr>
          <p:cNvPr id="25" name="Oval Callout 24"/>
          <p:cNvSpPr/>
          <p:nvPr/>
        </p:nvSpPr>
        <p:spPr>
          <a:xfrm>
            <a:off x="8395320" y="23044"/>
            <a:ext cx="6172200" cy="1965960"/>
          </a:xfrm>
          <a:prstGeom prst="wedgeEllipseCallout">
            <a:avLst>
              <a:gd name="adj1" fmla="val 53921"/>
              <a:gd name="adj2" fmla="val 196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lnSpc>
                <a:spcPts val="5453"/>
              </a:lnSpc>
            </a:pPr>
            <a:r>
              <a:rPr lang="en-US" sz="4800" dirty="0">
                <a:solidFill>
                  <a:srgbClr val="8110DE"/>
                </a:solidFill>
                <a:latin typeface="Balsamiq Sans" panose="02000603000000000000" pitchFamily="2" charset="0"/>
              </a:rPr>
              <a:t>Student 2</a:t>
            </a:r>
          </a:p>
        </p:txBody>
      </p:sp>
      <p:sp>
        <p:nvSpPr>
          <p:cNvPr id="26" name="Oval Callout 25"/>
          <p:cNvSpPr/>
          <p:nvPr/>
        </p:nvSpPr>
        <p:spPr>
          <a:xfrm>
            <a:off x="2871790" y="23044"/>
            <a:ext cx="6171602" cy="1965960"/>
          </a:xfrm>
          <a:prstGeom prst="wedgeEllipseCallout">
            <a:avLst>
              <a:gd name="adj1" fmla="val -56332"/>
              <a:gd name="adj2" fmla="val -92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4800" dirty="0" smtClean="0">
                <a:solidFill>
                  <a:srgbClr val="8110DE"/>
                </a:solidFill>
                <a:latin typeface="Balsamiq Sans" panose="02000603000000000000" pitchFamily="2" charset="0"/>
              </a:rPr>
              <a:t>Student </a:t>
            </a:r>
            <a:r>
              <a:rPr lang="en-US" sz="4800" dirty="0">
                <a:solidFill>
                  <a:srgbClr val="8110DE"/>
                </a:solidFill>
                <a:latin typeface="Balsamiq Sans" panose="02000603000000000000" pitchFamily="2" charset="0"/>
              </a:rPr>
              <a:t>1</a:t>
            </a:r>
          </a:p>
        </p:txBody>
      </p:sp>
    </p:spTree>
    <p:extLst>
      <p:ext uri="{BB962C8B-B14F-4D97-AF65-F5344CB8AC3E}">
        <p14:creationId xmlns:p14="http://schemas.microsoft.com/office/powerpoint/2010/main" val="22744718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25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75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250" fill="hold"/>
                                        <p:tgtEl>
                                          <p:spTgt spid="5"/>
                                        </p:tgtEl>
                                        <p:attrNameLst>
                                          <p:attrName>ppt_x</p:attrName>
                                        </p:attrNameLst>
                                      </p:cBhvr>
                                      <p:tavLst>
                                        <p:tav tm="0">
                                          <p:val>
                                            <p:strVal val="0-#ppt_w/2"/>
                                          </p:val>
                                        </p:tav>
                                        <p:tav tm="100000">
                                          <p:val>
                                            <p:strVal val="#ppt_x"/>
                                          </p:val>
                                        </p:tav>
                                      </p:tavLst>
                                    </p:anim>
                                    <p:anim calcmode="lin" valueType="num">
                                      <p:cBhvr additive="base">
                                        <p:cTn id="25" dur="25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25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2750"/>
                            </p:stCondLst>
                            <p:childTnLst>
                              <p:par>
                                <p:cTn id="33" presetID="53" presetClass="entr" presetSubtype="16" fill="hold" grpId="0" nodeType="after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250" fill="hold"/>
                                        <p:tgtEl>
                                          <p:spTgt spid="6"/>
                                        </p:tgtEl>
                                        <p:attrNameLst>
                                          <p:attrName>ppt_x</p:attrName>
                                        </p:attrNameLst>
                                      </p:cBhvr>
                                      <p:tavLst>
                                        <p:tav tm="0">
                                          <p:val>
                                            <p:strVal val="0-#ppt_w/2"/>
                                          </p:val>
                                        </p:tav>
                                        <p:tav tm="100000">
                                          <p:val>
                                            <p:strVal val="#ppt_x"/>
                                          </p:val>
                                        </p:tav>
                                      </p:tavLst>
                                    </p:anim>
                                    <p:anim calcmode="lin" valueType="num">
                                      <p:cBhvr additive="base">
                                        <p:cTn id="42" dur="250" fill="hold"/>
                                        <p:tgtEl>
                                          <p:spTgt spid="6"/>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53" presetClass="entr" presetSubtype="16"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4500"/>
                            </p:stCondLst>
                            <p:childTnLst>
                              <p:par>
                                <p:cTn id="50" presetID="53" presetClass="entr" presetSubtype="16" fill="hold" grpId="0" nodeType="afterEffect">
                                  <p:stCondLst>
                                    <p:cond delay="25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5250"/>
                            </p:stCondLst>
                            <p:childTnLst>
                              <p:par>
                                <p:cTn id="56" presetID="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53" presetClass="entr" presetSubtype="16" fill="hold" grpId="0" nodeType="afterEffect">
                                  <p:stCondLst>
                                    <p:cond delay="25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childTnLst>
                          </p:cTn>
                        </p:par>
                        <p:par>
                          <p:cTn id="66" fill="hold">
                            <p:stCondLst>
                              <p:cond delay="6250"/>
                            </p:stCondLst>
                            <p:childTnLst>
                              <p:par>
                                <p:cTn id="67" presetID="53" presetClass="entr" presetSubtype="16" fill="hold" grpId="0" nodeType="afterEffect">
                                  <p:stCondLst>
                                    <p:cond delay="25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2" grpId="0" animBg="1"/>
      <p:bldP spid="21" grpId="0" animBg="1"/>
      <p:bldP spid="24" grpId="0" animBg="1"/>
      <p:bldP spid="23" grpId="0" animBg="1"/>
      <p:bldP spid="25"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86"/>
            <a:ext cx="14630399" cy="8227028"/>
          </a:xfrm>
          <a:prstGeom prst="rect">
            <a:avLst/>
          </a:prstGeom>
        </p:spPr>
      </p:pic>
      <p:sp>
        <p:nvSpPr>
          <p:cNvPr id="6" name="Rectangle 5"/>
          <p:cNvSpPr/>
          <p:nvPr/>
        </p:nvSpPr>
        <p:spPr>
          <a:xfrm>
            <a:off x="-22969" y="0"/>
            <a:ext cx="14653369" cy="82296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latin typeface="Balsamiq Sans" panose="02000603000000000000" pitchFamily="2" charset="0"/>
            </a:endParaRPr>
          </a:p>
        </p:txBody>
      </p:sp>
      <p:sp>
        <p:nvSpPr>
          <p:cNvPr id="13" name="Credits"/>
          <p:cNvSpPr/>
          <p:nvPr/>
        </p:nvSpPr>
        <p:spPr>
          <a:xfrm>
            <a:off x="2992465" y="-8242429"/>
            <a:ext cx="8645471" cy="24714458"/>
          </a:xfrm>
          <a:prstGeom prst="rect">
            <a:avLst/>
          </a:prstGeom>
        </p:spPr>
        <p:txBody>
          <a:bodyPr wrap="square">
            <a:spAutoFit/>
          </a:bodyPr>
          <a:lstStyle/>
          <a:p>
            <a:pPr algn="ctr" latinLnBrk="0"/>
            <a:r>
              <a:rPr lang="en-US" sz="4000" dirty="0">
                <a:effectLst>
                  <a:outerShdw blurRad="50800" dist="38100" dir="2700000" algn="tl" rotWithShape="0">
                    <a:prstClr val="black"/>
                  </a:outerShdw>
                </a:effectLst>
                <a:latin typeface="Balsamiq Sans" panose="02000603000000000000" pitchFamily="2" charset="0"/>
              </a:rPr>
              <a:t>Game and template design by Adam Groff.</a:t>
            </a:r>
          </a:p>
          <a:p>
            <a:pPr algn="ctr" latinLnBrk="0"/>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Image </a:t>
            </a:r>
            <a:r>
              <a:rPr lang="en-US" sz="4000" dirty="0">
                <a:effectLst>
                  <a:outerShdw blurRad="50800" dist="38100" dir="2700000" algn="tl" rotWithShape="0">
                    <a:prstClr val="black"/>
                  </a:outerShdw>
                </a:effectLst>
                <a:latin typeface="Balsamiq Sans" panose="02000603000000000000" pitchFamily="2" charset="0"/>
              </a:rPr>
              <a:t>Credits: </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RPS </a:t>
            </a:r>
            <a:r>
              <a:rPr lang="en-US" sz="4000" dirty="0">
                <a:effectLst>
                  <a:outerShdw blurRad="50800" dist="38100" dir="2700000" algn="tl" rotWithShape="0">
                    <a:prstClr val="black"/>
                  </a:outerShdw>
                </a:effectLst>
                <a:latin typeface="Balsamiq Sans" panose="02000603000000000000" pitchFamily="2" charset="0"/>
              </a:rPr>
              <a:t>Hands- </a:t>
            </a:r>
            <a:r>
              <a:rPr lang="en-US" sz="4000" dirty="0" err="1">
                <a:effectLst>
                  <a:outerShdw blurRad="50800" dist="38100" dir="2700000" algn="tl" rotWithShape="0">
                    <a:prstClr val="black"/>
                  </a:outerShdw>
                </a:effectLst>
                <a:latin typeface="Balsamiq Sans" panose="02000603000000000000" pitchFamily="2" charset="0"/>
              </a:rPr>
              <a:t>OpenClipart</a:t>
            </a:r>
            <a:r>
              <a:rPr lang="en-US" sz="4000" dirty="0">
                <a:effectLst>
                  <a:outerShdw blurRad="50800" dist="38100" dir="2700000" algn="tl" rotWithShape="0">
                    <a:prstClr val="black"/>
                  </a:outerShdw>
                </a:effectLst>
                <a:latin typeface="Balsamiq Sans" panose="02000603000000000000" pitchFamily="2" charset="0"/>
              </a:rPr>
              <a:t> (Public Domain</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All </a:t>
            </a:r>
            <a:r>
              <a:rPr lang="en-US" sz="4000" dirty="0">
                <a:effectLst>
                  <a:outerShdw blurRad="50800" dist="38100" dir="2700000" algn="tl" rotWithShape="0">
                    <a:prstClr val="black"/>
                  </a:outerShdw>
                </a:effectLst>
                <a:latin typeface="Balsamiq Sans" panose="02000603000000000000" pitchFamily="2" charset="0"/>
              </a:rPr>
              <a:t>other images from </a:t>
            </a:r>
            <a:r>
              <a:rPr lang="en-US" sz="4000" dirty="0" err="1">
                <a:effectLst>
                  <a:outerShdw blurRad="50800" dist="38100" dir="2700000" algn="tl" rotWithShape="0">
                    <a:prstClr val="black"/>
                  </a:outerShdw>
                </a:effectLst>
                <a:latin typeface="Balsamiq Sans" panose="02000603000000000000" pitchFamily="2" charset="0"/>
              </a:rPr>
              <a:t>Freepik</a:t>
            </a:r>
            <a:r>
              <a:rPr lang="en-US" sz="4000" dirty="0">
                <a:effectLst>
                  <a:outerShdw blurRad="50800" dist="38100" dir="2700000" algn="tl" rotWithShape="0">
                    <a:prstClr val="black"/>
                  </a:outerShdw>
                </a:effectLst>
                <a:latin typeface="Balsamiq Sans" panose="02000603000000000000" pitchFamily="2" charset="0"/>
              </a:rPr>
              <a:t> (premium license): </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All backgrounds- </a:t>
            </a:r>
            <a:r>
              <a:rPr lang="en-US" sz="4000" dirty="0" err="1" smtClean="0">
                <a:effectLst>
                  <a:outerShdw blurRad="50800" dist="38100" dir="2700000" algn="tl" rotWithShape="0">
                    <a:prstClr val="black"/>
                  </a:outerShdw>
                </a:effectLst>
                <a:latin typeface="Balsamiq Sans" panose="02000603000000000000" pitchFamily="2" charset="0"/>
              </a:rPr>
              <a:t>upklyak</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r>
              <a:rPr lang="en-US" sz="4000" dirty="0">
                <a:effectLst>
                  <a:outerShdw blurRad="50800" dist="38100" dir="2700000" algn="tl" rotWithShape="0">
                    <a:prstClr val="black"/>
                  </a:outerShdw>
                </a:effectLst>
                <a:latin typeface="Balsamiq Sans" panose="02000603000000000000" pitchFamily="2" charset="0"/>
              </a:rPr>
              <a:t>B</a:t>
            </a:r>
            <a:r>
              <a:rPr lang="en-US" sz="4000" dirty="0" smtClean="0">
                <a:effectLst>
                  <a:outerShdw blurRad="50800" dist="38100" dir="2700000" algn="tl" rotWithShape="0">
                    <a:prstClr val="black"/>
                  </a:outerShdw>
                </a:effectLst>
                <a:latin typeface="Balsamiq Sans" panose="02000603000000000000" pitchFamily="2" charset="0"/>
              </a:rPr>
              <a:t>uildings- </a:t>
            </a:r>
            <a:r>
              <a:rPr lang="en-US" sz="4000" dirty="0" err="1" smtClean="0">
                <a:effectLst>
                  <a:outerShdw blurRad="50800" dist="38100" dir="2700000" algn="tl" rotWithShape="0">
                    <a:prstClr val="black"/>
                  </a:outerShdw>
                </a:effectLst>
                <a:latin typeface="Balsamiq Sans" panose="02000603000000000000" pitchFamily="2" charset="0"/>
              </a:rPr>
              <a:t>upklyak</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r>
              <a:rPr lang="en-US" sz="4000" dirty="0" err="1" smtClean="0">
                <a:effectLst>
                  <a:outerShdw blurRad="50800" dist="38100" dir="2700000" algn="tl" rotWithShape="0">
                    <a:prstClr val="black"/>
                  </a:outerShdw>
                </a:effectLst>
                <a:latin typeface="Balsamiq Sans" panose="02000603000000000000" pitchFamily="2" charset="0"/>
              </a:rPr>
              <a:t>Stellara</a:t>
            </a:r>
            <a:r>
              <a:rPr lang="en-US" sz="4000" dirty="0">
                <a:effectLst>
                  <a:outerShdw blurRad="50800" dist="38100" dir="2700000" algn="tl" rotWithShape="0">
                    <a:prstClr val="black"/>
                  </a:outerShdw>
                </a:effectLst>
                <a:latin typeface="Balsamiq Sans" panose="02000603000000000000" pitchFamily="2" charset="0"/>
              </a:rPr>
              <a:t>- user4521350 </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Halftone zoom lines- </a:t>
            </a:r>
            <a:r>
              <a:rPr lang="en-US" sz="4000" dirty="0" err="1" smtClean="0">
                <a:effectLst>
                  <a:outerShdw blurRad="50800" dist="38100" dir="2700000" algn="tl" rotWithShape="0">
                    <a:prstClr val="black"/>
                  </a:outerShdw>
                </a:effectLst>
                <a:latin typeface="Balsamiq Sans" panose="02000603000000000000" pitchFamily="2" charset="0"/>
              </a:rPr>
              <a:t>starline</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endParaRPr lang="en-US" sz="4000" dirty="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 All other images- anonymous </a:t>
            </a:r>
            <a:r>
              <a:rPr lang="en-US" sz="4000" dirty="0" err="1" smtClean="0">
                <a:effectLst>
                  <a:outerShdw blurRad="50800" dist="38100" dir="2700000" algn="tl" rotWithShape="0">
                    <a:prstClr val="black"/>
                  </a:outerShdw>
                </a:effectLst>
                <a:latin typeface="Balsamiq Sans" panose="02000603000000000000" pitchFamily="2" charset="0"/>
              </a:rPr>
              <a:t>freepik</a:t>
            </a:r>
            <a:r>
              <a:rPr lang="en-US" sz="4000" dirty="0" smtClean="0">
                <a:effectLst>
                  <a:outerShdw blurRad="50800" dist="38100" dir="2700000" algn="tl" rotWithShape="0">
                    <a:prstClr val="black"/>
                  </a:outerShdw>
                </a:effectLst>
                <a:latin typeface="Balsamiq Sans" panose="02000603000000000000" pitchFamily="2" charset="0"/>
              </a:rPr>
              <a:t> contributors</a:t>
            </a:r>
          </a:p>
          <a:p>
            <a:pPr algn="ctr" latinLnBrk="0"/>
            <a:endParaRPr lang="en-US" sz="4000" dirty="0">
              <a:effectLst>
                <a:outerShdw blurRad="50800" dist="38100" dir="2700000" algn="tl" rotWithShape="0">
                  <a:prstClr val="black"/>
                </a:outerShdw>
              </a:effectLst>
              <a:latin typeface="Balsamiq Sans" panose="02000603000000000000" pitchFamily="2" charset="0"/>
            </a:endParaRPr>
          </a:p>
          <a:p>
            <a:pPr algn="ctr" latinLnBrk="0"/>
            <a:endParaRPr lang="en-US" sz="4000" dirty="0">
              <a:effectLst>
                <a:outerShdw blurRad="50800" dist="38100" dir="2700000" algn="tl" rotWithShape="0">
                  <a:prstClr val="black"/>
                </a:outerShdw>
              </a:effectLst>
              <a:latin typeface="Balsamiq Sans" panose="02000603000000000000" pitchFamily="2" charset="0"/>
            </a:endParaRPr>
          </a:p>
          <a:p>
            <a:pPr algn="ctr" latinLnBrk="0"/>
            <a:r>
              <a:rPr lang="en-US" sz="4000" dirty="0">
                <a:effectLst>
                  <a:outerShdw blurRad="50800" dist="38100" dir="2700000" algn="tl" rotWithShape="0">
                    <a:prstClr val="black"/>
                  </a:outerShdw>
                </a:effectLst>
                <a:latin typeface="Balsamiq Sans" panose="02000603000000000000" pitchFamily="2" charset="0"/>
              </a:rPr>
              <a:t>Sound Credits</a:t>
            </a:r>
            <a:r>
              <a:rPr lang="en-US" sz="4000" dirty="0" smtClean="0">
                <a:effectLst>
                  <a:outerShdw blurRad="50800" dist="38100" dir="2700000" algn="tl" rotWithShape="0">
                    <a:prstClr val="black"/>
                  </a:outerShdw>
                </a:effectLst>
                <a:latin typeface="Balsamiq Sans" panose="02000603000000000000" pitchFamily="2" charset="0"/>
              </a:rPr>
              <a:t>:</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freesound.org </a:t>
            </a:r>
          </a:p>
          <a:p>
            <a:pPr algn="ctr" latinLnBrk="0"/>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Creative Commons (Attribution): (https</a:t>
            </a:r>
            <a:r>
              <a:rPr lang="en-US" sz="4000" dirty="0">
                <a:effectLst>
                  <a:outerShdw blurRad="50800" dist="38100" dir="2700000" algn="tl" rotWithShape="0">
                    <a:prstClr val="black"/>
                  </a:outerShdw>
                </a:effectLst>
                <a:latin typeface="Balsamiq Sans" panose="02000603000000000000" pitchFamily="2" charset="0"/>
              </a:rPr>
              <a:t>://</a:t>
            </a:r>
            <a:r>
              <a:rPr lang="en-US" sz="4000" dirty="0" smtClean="0">
                <a:effectLst>
                  <a:outerShdw blurRad="50800" dist="38100" dir="2700000" algn="tl" rotWithShape="0">
                    <a:prstClr val="black"/>
                  </a:outerShdw>
                </a:effectLst>
                <a:latin typeface="Balsamiq Sans" panose="02000603000000000000" pitchFamily="2" charset="0"/>
              </a:rPr>
              <a:t>creativecommons.org/licenses/by/4.0/) </a:t>
            </a:r>
          </a:p>
          <a:p>
            <a:pPr algn="ctr" latinLnBrk="0"/>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Title Music: ‘superhero theme’ by humanoide9000</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big bad entrance- mrrap4food</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loss </a:t>
            </a:r>
            <a:r>
              <a:rPr lang="en-US" sz="4000" dirty="0">
                <a:effectLst>
                  <a:outerShdw blurRad="50800" dist="38100" dir="2700000" algn="tl" rotWithShape="0">
                    <a:prstClr val="black"/>
                  </a:outerShdw>
                </a:effectLst>
                <a:latin typeface="Balsamiq Sans" panose="02000603000000000000" pitchFamily="2" charset="0"/>
              </a:rPr>
              <a:t>fanfare- </a:t>
            </a:r>
            <a:r>
              <a:rPr lang="en-US" sz="4000" dirty="0" err="1" smtClean="0">
                <a:effectLst>
                  <a:outerShdw blurRad="50800" dist="38100" dir="2700000" algn="tl" rotWithShape="0">
                    <a:prstClr val="black"/>
                  </a:outerShdw>
                </a:effectLst>
                <a:latin typeface="Balsamiq Sans" panose="02000603000000000000" pitchFamily="2" charset="0"/>
              </a:rPr>
              <a:t>funwithsound</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success fanfare- </a:t>
            </a:r>
            <a:r>
              <a:rPr lang="en-US" sz="4000" dirty="0" err="1" smtClean="0">
                <a:effectLst>
                  <a:outerShdw blurRad="50800" dist="38100" dir="2700000" algn="tl" rotWithShape="0">
                    <a:prstClr val="black"/>
                  </a:outerShdw>
                </a:effectLst>
                <a:latin typeface="Balsamiq Sans" panose="02000603000000000000" pitchFamily="2" charset="0"/>
              </a:rPr>
              <a:t>funwithsound</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level </a:t>
            </a:r>
            <a:r>
              <a:rPr lang="en-US" sz="4000" dirty="0">
                <a:effectLst>
                  <a:outerShdw blurRad="50800" dist="38100" dir="2700000" algn="tl" rotWithShape="0">
                    <a:prstClr val="black"/>
                  </a:outerShdw>
                </a:effectLst>
                <a:latin typeface="Balsamiq Sans" panose="02000603000000000000" pitchFamily="2" charset="0"/>
              </a:rPr>
              <a:t>up- </a:t>
            </a:r>
            <a:r>
              <a:rPr lang="en-US" sz="4000" dirty="0" err="1" smtClean="0">
                <a:effectLst>
                  <a:outerShdw blurRad="50800" dist="38100" dir="2700000" algn="tl" rotWithShape="0">
                    <a:prstClr val="black"/>
                  </a:outerShdw>
                </a:effectLst>
                <a:latin typeface="Balsamiq Sans" panose="02000603000000000000" pitchFamily="2" charset="0"/>
              </a:rPr>
              <a:t>makofox</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spell sound- </a:t>
            </a:r>
            <a:r>
              <a:rPr lang="en-US" sz="4000" dirty="0" err="1" smtClean="0">
                <a:effectLst>
                  <a:outerShdw blurRad="50800" dist="38100" dir="2700000" algn="tl" rotWithShape="0">
                    <a:prstClr val="black"/>
                  </a:outerShdw>
                </a:effectLst>
                <a:latin typeface="Balsamiq Sans" panose="02000603000000000000" pitchFamily="2" charset="0"/>
              </a:rPr>
              <a:t>ogsoundfx</a:t>
            </a:r>
            <a:r>
              <a:rPr lang="en-US" sz="4000" dirty="0" smtClean="0">
                <a:effectLst>
                  <a:outerShdw blurRad="50800" dist="38100" dir="2700000" algn="tl" rotWithShape="0">
                    <a:prstClr val="black"/>
                  </a:outerShdw>
                </a:effectLst>
                <a:latin typeface="Balsamiq Sans" panose="02000603000000000000" pitchFamily="2" charset="0"/>
              </a:rPr>
              <a:t> </a:t>
            </a:r>
          </a:p>
          <a:p>
            <a:pPr algn="ctr" latinLnBrk="0"/>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Creative Commons 0: </a:t>
            </a:r>
          </a:p>
          <a:p>
            <a:pPr algn="ctr" latinLnBrk="0"/>
            <a:r>
              <a:rPr lang="en-US" sz="4000" dirty="0" smtClean="0">
                <a:effectLst>
                  <a:outerShdw blurRad="50800" dist="38100" dir="2700000" algn="tl" rotWithShape="0">
                    <a:prstClr val="black"/>
                  </a:outerShdw>
                </a:effectLst>
                <a:latin typeface="Balsamiq Sans" panose="02000603000000000000" pitchFamily="2" charset="0"/>
              </a:rPr>
              <a:t>electricity- </a:t>
            </a:r>
            <a:r>
              <a:rPr lang="en-US" sz="4000" dirty="0" err="1" smtClean="0">
                <a:effectLst>
                  <a:outerShdw blurRad="50800" dist="38100" dir="2700000" algn="tl" rotWithShape="0">
                    <a:prstClr val="black"/>
                  </a:outerShdw>
                </a:effectLst>
                <a:latin typeface="Balsamiq Sans" panose="02000603000000000000" pitchFamily="2" charset="0"/>
              </a:rPr>
              <a:t>Wakerone</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level </a:t>
            </a:r>
            <a:r>
              <a:rPr lang="en-US" sz="4000" dirty="0">
                <a:effectLst>
                  <a:outerShdw blurRad="50800" dist="38100" dir="2700000" algn="tl" rotWithShape="0">
                    <a:prstClr val="black"/>
                  </a:outerShdw>
                </a:effectLst>
                <a:latin typeface="Balsamiq Sans" panose="02000603000000000000" pitchFamily="2" charset="0"/>
              </a:rPr>
              <a:t>down- </a:t>
            </a:r>
            <a:r>
              <a:rPr lang="en-US" sz="4000" dirty="0" err="1" smtClean="0">
                <a:effectLst>
                  <a:outerShdw blurRad="50800" dist="38100" dir="2700000" algn="tl" rotWithShape="0">
                    <a:prstClr val="black"/>
                  </a:outerShdw>
                </a:effectLst>
                <a:latin typeface="Balsamiq Sans" panose="02000603000000000000" pitchFamily="2" charset="0"/>
              </a:rPr>
              <a:t>plasterbrain</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roar- </a:t>
            </a:r>
            <a:r>
              <a:rPr lang="en-US" sz="4000" dirty="0" err="1" smtClean="0">
                <a:effectLst>
                  <a:outerShdw blurRad="50800" dist="38100" dir="2700000" algn="tl" rotWithShape="0">
                    <a:prstClr val="black"/>
                  </a:outerShdw>
                </a:effectLst>
                <a:latin typeface="Balsamiq Sans" panose="02000603000000000000" pitchFamily="2" charset="0"/>
              </a:rPr>
              <a:t>aarontheonly</a:t>
            </a:r>
            <a:endParaRPr lang="en-US" sz="4000" dirty="0" smtClean="0">
              <a:effectLst>
                <a:outerShdw blurRad="50800" dist="38100" dir="2700000" algn="tl" rotWithShape="0">
                  <a:prstClr val="black"/>
                </a:outerShdw>
              </a:effectLst>
              <a:latin typeface="Balsamiq Sans" panose="02000603000000000000" pitchFamily="2" charset="0"/>
            </a:endParaRPr>
          </a:p>
          <a:p>
            <a:pPr algn="ctr" latinLnBrk="0"/>
            <a:r>
              <a:rPr lang="en-US" sz="4000" dirty="0" smtClean="0">
                <a:effectLst>
                  <a:outerShdw blurRad="50800" dist="38100" dir="2700000" algn="tl" rotWithShape="0">
                    <a:prstClr val="black"/>
                  </a:outerShdw>
                </a:effectLst>
                <a:latin typeface="Balsamiq Sans" panose="02000603000000000000" pitchFamily="2" charset="0"/>
              </a:rPr>
              <a:t>whoosh glow- </a:t>
            </a:r>
            <a:r>
              <a:rPr lang="en-US" sz="4000" dirty="0" err="1" smtClean="0">
                <a:effectLst>
                  <a:outerShdw blurRad="50800" dist="38100" dir="2700000" algn="tl" rotWithShape="0">
                    <a:prstClr val="black"/>
                  </a:outerShdw>
                </a:effectLst>
                <a:latin typeface="Balsamiq Sans" panose="02000603000000000000" pitchFamily="2" charset="0"/>
              </a:rPr>
              <a:t>qubodup</a:t>
            </a:r>
            <a:r>
              <a:rPr lang="en-US" sz="4000" dirty="0" smtClean="0">
                <a:effectLst>
                  <a:outerShdw blurRad="50800" dist="38100" dir="2700000" algn="tl" rotWithShape="0">
                    <a:prstClr val="black"/>
                  </a:outerShdw>
                </a:effectLst>
                <a:latin typeface="Balsamiq Sans" panose="02000603000000000000" pitchFamily="2" charset="0"/>
              </a:rPr>
              <a:t> &amp; </a:t>
            </a:r>
            <a:r>
              <a:rPr lang="en-US" sz="4000" dirty="0" err="1" smtClean="0">
                <a:effectLst>
                  <a:outerShdw blurRad="50800" dist="38100" dir="2700000" algn="tl" rotWithShape="0">
                    <a:prstClr val="black"/>
                  </a:outerShdw>
                </a:effectLst>
                <a:latin typeface="Balsamiq Sans" panose="02000603000000000000" pitchFamily="2" charset="0"/>
              </a:rPr>
              <a:t>waveplaySFX</a:t>
            </a:r>
            <a:endParaRPr lang="en-US" sz="4000" dirty="0">
              <a:effectLst>
                <a:outerShdw blurRad="50800" dist="38100" dir="2700000" algn="tl" rotWithShape="0">
                  <a:prstClr val="black"/>
                </a:outerShdw>
              </a:effectLst>
              <a:latin typeface="Balsamiq Sans" panose="02000603000000000000" pitchFamily="2" charset="0"/>
            </a:endParaRPr>
          </a:p>
        </p:txBody>
      </p:sp>
      <p:sp>
        <p:nvSpPr>
          <p:cNvPr id="15" name="Watermark"/>
          <p:cNvSpPr/>
          <p:nvPr/>
        </p:nvSpPr>
        <p:spPr>
          <a:xfrm>
            <a:off x="12427768" y="6560410"/>
            <a:ext cx="2000238" cy="1543041"/>
          </a:xfrm>
          <a:prstGeom prst="rect">
            <a:avLst/>
          </a:prstGeom>
          <a:blipFill dpi="0" rotWithShape="1">
            <a:blip r:embed="rId6" cstate="print">
              <a:alphaModFix amt="5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pic>
        <p:nvPicPr>
          <p:cNvPr id="3" name="End superhero theme full (humanoide9000 CCBY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74440" y="8939336"/>
            <a:ext cx="487363" cy="487363"/>
          </a:xfrm>
          <a:prstGeom prst="rect">
            <a:avLst/>
          </a:prstGeom>
        </p:spPr>
      </p:pic>
      <p:grpSp>
        <p:nvGrpSpPr>
          <p:cNvPr id="7" name="Text Background"/>
          <p:cNvGrpSpPr/>
          <p:nvPr/>
        </p:nvGrpSpPr>
        <p:grpSpPr>
          <a:xfrm>
            <a:off x="3248351" y="1522512"/>
            <a:ext cx="8171689" cy="5328592"/>
            <a:chOff x="3505200" y="1602557"/>
            <a:chExt cx="7848600" cy="4569643"/>
          </a:xfrm>
        </p:grpSpPr>
        <p:sp>
          <p:nvSpPr>
            <p:cNvPr id="8" name="Color Rectangle"/>
            <p:cNvSpPr/>
            <p:nvPr/>
          </p:nvSpPr>
          <p:spPr>
            <a:xfrm>
              <a:off x="3505200" y="1602557"/>
              <a:ext cx="7848600" cy="4569643"/>
            </a:xfrm>
            <a:prstGeom prst="rect">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
          <p:nvSpPr>
            <p:cNvPr id="9" name="Halftone Zoom"/>
            <p:cNvSpPr/>
            <p:nvPr/>
          </p:nvSpPr>
          <p:spPr>
            <a:xfrm>
              <a:off x="3505200" y="1602557"/>
              <a:ext cx="7848600" cy="4569643"/>
            </a:xfrm>
            <a:prstGeom prst="rect">
              <a:avLst/>
            </a:prstGeom>
            <a:blipFill dpi="0" rotWithShape="1">
              <a:blip r:embed="rId8">
                <a:alphaModFix amt="50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grpSp>
      <p:pic>
        <p:nvPicPr>
          <p:cNvPr id="10" name="Text Hero"/>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97063" y="226369"/>
            <a:ext cx="11674264" cy="6768750"/>
          </a:xfrm>
          <a:prstGeom prst="rect">
            <a:avLst/>
          </a:prstGeom>
        </p:spPr>
      </p:pic>
      <p:pic>
        <p:nvPicPr>
          <p:cNvPr id="11" name="Text Level Up"/>
          <p:cNvPicPr>
            <a:picLocks noChangeAspect="1"/>
          </p:cNvPicPr>
          <p:nvPr/>
        </p:nvPicPr>
        <p:blipFill rotWithShape="1">
          <a:blip r:embed="rId10">
            <a:extLst>
              <a:ext uri="{28A0092B-C50C-407E-A947-70E740481C1C}">
                <a14:useLocalDpi xmlns:a14="http://schemas.microsoft.com/office/drawing/2010/main" val="0"/>
              </a:ext>
            </a:extLst>
          </a:blip>
          <a:srcRect l="7257" t="14216" r="7131" b="27421"/>
          <a:stretch/>
        </p:blipFill>
        <p:spPr>
          <a:xfrm>
            <a:off x="3630836" y="4330824"/>
            <a:ext cx="7406718" cy="2520280"/>
          </a:xfrm>
          <a:prstGeom prst="rect">
            <a:avLst/>
          </a:prstGeom>
        </p:spPr>
      </p:pic>
    </p:spTree>
    <p:extLst>
      <p:ext uri="{BB962C8B-B14F-4D97-AF65-F5344CB8AC3E}">
        <p14:creationId xmlns:p14="http://schemas.microsoft.com/office/powerpoint/2010/main" val="744849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468" fill="hold"/>
                                        <p:tgtEl>
                                          <p:spTgt spid="3"/>
                                        </p:tgtEl>
                                      </p:cBhvr>
                                    </p:cmd>
                                  </p:childTnLst>
                                </p:cTn>
                              </p:par>
                              <p:par>
                                <p:cTn id="7" presetID="10" presetClass="entr" presetSubtype="0" fill="hold" grpId="0" nodeType="withEffect">
                                  <p:stCondLst>
                                    <p:cond delay="5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par>
                                <p:cTn id="10" presetID="2" presetClass="entr" presetSubtype="4"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2000" fill="hold"/>
                                        <p:tgtEl>
                                          <p:spTgt spid="13"/>
                                        </p:tgtEl>
                                        <p:attrNameLst>
                                          <p:attrName>ppt_x</p:attrName>
                                        </p:attrNameLst>
                                      </p:cBhvr>
                                      <p:tavLst>
                                        <p:tav tm="0">
                                          <p:val>
                                            <p:strVal val="#ppt_x"/>
                                          </p:val>
                                        </p:tav>
                                        <p:tav tm="100000">
                                          <p:val>
                                            <p:strVal val="#ppt_x"/>
                                          </p:val>
                                        </p:tav>
                                      </p:tavLst>
                                    </p:anim>
                                    <p:anim calcmode="lin" valueType="num">
                                      <p:cBhvr additive="base">
                                        <p:cTn id="13" dur="12000" fill="hold"/>
                                        <p:tgtEl>
                                          <p:spTgt spid="13"/>
                                        </p:tgtEl>
                                        <p:attrNameLst>
                                          <p:attrName>ppt_y</p:attrName>
                                        </p:attrNameLst>
                                      </p:cBhvr>
                                      <p:tavLst>
                                        <p:tav tm="0">
                                          <p:val>
                                            <p:strVal val="1+#ppt_h/2"/>
                                          </p:val>
                                        </p:tav>
                                        <p:tav tm="100000">
                                          <p:val>
                                            <p:strVal val="#ppt_y"/>
                                          </p:val>
                                        </p:tav>
                                      </p:tavLst>
                                    </p:anim>
                                  </p:childTnLst>
                                </p:cTn>
                              </p:par>
                              <p:par>
                                <p:cTn id="14" presetID="2" presetClass="exit" presetSubtype="1" fill="hold" grpId="1" nodeType="withEffect">
                                  <p:stCondLst>
                                    <p:cond delay="12500"/>
                                  </p:stCondLst>
                                  <p:childTnLst>
                                    <p:anim calcmode="lin" valueType="num">
                                      <p:cBhvr additive="base">
                                        <p:cTn id="15" dur="12000"/>
                                        <p:tgtEl>
                                          <p:spTgt spid="13"/>
                                        </p:tgtEl>
                                        <p:attrNameLst>
                                          <p:attrName>ppt_x</p:attrName>
                                        </p:attrNameLst>
                                      </p:cBhvr>
                                      <p:tavLst>
                                        <p:tav tm="0">
                                          <p:val>
                                            <p:strVal val="ppt_x"/>
                                          </p:val>
                                        </p:tav>
                                        <p:tav tm="100000">
                                          <p:val>
                                            <p:strVal val="ppt_x"/>
                                          </p:val>
                                        </p:tav>
                                      </p:tavLst>
                                    </p:anim>
                                    <p:anim calcmode="lin" valueType="num">
                                      <p:cBhvr additive="base">
                                        <p:cTn id="16" dur="12000"/>
                                        <p:tgtEl>
                                          <p:spTgt spid="13"/>
                                        </p:tgtEl>
                                        <p:attrNameLst>
                                          <p:attrName>ppt_y</p:attrName>
                                        </p:attrNameLst>
                                      </p:cBhvr>
                                      <p:tavLst>
                                        <p:tav tm="0">
                                          <p:val>
                                            <p:strVal val="ppt_y"/>
                                          </p:val>
                                        </p:tav>
                                        <p:tav tm="100000">
                                          <p:val>
                                            <p:strVal val="0-ppt_h/2"/>
                                          </p:val>
                                        </p:tav>
                                      </p:tavLst>
                                    </p:anim>
                                    <p:set>
                                      <p:cBhvr>
                                        <p:cTn id="17" dur="1" fill="hold">
                                          <p:stCondLst>
                                            <p:cond delay="11999"/>
                                          </p:stCondLst>
                                        </p:cTn>
                                        <p:tgtEl>
                                          <p:spTgt spid="13"/>
                                        </p:tgtEl>
                                        <p:attrNameLst>
                                          <p:attrName>style.visibility</p:attrName>
                                        </p:attrNameLst>
                                      </p:cBhvr>
                                      <p:to>
                                        <p:strVal val="hidden"/>
                                      </p:to>
                                    </p:set>
                                  </p:childTnLst>
                                </p:cTn>
                              </p:par>
                              <p:par>
                                <p:cTn id="18" presetID="10" presetClass="entr" presetSubtype="0" fill="hold" grpId="0" nodeType="withEffect">
                                  <p:stCondLst>
                                    <p:cond delay="14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childTnLst>
                                </p:cTn>
                              </p:par>
                              <p:par>
                                <p:cTn id="21" presetID="10" presetClass="exit" presetSubtype="0" fill="hold" grpId="1" nodeType="withEffect">
                                  <p:stCondLst>
                                    <p:cond delay="2450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ntr" presetSubtype="0" fill="hold" nodeType="withEffect">
                                  <p:stCondLst>
                                    <p:cond delay="24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24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24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repeatCount="2000" fill="hold" nodeType="withEffect">
                                  <p:stCondLst>
                                    <p:cond delay="24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7576">
                <p:cTn id="36" fill="hold" display="0">
                  <p:stCondLst>
                    <p:cond delay="indefinite"/>
                  </p:stCondLst>
                  <p:endCondLst>
                    <p:cond evt="onStopAudio" delay="0">
                      <p:tgtEl>
                        <p:sldTgt/>
                      </p:tgtEl>
                    </p:cond>
                  </p:endCondLst>
                </p:cTn>
                <p:tgtEl>
                  <p:spTgt spid="3"/>
                </p:tgtEl>
              </p:cMediaNode>
            </p:audio>
          </p:childTnLst>
        </p:cTn>
      </p:par>
    </p:tnLst>
    <p:bldLst>
      <p:bldP spid="6" grpId="0" animBg="1"/>
      <p:bldP spid="6" grpId="1" animBg="1"/>
      <p:bldP spid="13" grpId="0"/>
      <p:bldP spid="13" grpId="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65100" y="-229429"/>
            <a:ext cx="14312900" cy="8381782"/>
          </a:xfrm>
          <a:prstGeom prst="rect">
            <a:avLst/>
          </a:prstGeom>
          <a:noFill/>
        </p:spPr>
        <p:txBody>
          <a:bodyPr wrap="square" rtlCol="0">
            <a:spAutoFit/>
          </a:bodyPr>
          <a:lstStyle/>
          <a:p>
            <a:pPr algn="ctr" latinLnBrk="0">
              <a:lnSpc>
                <a:spcPct val="200000"/>
              </a:lnSpc>
            </a:pPr>
            <a:r>
              <a:rPr lang="en-US" sz="2800" dirty="0" smtClean="0">
                <a:solidFill>
                  <a:srgbClr val="00B0F0"/>
                </a:solidFill>
                <a:latin typeface="Balsamiq Sans" panose="02000603000000000000" pitchFamily="2" charset="0"/>
                <a:cs typeface="Calibri" panose="020F0502020204030204" pitchFamily="34" charset="0"/>
              </a:rPr>
              <a:t>Notes for Educators:</a:t>
            </a:r>
          </a:p>
          <a:p>
            <a:pPr latinLnBrk="0">
              <a:spcAft>
                <a:spcPts val="1200"/>
              </a:spcAft>
            </a:pPr>
            <a:r>
              <a:rPr lang="en-US" sz="2800" dirty="0" smtClean="0">
                <a:solidFill>
                  <a:srgbClr val="00B0F0"/>
                </a:solidFill>
                <a:latin typeface="Balsamiq Sans" panose="02000603000000000000" pitchFamily="2" charset="0"/>
                <a:cs typeface="Calibri" panose="020F0502020204030204" pitchFamily="34" charset="0"/>
              </a:rPr>
              <a:t>Playing the Game:  </a:t>
            </a:r>
            <a:r>
              <a:rPr lang="en-US" sz="2800" dirty="0" smtClean="0">
                <a:latin typeface="Balsamiq Sans" panose="02000603000000000000" pitchFamily="2" charset="0"/>
                <a:cs typeface="Calibri" panose="020F0502020204030204" pitchFamily="34" charset="0"/>
              </a:rPr>
              <a:t>8-13 minutes (rules explanation and one round, varies with class size)</a:t>
            </a:r>
            <a:endParaRPr lang="en-US" sz="2800" dirty="0">
              <a:latin typeface="Balsamiq Sans" panose="02000603000000000000" pitchFamily="2" charset="0"/>
              <a:cs typeface="Calibri" panose="020F0502020204030204" pitchFamily="34" charset="0"/>
            </a:endParaRPr>
          </a:p>
          <a:p>
            <a:pPr latinLnBrk="0">
              <a:lnSpc>
                <a:spcPts val="2800"/>
              </a:lnSpc>
              <a:spcAft>
                <a:spcPts val="1200"/>
              </a:spcAft>
            </a:pPr>
            <a:r>
              <a:rPr lang="en-US" sz="2800" dirty="0" smtClean="0">
                <a:latin typeface="Balsamiq Sans" panose="02000603000000000000" pitchFamily="2" charset="0"/>
                <a:cs typeface="Calibri" panose="020F0502020204030204" pitchFamily="34" charset="0"/>
              </a:rPr>
              <a:t>    Gameplay revolves around (1) students acting like super hero characters (one hand up </a:t>
            </a:r>
            <a:r>
              <a:rPr lang="en-US" sz="2800" dirty="0">
                <a:latin typeface="Balsamiq Sans" panose="02000603000000000000" pitchFamily="2" charset="0"/>
                <a:cs typeface="Calibri" panose="020F0502020204030204" pitchFamily="34" charset="0"/>
              </a:rPr>
              <a:t>for </a:t>
            </a:r>
            <a:r>
              <a:rPr lang="en-US" sz="2800" dirty="0" smtClean="0">
                <a:latin typeface="Balsamiq Sans" panose="02000603000000000000" pitchFamily="2" charset="0"/>
                <a:cs typeface="Calibri" panose="020F0502020204030204" pitchFamily="34" charset="0"/>
              </a:rPr>
              <a:t>Zappy, </a:t>
            </a:r>
            <a:r>
              <a:rPr lang="en-US" sz="2800" dirty="0">
                <a:latin typeface="Balsamiq Sans" panose="02000603000000000000" pitchFamily="2" charset="0"/>
                <a:cs typeface="Calibri" panose="020F0502020204030204" pitchFamily="34" charset="0"/>
              </a:rPr>
              <a:t>hands </a:t>
            </a:r>
            <a:r>
              <a:rPr lang="en-US" sz="2800" dirty="0" smtClean="0">
                <a:latin typeface="Balsamiq Sans" panose="02000603000000000000" pitchFamily="2" charset="0"/>
                <a:cs typeface="Calibri" panose="020F0502020204030204" pitchFamily="34" charset="0"/>
              </a:rPr>
              <a:t>together in a bird-like shape </a:t>
            </a:r>
            <a:r>
              <a:rPr lang="en-US" sz="2800" dirty="0">
                <a:latin typeface="Balsamiq Sans" panose="02000603000000000000" pitchFamily="2" charset="0"/>
                <a:cs typeface="Calibri" panose="020F0502020204030204" pitchFamily="34" charset="0"/>
              </a:rPr>
              <a:t>for </a:t>
            </a:r>
            <a:r>
              <a:rPr lang="en-US" sz="2800" dirty="0" smtClean="0">
                <a:latin typeface="Balsamiq Sans" panose="02000603000000000000" pitchFamily="2" charset="0"/>
                <a:cs typeface="Calibri" panose="020F0502020204030204" pitchFamily="34" charset="0"/>
              </a:rPr>
              <a:t>Arcana, arms down and flexing muscles </a:t>
            </a:r>
            <a:r>
              <a:rPr lang="en-US" sz="2800" dirty="0">
                <a:latin typeface="Balsamiq Sans" panose="02000603000000000000" pitchFamily="2" charset="0"/>
                <a:cs typeface="Calibri" panose="020F0502020204030204" pitchFamily="34" charset="0"/>
              </a:rPr>
              <a:t>for </a:t>
            </a:r>
            <a:r>
              <a:rPr lang="en-US" sz="2800" dirty="0" err="1" smtClean="0">
                <a:latin typeface="Balsamiq Sans" panose="02000603000000000000" pitchFamily="2" charset="0"/>
                <a:cs typeface="Calibri" panose="020F0502020204030204" pitchFamily="34" charset="0"/>
              </a:rPr>
              <a:t>Snowfist</a:t>
            </a:r>
            <a:r>
              <a:rPr lang="en-US" sz="2800" dirty="0" smtClean="0">
                <a:latin typeface="Balsamiq Sans" panose="02000603000000000000" pitchFamily="2" charset="0"/>
                <a:cs typeface="Calibri" panose="020F0502020204030204" pitchFamily="34" charset="0"/>
              </a:rPr>
              <a:t>, </a:t>
            </a:r>
            <a:r>
              <a:rPr lang="en-US" sz="2800" dirty="0">
                <a:latin typeface="Balsamiq Sans" panose="02000603000000000000" pitchFamily="2" charset="0"/>
                <a:cs typeface="Calibri" panose="020F0502020204030204" pitchFamily="34" charset="0"/>
              </a:rPr>
              <a:t>and </a:t>
            </a:r>
            <a:r>
              <a:rPr lang="en-US" sz="2800" dirty="0" smtClean="0">
                <a:latin typeface="Balsamiq Sans" panose="02000603000000000000" pitchFamily="2" charset="0"/>
                <a:cs typeface="Calibri" panose="020F0502020204030204" pitchFamily="34" charset="0"/>
              </a:rPr>
              <a:t>one arm out </a:t>
            </a:r>
            <a:r>
              <a:rPr lang="en-US" sz="2800" dirty="0">
                <a:latin typeface="Balsamiq Sans" panose="02000603000000000000" pitchFamily="2" charset="0"/>
                <a:cs typeface="Calibri" panose="020F0502020204030204" pitchFamily="34" charset="0"/>
              </a:rPr>
              <a:t>like they’re holding a </a:t>
            </a:r>
            <a:r>
              <a:rPr lang="en-US" sz="2800" dirty="0" smtClean="0">
                <a:latin typeface="Balsamiq Sans" panose="02000603000000000000" pitchFamily="2" charset="0"/>
                <a:cs typeface="Calibri" panose="020F0502020204030204" pitchFamily="34" charset="0"/>
              </a:rPr>
              <a:t>shield </a:t>
            </a:r>
            <a:r>
              <a:rPr lang="en-US" sz="2800" dirty="0">
                <a:latin typeface="Balsamiq Sans" panose="02000603000000000000" pitchFamily="2" charset="0"/>
                <a:cs typeface="Calibri" panose="020F0502020204030204" pitchFamily="34" charset="0"/>
              </a:rPr>
              <a:t>for </a:t>
            </a:r>
            <a:r>
              <a:rPr lang="en-US" sz="2800" dirty="0" err="1" smtClean="0">
                <a:latin typeface="Balsamiq Sans" panose="02000603000000000000" pitchFamily="2" charset="0"/>
                <a:cs typeface="Calibri" panose="020F0502020204030204" pitchFamily="34" charset="0"/>
              </a:rPr>
              <a:t>Stellara</a:t>
            </a:r>
            <a:r>
              <a:rPr lang="en-US" sz="2800" dirty="0" smtClean="0">
                <a:latin typeface="Balsamiq Sans" panose="02000603000000000000" pitchFamily="2" charset="0"/>
                <a:cs typeface="Calibri" panose="020F0502020204030204" pitchFamily="34" charset="0"/>
              </a:rPr>
              <a:t>) in order to show what level they are, (2) meeting students at the same level and performing a dialogue based on the desired lesson content, (3) playing ‘rock, paper, scissors’, after which the winner goes up 1 level and the student who lost goes down 1 level (unless he or she is already at level 1, in which case they just need to try again), and (4) repeating this process until they win at level 4, after which they can challenge the teacher to ‘rock, paper, scissors’ to win the game (if they win… if they lose to the teacher they go down 2 levels and try to level back up).</a:t>
            </a:r>
          </a:p>
          <a:p>
            <a:pPr latinLnBrk="0">
              <a:lnSpc>
                <a:spcPts val="2800"/>
              </a:lnSpc>
              <a:spcAft>
                <a:spcPts val="1200"/>
              </a:spcAft>
            </a:pPr>
            <a:r>
              <a:rPr lang="en-US" sz="2800" dirty="0">
                <a:latin typeface="Balsamiq Sans" panose="02000603000000000000" pitchFamily="2" charset="0"/>
                <a:cs typeface="Calibri" panose="020F0502020204030204" pitchFamily="34" charset="0"/>
              </a:rPr>
              <a:t> </a:t>
            </a:r>
            <a:r>
              <a:rPr lang="en-US" sz="2800" dirty="0" smtClean="0">
                <a:latin typeface="Balsamiq Sans" panose="02000603000000000000" pitchFamily="2" charset="0"/>
                <a:cs typeface="Calibri" panose="020F0502020204030204" pitchFamily="34" charset="0"/>
              </a:rPr>
              <a:t>   This template provides the rules instructions, as well as two places (slides 6 and 13) where the desired lesson dialogue can be entered to tell the students what lesson content you want them to practice during the game.  Please see individual slide notes for more information about the content of each slide.</a:t>
            </a:r>
          </a:p>
          <a:p>
            <a:pPr latinLnBrk="0">
              <a:lnSpc>
                <a:spcPts val="2800"/>
              </a:lnSpc>
              <a:spcAft>
                <a:spcPts val="1200"/>
              </a:spcAft>
            </a:pPr>
            <a:r>
              <a:rPr lang="en-US" sz="2800" dirty="0" smtClean="0">
                <a:latin typeface="Balsamiq Sans" panose="02000603000000000000" pitchFamily="2" charset="0"/>
                <a:cs typeface="Calibri" panose="020F0502020204030204" pitchFamily="34" charset="0"/>
              </a:rPr>
              <a:t>*Note- I </a:t>
            </a:r>
            <a:r>
              <a:rPr lang="en-US" sz="2800" dirty="0">
                <a:latin typeface="Balsamiq Sans" panose="02000603000000000000" pitchFamily="2" charset="0"/>
                <a:cs typeface="Calibri" panose="020F0502020204030204" pitchFamily="34" charset="0"/>
              </a:rPr>
              <a:t>recommend storing an unaltered copy of this game template in a separate folder as a </a:t>
            </a:r>
            <a:r>
              <a:rPr lang="en-US" sz="2800" dirty="0" smtClean="0">
                <a:latin typeface="Balsamiq Sans" panose="02000603000000000000" pitchFamily="2" charset="0"/>
                <a:cs typeface="Calibri" panose="020F0502020204030204" pitchFamily="34" charset="0"/>
              </a:rPr>
              <a:t>back-up, as moving or deleting objects can break animation sequences [see slide 10 for one exception].*</a:t>
            </a:r>
          </a:p>
        </p:txBody>
      </p:sp>
    </p:spTree>
    <p:extLst>
      <p:ext uri="{BB962C8B-B14F-4D97-AF65-F5344CB8AC3E}">
        <p14:creationId xmlns:p14="http://schemas.microsoft.com/office/powerpoint/2010/main" val="3156720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13" name="Shade"/>
          <p:cNvSpPr/>
          <p:nvPr/>
        </p:nvSpPr>
        <p:spPr>
          <a:xfrm>
            <a:off x="-22969" y="0"/>
            <a:ext cx="14653369" cy="82296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latin typeface="Balsamiq Sans" panose="02000603000000000000" pitchFamily="2" charset="0"/>
            </a:endParaRPr>
          </a:p>
        </p:txBody>
      </p:sp>
      <p:sp>
        <p:nvSpPr>
          <p:cNvPr id="3" name="Act like a..."/>
          <p:cNvSpPr txBox="1"/>
          <p:nvPr/>
        </p:nvSpPr>
        <p:spPr>
          <a:xfrm>
            <a:off x="24390" y="586408"/>
            <a:ext cx="9073008"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000" dirty="0">
                <a:ln>
                  <a:solidFill>
                    <a:schemeClr val="bg1"/>
                  </a:solidFill>
                </a:ln>
                <a:effectLst>
                  <a:outerShdw blurRad="50800" dist="38100" dir="2700000" algn="tl" rotWithShape="0">
                    <a:prstClr val="black"/>
                  </a:outerShdw>
                </a:effectLst>
                <a:latin typeface="Bangers" panose="00000500000000000000" pitchFamily="2" charset="0"/>
              </a:rPr>
              <a:t>Act like a</a:t>
            </a:r>
            <a:r>
              <a:rPr lang="en-US" altLang="ko-KR" sz="80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000" dirty="0" smtClean="0">
                <a:ln>
                  <a:solidFill>
                    <a:schemeClr val="bg1"/>
                  </a:solidFill>
                </a:ln>
                <a:solidFill>
                  <a:srgbClr val="00B0F0"/>
                </a:solidFill>
                <a:effectLst>
                  <a:outerShdw blurRad="50800" dist="38100" dir="2700000" algn="tl" rotWithShape="0">
                    <a:prstClr val="black"/>
                  </a:outerShdw>
                </a:effectLst>
                <a:latin typeface="Bangers" panose="00000500000000000000" pitchFamily="2" charset="0"/>
              </a:rPr>
              <a:t>super hero</a:t>
            </a:r>
            <a:r>
              <a:rPr lang="en-US" altLang="ko-KR" sz="8000" dirty="0" smtClean="0">
                <a:ln>
                  <a:solidFill>
                    <a:schemeClr val="bg1"/>
                  </a:solidFill>
                </a:ln>
                <a:effectLst>
                  <a:outerShdw blurRad="50800" dist="38100" dir="2700000" algn="tl" rotWithShape="0">
                    <a:prstClr val="black"/>
                  </a:outerShdw>
                </a:effectLst>
                <a:latin typeface="Bangers" panose="00000500000000000000" pitchFamily="2" charset="0"/>
              </a:rPr>
              <a:t>…</a:t>
            </a:r>
            <a:endParaRPr lang="en-US" altLang="ko-KR" sz="8000" dirty="0">
              <a:ln>
                <a:solidFill>
                  <a:schemeClr val="bg1"/>
                </a:solidFill>
              </a:ln>
              <a:effectLst>
                <a:outerShdw blurRad="50800" dist="38100" dir="2700000" algn="tl" rotWithShape="0">
                  <a:prstClr val="black"/>
                </a:outerShdw>
              </a:effectLst>
              <a:latin typeface="Bangers" panose="00000500000000000000" pitchFamily="2" charset="0"/>
            </a:endParaRPr>
          </a:p>
        </p:txBody>
      </p:sp>
      <p:sp>
        <p:nvSpPr>
          <p:cNvPr id="4" name="... meet your friends..."/>
          <p:cNvSpPr txBox="1"/>
          <p:nvPr/>
        </p:nvSpPr>
        <p:spPr>
          <a:xfrm>
            <a:off x="-155630" y="2621932"/>
            <a:ext cx="9433048"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000" dirty="0">
                <a:ln>
                  <a:solidFill>
                    <a:schemeClr val="bg1"/>
                  </a:solidFill>
                </a:ln>
                <a:effectLst>
                  <a:outerShdw blurRad="50800" dist="38100" dir="2700000" algn="tl" rotWithShape="0">
                    <a:prstClr val="black"/>
                  </a:outerShdw>
                </a:effectLst>
                <a:latin typeface="Bangers" panose="00000500000000000000" pitchFamily="2" charset="0"/>
              </a:rPr>
              <a:t>… meet your friends…</a:t>
            </a:r>
          </a:p>
        </p:txBody>
      </p:sp>
      <p:sp>
        <p:nvSpPr>
          <p:cNvPr id="5" name="... and Level Up!"/>
          <p:cNvSpPr txBox="1"/>
          <p:nvPr/>
        </p:nvSpPr>
        <p:spPr>
          <a:xfrm>
            <a:off x="679109" y="6707088"/>
            <a:ext cx="776357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000" dirty="0">
                <a:ln>
                  <a:solidFill>
                    <a:schemeClr val="bg1"/>
                  </a:solidFill>
                </a:ln>
                <a:effectLst>
                  <a:outerShdw blurRad="50800" dist="38100" dir="2700000" algn="tl" rotWithShape="0">
                    <a:prstClr val="black"/>
                  </a:outerShdw>
                </a:effectLst>
                <a:latin typeface="Bangers" panose="00000500000000000000" pitchFamily="2" charset="0"/>
              </a:rPr>
              <a:t>… and</a:t>
            </a:r>
            <a:r>
              <a:rPr lang="en-US" altLang="ko-KR" sz="80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000"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38100" dir="2700000" algn="tl" rotWithShape="0">
                    <a:prstClr val="black"/>
                  </a:outerShdw>
                </a:effectLst>
                <a:latin typeface="Bangers" panose="00000500000000000000" pitchFamily="2" charset="0"/>
              </a:rPr>
              <a:t>Level Up</a:t>
            </a:r>
            <a:r>
              <a:rPr lang="en-US" altLang="ko-KR" sz="8000" dirty="0">
                <a:ln>
                  <a:solidFill>
                    <a:schemeClr val="bg1"/>
                  </a:solidFill>
                </a:ln>
                <a:effectLst>
                  <a:outerShdw blurRad="50800" dist="38100" dir="2700000" algn="tl" rotWithShape="0">
                    <a:prstClr val="black"/>
                  </a:outerShdw>
                </a:effectLst>
                <a:latin typeface="Bangers" panose="00000500000000000000" pitchFamily="2" charset="0"/>
              </a:rPr>
              <a:t>!</a:t>
            </a:r>
          </a:p>
        </p:txBody>
      </p:sp>
      <p:sp>
        <p:nvSpPr>
          <p:cNvPr id="6" name="... say the words..."/>
          <p:cNvSpPr txBox="1"/>
          <p:nvPr/>
        </p:nvSpPr>
        <p:spPr>
          <a:xfrm>
            <a:off x="679109" y="4657456"/>
            <a:ext cx="7763570" cy="1191558"/>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000" dirty="0">
                <a:ln>
                  <a:solidFill>
                    <a:schemeClr val="bg1"/>
                  </a:solidFill>
                </a:ln>
                <a:effectLst>
                  <a:outerShdw blurRad="50800" dist="38100" dir="2700000" algn="tl" rotWithShape="0">
                    <a:prstClr val="black"/>
                  </a:outerShdw>
                </a:effectLst>
                <a:latin typeface="Bangers" panose="00000500000000000000" pitchFamily="2" charset="0"/>
              </a:rPr>
              <a:t>… say the words…</a:t>
            </a:r>
          </a:p>
        </p:txBody>
      </p:sp>
      <p:pic>
        <p:nvPicPr>
          <p:cNvPr id="7" name="RPS Hand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40821" y="6280408"/>
            <a:ext cx="2381806" cy="1833828"/>
          </a:xfrm>
          <a:prstGeom prst="rect">
            <a:avLst/>
          </a:prstGeom>
        </p:spPr>
      </p:pic>
      <p:grpSp>
        <p:nvGrpSpPr>
          <p:cNvPr id="10" name="Word Bubbles"/>
          <p:cNvGrpSpPr/>
          <p:nvPr/>
        </p:nvGrpSpPr>
        <p:grpSpPr>
          <a:xfrm>
            <a:off x="10585470" y="4867077"/>
            <a:ext cx="2892508" cy="1016385"/>
            <a:chOff x="6537176" y="3933056"/>
            <a:chExt cx="2304256" cy="1177776"/>
          </a:xfrm>
          <a:effectLst>
            <a:outerShdw blurRad="50800" dist="38100" dir="2700000" algn="tl" rotWithShape="0">
              <a:prstClr val="black"/>
            </a:outerShdw>
          </a:effectLst>
        </p:grpSpPr>
        <p:sp>
          <p:nvSpPr>
            <p:cNvPr id="8" name="Oval Callout 7"/>
            <p:cNvSpPr/>
            <p:nvPr/>
          </p:nvSpPr>
          <p:spPr>
            <a:xfrm>
              <a:off x="6537176" y="3933056"/>
              <a:ext cx="1186162" cy="846988"/>
            </a:xfrm>
            <a:prstGeom prst="wedgeEllipseCallout">
              <a:avLst>
                <a:gd name="adj1" fmla="val -62508"/>
                <a:gd name="adj2" fmla="val 48255"/>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
          <p:nvSpPr>
            <p:cNvPr id="9" name="Oval Callout 8"/>
            <p:cNvSpPr/>
            <p:nvPr/>
          </p:nvSpPr>
          <p:spPr>
            <a:xfrm>
              <a:off x="7723338" y="4275988"/>
              <a:ext cx="1118094" cy="834844"/>
            </a:xfrm>
            <a:prstGeom prst="wedgeEllipseCallout">
              <a:avLst>
                <a:gd name="adj1" fmla="val 70027"/>
                <a:gd name="adj2" fmla="val 1533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grpSp>
      <p:pic>
        <p:nvPicPr>
          <p:cNvPr id="11" name="Hero Kid"/>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1482705" y="108640"/>
            <a:ext cx="1098039" cy="2179526"/>
          </a:xfrm>
          <a:prstGeom prst="rect">
            <a:avLst/>
          </a:prstGeom>
          <a:effectLst>
            <a:outerShdw blurRad="50800" dist="38100" dir="8100000" algn="tr" rotWithShape="0">
              <a:prstClr val="black">
                <a:alpha val="40000"/>
              </a:prstClr>
            </a:outerShdw>
          </a:effectLst>
        </p:spPr>
      </p:pic>
      <p:pic>
        <p:nvPicPr>
          <p:cNvPr id="12" name="Hero Friends"/>
          <p:cNvPicPr>
            <a:picLocks noChangeAspect="1"/>
          </p:cNvPicPr>
          <p:nvPr/>
        </p:nvPicPr>
        <p:blipFill>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555560" y="2290976"/>
            <a:ext cx="2952328" cy="2301516"/>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2475106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p:cNvPicPr>
          <p:nvPr/>
        </p:nvPicPr>
        <p:blipFill>
          <a:blip r:embed="rId11">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23" name="Shade"/>
          <p:cNvSpPr/>
          <p:nvPr/>
        </p:nvSpPr>
        <p:spPr>
          <a:xfrm>
            <a:off x="-22969" y="0"/>
            <a:ext cx="14653369" cy="82296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b">
            <a:scene3d>
              <a:camera prst="orthographicFront"/>
              <a:lightRig rig="threePt" dir="t"/>
            </a:scene3d>
            <a:sp3d extrusionH="57150" prstMaterial="translucentPowder">
              <a:bevelT w="38100" h="38100" prst="angle"/>
            </a:sp3d>
          </a:bodyPr>
          <a:lstStyle/>
          <a:p>
            <a:pPr algn="r"/>
            <a:endParaRPr lang="en-US" dirty="0">
              <a:solidFill>
                <a:schemeClr val="bg2">
                  <a:lumMod val="75000"/>
                </a:schemeClr>
              </a:solidFill>
              <a:effectLst/>
              <a:latin typeface="Balsamiq Sans" panose="02000603000000000000" pitchFamily="2" charset="0"/>
            </a:endParaRPr>
          </a:p>
        </p:txBody>
      </p:sp>
      <p:grpSp>
        <p:nvGrpSpPr>
          <p:cNvPr id="21" name="Stellara"/>
          <p:cNvGrpSpPr/>
          <p:nvPr/>
        </p:nvGrpSpPr>
        <p:grpSpPr>
          <a:xfrm>
            <a:off x="10843592" y="167117"/>
            <a:ext cx="4944616" cy="10881884"/>
            <a:chOff x="10843592" y="167117"/>
            <a:chExt cx="4944616" cy="10881884"/>
          </a:xfrm>
        </p:grpSpPr>
        <p:pic>
          <p:nvPicPr>
            <p:cNvPr id="8" name="Building 4"/>
            <p:cNvPicPr>
              <a:picLocks noChangeAspect="1"/>
            </p:cNvPicPr>
            <p:nvPr/>
          </p:nvPicPr>
          <p:blipFill rotWithShape="1">
            <a:blip r:embed="rId12">
              <a:extLst>
                <a:ext uri="{28A0092B-C50C-407E-A947-70E740481C1C}">
                  <a14:useLocalDpi xmlns:a14="http://schemas.microsoft.com/office/drawing/2010/main" val="0"/>
                </a:ext>
              </a:extLst>
            </a:blip>
            <a:srcRect b="34073"/>
            <a:stretch/>
          </p:blipFill>
          <p:spPr>
            <a:xfrm>
              <a:off x="10987608" y="1359064"/>
              <a:ext cx="4800600" cy="9689937"/>
            </a:xfrm>
            <a:prstGeom prst="rect">
              <a:avLst/>
            </a:prstGeom>
            <a:effectLst>
              <a:outerShdw blurRad="50800" dist="38100" dir="2700000" algn="tl" rotWithShape="0">
                <a:prstClr val="black">
                  <a:alpha val="40000"/>
                </a:prstClr>
              </a:outerShdw>
            </a:effectLst>
          </p:spPr>
        </p:pic>
        <p:pic>
          <p:nvPicPr>
            <p:cNvPr id="7" name="Stellara"/>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43592" y="167117"/>
              <a:ext cx="3944667" cy="3944667"/>
            </a:xfrm>
            <a:prstGeom prst="rect">
              <a:avLst/>
            </a:prstGeom>
            <a:effectLst>
              <a:outerShdw blurRad="50800" dist="38100" dir="2700000" algn="tl" rotWithShape="0">
                <a:prstClr val="black">
                  <a:alpha val="40000"/>
                </a:prstClr>
              </a:outerShdw>
            </a:effectLst>
          </p:spPr>
        </p:pic>
      </p:grpSp>
      <p:grpSp>
        <p:nvGrpSpPr>
          <p:cNvPr id="11" name="Snowfist"/>
          <p:cNvGrpSpPr/>
          <p:nvPr/>
        </p:nvGrpSpPr>
        <p:grpSpPr>
          <a:xfrm>
            <a:off x="6824461" y="902292"/>
            <a:ext cx="4800600" cy="10146709"/>
            <a:chOff x="6620238" y="467952"/>
            <a:chExt cx="4800600" cy="10146709"/>
          </a:xfrm>
        </p:grpSpPr>
        <p:pic>
          <p:nvPicPr>
            <p:cNvPr id="17" name="Building 3"/>
            <p:cNvPicPr>
              <a:picLocks noChangeAspect="1"/>
            </p:cNvPicPr>
            <p:nvPr/>
          </p:nvPicPr>
          <p:blipFill rotWithShape="1">
            <a:blip r:embed="rId14">
              <a:extLst>
                <a:ext uri="{28A0092B-C50C-407E-A947-70E740481C1C}">
                  <a14:useLocalDpi xmlns:a14="http://schemas.microsoft.com/office/drawing/2010/main" val="0"/>
                </a:ext>
              </a:extLst>
            </a:blip>
            <a:srcRect b="47660"/>
            <a:stretch/>
          </p:blipFill>
          <p:spPr>
            <a:xfrm>
              <a:off x="6620238" y="4548748"/>
              <a:ext cx="4800600" cy="6065913"/>
            </a:xfrm>
            <a:prstGeom prst="rect">
              <a:avLst/>
            </a:prstGeom>
            <a:effectLst>
              <a:outerShdw blurRad="50800" dist="38100" dir="2700000" algn="tl" rotWithShape="0">
                <a:prstClr val="black">
                  <a:alpha val="40000"/>
                </a:prstClr>
              </a:outerShdw>
            </a:effectLst>
          </p:spPr>
        </p:pic>
        <p:pic>
          <p:nvPicPr>
            <p:cNvPr id="6" name="Snowfist"/>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67128" y="467952"/>
              <a:ext cx="4248472" cy="4248472"/>
            </a:xfrm>
            <a:prstGeom prst="rect">
              <a:avLst/>
            </a:prstGeom>
            <a:effectLst>
              <a:outerShdw blurRad="50800" dist="38100" dir="2700000" algn="tl" rotWithShape="0">
                <a:prstClr val="black">
                  <a:alpha val="40000"/>
                </a:prstClr>
              </a:outerShdw>
            </a:effectLst>
          </p:spPr>
        </p:pic>
      </p:grpSp>
      <p:grpSp>
        <p:nvGrpSpPr>
          <p:cNvPr id="10" name="Arcana"/>
          <p:cNvGrpSpPr/>
          <p:nvPr/>
        </p:nvGrpSpPr>
        <p:grpSpPr>
          <a:xfrm>
            <a:off x="2979182" y="1889408"/>
            <a:ext cx="4824762" cy="9159593"/>
            <a:chOff x="3444716" y="1915526"/>
            <a:chExt cx="4300632" cy="8794170"/>
          </a:xfrm>
        </p:grpSpPr>
        <p:pic>
          <p:nvPicPr>
            <p:cNvPr id="18" name="Building 2"/>
            <p:cNvPicPr>
              <a:picLocks noChangeAspect="1"/>
            </p:cNvPicPr>
            <p:nvPr/>
          </p:nvPicPr>
          <p:blipFill rotWithShape="1">
            <a:blip r:embed="rId16">
              <a:extLst>
                <a:ext uri="{28A0092B-C50C-407E-A947-70E740481C1C}">
                  <a14:useLocalDpi xmlns:a14="http://schemas.microsoft.com/office/drawing/2010/main" val="0"/>
                </a:ext>
              </a:extLst>
            </a:blip>
            <a:srcRect b="31844"/>
            <a:stretch/>
          </p:blipFill>
          <p:spPr>
            <a:xfrm>
              <a:off x="3444716" y="4161144"/>
              <a:ext cx="4300632" cy="6548552"/>
            </a:xfrm>
            <a:prstGeom prst="rect">
              <a:avLst/>
            </a:prstGeom>
            <a:effectLst>
              <a:outerShdw blurRad="50800" dist="38100" dir="2700000" algn="tl" rotWithShape="0">
                <a:prstClr val="black">
                  <a:alpha val="40000"/>
                </a:prstClr>
              </a:outerShdw>
            </a:effectLst>
          </p:spPr>
        </p:pic>
        <p:pic>
          <p:nvPicPr>
            <p:cNvPr id="5" name="Arcana"/>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3444716" y="1915526"/>
              <a:ext cx="3983531" cy="3983532"/>
            </a:xfrm>
            <a:prstGeom prst="rect">
              <a:avLst/>
            </a:prstGeom>
            <a:effectLst>
              <a:outerShdw blurRad="50800" dist="38100" dir="2700000" algn="tl" rotWithShape="0">
                <a:prstClr val="black">
                  <a:alpha val="40000"/>
                </a:prstClr>
              </a:outerShdw>
            </a:effectLst>
          </p:spPr>
        </p:pic>
      </p:grpSp>
      <p:grpSp>
        <p:nvGrpSpPr>
          <p:cNvPr id="9" name="Zappy"/>
          <p:cNvGrpSpPr/>
          <p:nvPr/>
        </p:nvGrpSpPr>
        <p:grpSpPr>
          <a:xfrm>
            <a:off x="-755342" y="2722228"/>
            <a:ext cx="4382575" cy="8326772"/>
            <a:chOff x="-755342" y="2539348"/>
            <a:chExt cx="4382575" cy="8326772"/>
          </a:xfrm>
        </p:grpSpPr>
        <p:pic>
          <p:nvPicPr>
            <p:cNvPr id="20" name="Building 1"/>
            <p:cNvPicPr>
              <a:picLocks noChangeAspect="1"/>
            </p:cNvPicPr>
            <p:nvPr/>
          </p:nvPicPr>
          <p:blipFill rotWithShape="1">
            <a:blip r:embed="rId18">
              <a:extLst>
                <a:ext uri="{28A0092B-C50C-407E-A947-70E740481C1C}">
                  <a14:useLocalDpi xmlns:a14="http://schemas.microsoft.com/office/drawing/2010/main" val="0"/>
                </a:ext>
              </a:extLst>
            </a:blip>
            <a:srcRect b="33275"/>
            <a:stretch/>
          </p:blipFill>
          <p:spPr>
            <a:xfrm>
              <a:off x="-755342" y="4189025"/>
              <a:ext cx="4259764" cy="6677095"/>
            </a:xfrm>
            <a:prstGeom prst="rect">
              <a:avLst/>
            </a:prstGeom>
            <a:effectLst>
              <a:outerShdw blurRad="50800" dist="38100" dir="2700000" algn="tl" rotWithShape="0">
                <a:prstClr val="black">
                  <a:alpha val="40000"/>
                </a:prstClr>
              </a:outerShdw>
            </a:effectLst>
          </p:spPr>
        </p:pic>
        <p:pic>
          <p:nvPicPr>
            <p:cNvPr id="4" name="Zappy"/>
            <p:cNvPicPr>
              <a:picLocks noChangeAspect="1"/>
            </p:cNvPicPr>
            <p:nvPr/>
          </p:nvPicPr>
          <p:blipFill>
            <a:blip r:embed="rId19">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54178" y="2539348"/>
              <a:ext cx="3881411" cy="3881411"/>
            </a:xfrm>
            <a:prstGeom prst="rect">
              <a:avLst/>
            </a:prstGeom>
            <a:effectLst>
              <a:outerShdw blurRad="50800" dist="38100" dir="2700000" algn="tl" rotWithShape="0">
                <a:prstClr val="black">
                  <a:alpha val="40000"/>
                </a:prstClr>
              </a:outerShdw>
            </a:effectLst>
          </p:spPr>
        </p:pic>
      </p:grpSp>
      <p:grpSp>
        <p:nvGrpSpPr>
          <p:cNvPr id="13" name="Text Box 1"/>
          <p:cNvGrpSpPr/>
          <p:nvPr/>
        </p:nvGrpSpPr>
        <p:grpSpPr>
          <a:xfrm>
            <a:off x="218142" y="6497635"/>
            <a:ext cx="2936769" cy="1518410"/>
            <a:chOff x="218142" y="6497635"/>
            <a:chExt cx="2936769" cy="1518410"/>
          </a:xfrm>
        </p:grpSpPr>
        <p:sp>
          <p:nvSpPr>
            <p:cNvPr id="3" name="Level 1 Text Box"/>
            <p:cNvSpPr/>
            <p:nvPr/>
          </p:nvSpPr>
          <p:spPr>
            <a:xfrm>
              <a:off x="218142" y="6497635"/>
              <a:ext cx="2936769" cy="1518410"/>
            </a:xfrm>
            <a:prstGeom prst="rect">
              <a:avLst/>
            </a:prstGeom>
            <a:solidFill>
              <a:srgbClr val="2AC486"/>
            </a:solidFill>
            <a:ln>
              <a:solidFill>
                <a:schemeClr val="bg1"/>
              </a:solidFill>
            </a:ln>
            <a:effectLst>
              <a:outerShdw blurRad="101600" dist="1143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19" name="Zoom Lines"/>
            <p:cNvSpPr/>
            <p:nvPr/>
          </p:nvSpPr>
          <p:spPr>
            <a:xfrm>
              <a:off x="218142" y="6497635"/>
              <a:ext cx="2936769" cy="1518410"/>
            </a:xfrm>
            <a:prstGeom prst="rect">
              <a:avLst/>
            </a:prstGeom>
            <a:blipFill dpi="0" rotWithShape="1">
              <a:blip r:embed="rId21">
                <a:alphaModFix amt="25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sp>
        <p:nvSpPr>
          <p:cNvPr id="12" name="Level 1"/>
          <p:cNvSpPr txBox="1"/>
          <p:nvPr/>
        </p:nvSpPr>
        <p:spPr>
          <a:xfrm>
            <a:off x="218142" y="6314264"/>
            <a:ext cx="2936769" cy="923330"/>
          </a:xfrm>
          <a:prstGeom prst="rect">
            <a:avLst/>
          </a:prstGeom>
          <a:noFill/>
        </p:spPr>
        <p:txBody>
          <a:bodyPr wrap="square" rtlCol="0">
            <a:spAutoFit/>
          </a:bodyPr>
          <a:lstStyle/>
          <a:p>
            <a:pPr algn="ctr"/>
            <a:r>
              <a:rPr lang="en-US" altLang="ko-KR" sz="4000" dirty="0" smtClean="0">
                <a:ln>
                  <a:solidFill>
                    <a:schemeClr val="bg1"/>
                  </a:solidFill>
                </a:ln>
                <a:gradFill flip="none" rotWithShape="1">
                  <a:gsLst>
                    <a:gs pos="0">
                      <a:schemeClr val="tx1"/>
                    </a:gs>
                    <a:gs pos="12000">
                      <a:srgbClr val="F3D17D"/>
                    </a:gs>
                    <a:gs pos="30000">
                      <a:srgbClr val="E5B12F"/>
                    </a:gs>
                    <a:gs pos="45000">
                      <a:srgbClr val="F4DD7C"/>
                    </a:gs>
                    <a:gs pos="77000">
                      <a:srgbClr val="E29732"/>
                    </a:gs>
                    <a:gs pos="100000">
                      <a:schemeClr val="tx1"/>
                    </a:gs>
                  </a:gsLst>
                  <a:lin ang="2700000" scaled="0"/>
                  <a:tileRect/>
                </a:gradFill>
                <a:effectLst>
                  <a:outerShdw blurRad="50800" dist="50800" dir="2700000" algn="tl" rotWithShape="0">
                    <a:prstClr val="black">
                      <a:alpha val="90000"/>
                    </a:prstClr>
                  </a:outerShdw>
                </a:effectLst>
                <a:latin typeface="Bangers" panose="00000500000000000000" pitchFamily="2" charset="0"/>
              </a:rPr>
              <a:t>Level</a:t>
            </a:r>
            <a:r>
              <a:rPr lang="en-US" altLang="ko-KR" sz="4000" dirty="0" smtClean="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50800" dir="2700000" algn="tl" rotWithShape="0">
                    <a:prstClr val="black">
                      <a:alpha val="90000"/>
                    </a:prstClr>
                  </a:outerShdw>
                </a:effectLst>
                <a:latin typeface="Bangers" panose="00000500000000000000" pitchFamily="2" charset="0"/>
              </a:rPr>
              <a:t> </a:t>
            </a:r>
            <a:r>
              <a:rPr lang="en-US" altLang="ko-KR" sz="5400" dirty="0" smtClean="0">
                <a:ln>
                  <a:solidFill>
                    <a:schemeClr val="bg1"/>
                  </a:solidFill>
                </a:ln>
                <a:effectLst>
                  <a:outerShdw blurRad="50800" dist="50800" dir="2700000" algn="tl" rotWithShape="0">
                    <a:prstClr val="black">
                      <a:alpha val="90000"/>
                    </a:prstClr>
                  </a:outerShdw>
                </a:effectLst>
                <a:latin typeface="Bangers" panose="00000500000000000000" pitchFamily="2" charset="0"/>
              </a:rPr>
              <a:t>1</a:t>
            </a:r>
            <a:endParaRPr lang="en-US" sz="4000" dirty="0">
              <a:ln>
                <a:solidFill>
                  <a:schemeClr val="bg1"/>
                </a:solidFill>
              </a:ln>
              <a:effectLst>
                <a:outerShdw blurRad="50800" dist="50800" dir="2700000" algn="tl" rotWithShape="0">
                  <a:prstClr val="black">
                    <a:alpha val="90000"/>
                  </a:prstClr>
                </a:outerShdw>
              </a:effectLst>
              <a:latin typeface="Bangers" panose="00000500000000000000" pitchFamily="2" charset="0"/>
            </a:endParaRPr>
          </a:p>
        </p:txBody>
      </p:sp>
      <p:sp>
        <p:nvSpPr>
          <p:cNvPr id="14" name="Level 1 Details"/>
          <p:cNvSpPr txBox="1"/>
          <p:nvPr/>
        </p:nvSpPr>
        <p:spPr>
          <a:xfrm>
            <a:off x="218142" y="7067128"/>
            <a:ext cx="2936769" cy="969496"/>
          </a:xfrm>
          <a:prstGeom prst="rect">
            <a:avLst/>
          </a:prstGeom>
          <a:noFill/>
          <a:effectLst/>
        </p:spPr>
        <p:txBody>
          <a:bodyPr wrap="square" rtlCol="0">
            <a:spAutoFit/>
          </a:bodyPr>
          <a:lstStyle/>
          <a:p>
            <a:r>
              <a:rPr lang="en-US" sz="2000" dirty="0" smtClean="0">
                <a:effectLst>
                  <a:outerShdw blurRad="50800" dist="38100" dir="2700000" algn="tl" rotWithShape="0">
                    <a:prstClr val="black"/>
                  </a:outerShdw>
                </a:effectLst>
                <a:latin typeface="Bangers" panose="00000500000000000000" pitchFamily="2" charset="0"/>
              </a:rPr>
              <a:t>Name:</a:t>
            </a:r>
            <a:r>
              <a:rPr lang="en-US" dirty="0" smtClean="0">
                <a:effectLst>
                  <a:outerShdw blurRad="50800" dist="38100" dir="2700000" algn="tl" rotWithShape="0">
                    <a:prstClr val="black"/>
                  </a:outerShdw>
                </a:effectLst>
                <a:latin typeface="Bangers" panose="00000500000000000000" pitchFamily="2" charset="0"/>
              </a:rPr>
              <a:t>   </a:t>
            </a:r>
            <a:r>
              <a:rPr lang="en-US" sz="3200" dirty="0" smtClean="0">
                <a:effectLst>
                  <a:outerShdw blurRad="50800" dist="38100" dir="2700000" algn="tl" rotWithShape="0">
                    <a:prstClr val="black"/>
                  </a:outerShdw>
                </a:effectLst>
                <a:latin typeface="Bangers" panose="00000500000000000000" pitchFamily="2" charset="0"/>
              </a:rPr>
              <a:t>Zappy</a:t>
            </a:r>
            <a:endParaRPr lang="en-US" dirty="0" smtClean="0">
              <a:effectLst>
                <a:outerShdw blurRad="50800" dist="38100" dir="2700000" algn="tl" rotWithShape="0">
                  <a:prstClr val="black"/>
                </a:outerShdw>
              </a:effectLst>
              <a:latin typeface="Bangers" panose="00000500000000000000" pitchFamily="2" charset="0"/>
            </a:endParaRPr>
          </a:p>
          <a:p>
            <a:r>
              <a:rPr lang="en-US" sz="2000" dirty="0" smtClean="0">
                <a:effectLst>
                  <a:outerShdw blurRad="50800" dist="38100" dir="2700000" algn="tl" rotWithShape="0">
                    <a:prstClr val="black"/>
                  </a:outerShdw>
                </a:effectLst>
                <a:latin typeface="Bangers" panose="00000500000000000000" pitchFamily="2" charset="0"/>
              </a:rPr>
              <a:t>Power:</a:t>
            </a:r>
            <a:r>
              <a:rPr lang="en-US" dirty="0" smtClean="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Lightning</a:t>
            </a:r>
            <a:endParaRPr lang="en-US" sz="2800" dirty="0">
              <a:effectLst>
                <a:outerShdw blurRad="50800" dist="38100" dir="2700000" algn="tl" rotWithShape="0">
                  <a:prstClr val="black"/>
                </a:outerShdw>
              </a:effectLst>
              <a:latin typeface="Bangers" panose="00000500000000000000" pitchFamily="2" charset="0"/>
            </a:endParaRPr>
          </a:p>
        </p:txBody>
      </p:sp>
      <p:grpSp>
        <p:nvGrpSpPr>
          <p:cNvPr id="22" name="Text Box 2"/>
          <p:cNvGrpSpPr/>
          <p:nvPr/>
        </p:nvGrpSpPr>
        <p:grpSpPr>
          <a:xfrm>
            <a:off x="3911603" y="5897900"/>
            <a:ext cx="2936769" cy="2118144"/>
            <a:chOff x="218142" y="6497635"/>
            <a:chExt cx="2936769" cy="1518410"/>
          </a:xfrm>
        </p:grpSpPr>
        <p:sp>
          <p:nvSpPr>
            <p:cNvPr id="24" name="Level 2 Text Box"/>
            <p:cNvSpPr/>
            <p:nvPr/>
          </p:nvSpPr>
          <p:spPr>
            <a:xfrm>
              <a:off x="218142" y="6497635"/>
              <a:ext cx="2936769" cy="1518410"/>
            </a:xfrm>
            <a:prstGeom prst="rect">
              <a:avLst/>
            </a:prstGeom>
            <a:solidFill>
              <a:srgbClr val="FF913F"/>
            </a:solidFill>
            <a:ln>
              <a:solidFill>
                <a:schemeClr val="bg1"/>
              </a:solidFill>
            </a:ln>
            <a:effectLst>
              <a:outerShdw blurRad="101600" dist="1143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25" name="Zoom Lines"/>
            <p:cNvSpPr/>
            <p:nvPr/>
          </p:nvSpPr>
          <p:spPr>
            <a:xfrm>
              <a:off x="218142" y="6497635"/>
              <a:ext cx="2936769" cy="1518410"/>
            </a:xfrm>
            <a:prstGeom prst="rect">
              <a:avLst/>
            </a:prstGeom>
            <a:blipFill dpi="0" rotWithShape="1">
              <a:blip r:embed="rId21">
                <a:alphaModFix amt="25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sp>
        <p:nvSpPr>
          <p:cNvPr id="26" name="Level 2"/>
          <p:cNvSpPr txBox="1"/>
          <p:nvPr/>
        </p:nvSpPr>
        <p:spPr>
          <a:xfrm>
            <a:off x="3911603" y="5714529"/>
            <a:ext cx="2936769" cy="923330"/>
          </a:xfrm>
          <a:prstGeom prst="rect">
            <a:avLst/>
          </a:prstGeom>
          <a:noFill/>
        </p:spPr>
        <p:txBody>
          <a:bodyPr wrap="square" rtlCol="0">
            <a:spAutoFit/>
          </a:bodyPr>
          <a:lstStyle/>
          <a:p>
            <a:pPr algn="ctr"/>
            <a:r>
              <a:rPr lang="en-US" altLang="ko-KR" sz="4000" dirty="0" smtClean="0">
                <a:ln>
                  <a:solidFill>
                    <a:schemeClr val="bg1"/>
                  </a:solidFill>
                </a:ln>
                <a:gradFill flip="none" rotWithShape="1">
                  <a:gsLst>
                    <a:gs pos="0">
                      <a:schemeClr val="tx1"/>
                    </a:gs>
                    <a:gs pos="12000">
                      <a:srgbClr val="F3D17D"/>
                    </a:gs>
                    <a:gs pos="30000">
                      <a:srgbClr val="E5B12F"/>
                    </a:gs>
                    <a:gs pos="45000">
                      <a:srgbClr val="F4DD7C"/>
                    </a:gs>
                    <a:gs pos="77000">
                      <a:srgbClr val="E29732"/>
                    </a:gs>
                    <a:gs pos="100000">
                      <a:schemeClr val="tx1"/>
                    </a:gs>
                  </a:gsLst>
                  <a:lin ang="2700000" scaled="0"/>
                  <a:tileRect/>
                </a:gradFill>
                <a:effectLst>
                  <a:outerShdw blurRad="50800" dist="50800" dir="2700000" algn="tl" rotWithShape="0">
                    <a:prstClr val="black">
                      <a:alpha val="90000"/>
                    </a:prstClr>
                  </a:outerShdw>
                </a:effectLst>
                <a:latin typeface="Bangers" panose="00000500000000000000" pitchFamily="2" charset="0"/>
              </a:rPr>
              <a:t>Level</a:t>
            </a:r>
            <a:r>
              <a:rPr lang="en-US" altLang="ko-KR" sz="4000" dirty="0" smtClean="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50800" dir="2700000" algn="tl" rotWithShape="0">
                    <a:prstClr val="black">
                      <a:alpha val="90000"/>
                    </a:prstClr>
                  </a:outerShdw>
                </a:effectLst>
                <a:latin typeface="Bangers" panose="00000500000000000000" pitchFamily="2" charset="0"/>
              </a:rPr>
              <a:t> </a:t>
            </a:r>
            <a:r>
              <a:rPr lang="en-US" altLang="ko-KR" sz="5400" dirty="0" smtClean="0">
                <a:ln>
                  <a:solidFill>
                    <a:schemeClr val="bg1"/>
                  </a:solidFill>
                </a:ln>
                <a:effectLst>
                  <a:outerShdw blurRad="50800" dist="50800" dir="2700000" algn="tl" rotWithShape="0">
                    <a:prstClr val="black">
                      <a:alpha val="90000"/>
                    </a:prstClr>
                  </a:outerShdw>
                </a:effectLst>
                <a:latin typeface="Bangers" panose="00000500000000000000" pitchFamily="2" charset="0"/>
              </a:rPr>
              <a:t>2</a:t>
            </a:r>
            <a:endParaRPr lang="en-US" sz="4000" dirty="0">
              <a:ln>
                <a:solidFill>
                  <a:schemeClr val="bg1"/>
                </a:solidFill>
              </a:ln>
              <a:effectLst>
                <a:outerShdw blurRad="50800" dist="50800" dir="2700000" algn="tl" rotWithShape="0">
                  <a:prstClr val="black">
                    <a:alpha val="90000"/>
                  </a:prstClr>
                </a:outerShdw>
              </a:effectLst>
              <a:latin typeface="Bangers" panose="00000500000000000000" pitchFamily="2" charset="0"/>
            </a:endParaRPr>
          </a:p>
        </p:txBody>
      </p:sp>
      <p:sp>
        <p:nvSpPr>
          <p:cNvPr id="27" name="Level 2 Details"/>
          <p:cNvSpPr txBox="1"/>
          <p:nvPr/>
        </p:nvSpPr>
        <p:spPr>
          <a:xfrm>
            <a:off x="3911603" y="6571568"/>
            <a:ext cx="2936769" cy="1546577"/>
          </a:xfrm>
          <a:prstGeom prst="rect">
            <a:avLst/>
          </a:prstGeom>
          <a:noFill/>
        </p:spPr>
        <p:txBody>
          <a:bodyPr wrap="square" rtlCol="0">
            <a:spAutoFit/>
          </a:bodyPr>
          <a:lstStyle/>
          <a:p>
            <a:r>
              <a:rPr lang="en-US" sz="2000" dirty="0" smtClean="0">
                <a:effectLst>
                  <a:outerShdw blurRad="50800" dist="38100" dir="2700000" algn="tl" rotWithShape="0">
                    <a:prstClr val="black"/>
                  </a:outerShdw>
                </a:effectLst>
                <a:latin typeface="Bangers" panose="00000500000000000000" pitchFamily="2" charset="0"/>
              </a:rPr>
              <a:t>Name:</a:t>
            </a:r>
            <a:r>
              <a:rPr lang="en-US" dirty="0" smtClean="0">
                <a:effectLst>
                  <a:outerShdw blurRad="50800" dist="38100" dir="2700000" algn="tl" rotWithShape="0">
                    <a:prstClr val="black"/>
                  </a:outerShdw>
                </a:effectLst>
                <a:latin typeface="Bangers" panose="00000500000000000000" pitchFamily="2" charset="0"/>
              </a:rPr>
              <a:t>     </a:t>
            </a:r>
            <a:r>
              <a:rPr lang="en-US" sz="3200" dirty="0" smtClean="0">
                <a:effectLst>
                  <a:outerShdw blurRad="50800" dist="38100" dir="2700000" algn="tl" rotWithShape="0">
                    <a:prstClr val="black"/>
                  </a:outerShdw>
                </a:effectLst>
                <a:latin typeface="Bangers" panose="00000500000000000000" pitchFamily="2" charset="0"/>
              </a:rPr>
              <a:t>Arcana</a:t>
            </a:r>
            <a:endParaRPr lang="en-US" dirty="0" smtClean="0">
              <a:effectLst>
                <a:outerShdw blurRad="50800" dist="38100" dir="2700000" algn="tl" rotWithShape="0">
                  <a:prstClr val="black"/>
                </a:outerShdw>
              </a:effectLst>
              <a:latin typeface="Bangers" panose="00000500000000000000" pitchFamily="2" charset="0"/>
            </a:endParaRPr>
          </a:p>
          <a:p>
            <a:r>
              <a:rPr lang="en-US" sz="2000" dirty="0" smtClean="0">
                <a:effectLst>
                  <a:outerShdw blurRad="50800" dist="38100" dir="2700000" algn="tl" rotWithShape="0">
                    <a:prstClr val="black"/>
                  </a:outerShdw>
                </a:effectLst>
                <a:latin typeface="Bangers" panose="00000500000000000000" pitchFamily="2" charset="0"/>
              </a:rPr>
              <a:t>Powers:</a:t>
            </a:r>
            <a:r>
              <a:rPr lang="en-US" dirty="0" smtClean="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Magic</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Portals</a:t>
            </a:r>
            <a:endParaRPr lang="en-US" sz="2800" dirty="0">
              <a:effectLst>
                <a:outerShdw blurRad="50800" dist="38100" dir="2700000" algn="tl" rotWithShape="0">
                  <a:prstClr val="black"/>
                </a:outerShdw>
              </a:effectLst>
              <a:latin typeface="Bangers" panose="00000500000000000000" pitchFamily="2" charset="0"/>
            </a:endParaRPr>
          </a:p>
        </p:txBody>
      </p:sp>
      <p:grpSp>
        <p:nvGrpSpPr>
          <p:cNvPr id="28" name="Text Box 3"/>
          <p:cNvGrpSpPr/>
          <p:nvPr/>
        </p:nvGrpSpPr>
        <p:grpSpPr>
          <a:xfrm>
            <a:off x="7756376" y="5266940"/>
            <a:ext cx="2936769" cy="2749104"/>
            <a:chOff x="218142" y="6497635"/>
            <a:chExt cx="2936769" cy="1518410"/>
          </a:xfrm>
        </p:grpSpPr>
        <p:sp>
          <p:nvSpPr>
            <p:cNvPr id="29" name="Level 3 Text Box"/>
            <p:cNvSpPr/>
            <p:nvPr/>
          </p:nvSpPr>
          <p:spPr>
            <a:xfrm>
              <a:off x="218142" y="6497635"/>
              <a:ext cx="2936769" cy="1518410"/>
            </a:xfrm>
            <a:prstGeom prst="rect">
              <a:avLst/>
            </a:prstGeom>
            <a:solidFill>
              <a:srgbClr val="00B0F0"/>
            </a:solidFill>
            <a:ln>
              <a:solidFill>
                <a:schemeClr val="bg1"/>
              </a:solidFill>
            </a:ln>
            <a:effectLst>
              <a:outerShdw blurRad="101600" dist="1143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30" name="Zoom Lines"/>
            <p:cNvSpPr/>
            <p:nvPr/>
          </p:nvSpPr>
          <p:spPr>
            <a:xfrm>
              <a:off x="218142" y="6497635"/>
              <a:ext cx="2936769" cy="1518410"/>
            </a:xfrm>
            <a:prstGeom prst="rect">
              <a:avLst/>
            </a:prstGeom>
            <a:blipFill dpi="0" rotWithShape="1">
              <a:blip r:embed="rId21">
                <a:alphaModFix amt="25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sp>
        <p:nvSpPr>
          <p:cNvPr id="31" name="Level 3"/>
          <p:cNvSpPr txBox="1"/>
          <p:nvPr/>
        </p:nvSpPr>
        <p:spPr>
          <a:xfrm>
            <a:off x="7756376" y="5083569"/>
            <a:ext cx="2936769" cy="923330"/>
          </a:xfrm>
          <a:prstGeom prst="rect">
            <a:avLst/>
          </a:prstGeom>
          <a:noFill/>
        </p:spPr>
        <p:txBody>
          <a:bodyPr wrap="square" rtlCol="0">
            <a:spAutoFit/>
          </a:bodyPr>
          <a:lstStyle/>
          <a:p>
            <a:pPr algn="ctr"/>
            <a:r>
              <a:rPr lang="en-US" altLang="ko-KR" sz="4000" dirty="0" smtClean="0">
                <a:ln>
                  <a:solidFill>
                    <a:schemeClr val="bg1"/>
                  </a:solidFill>
                </a:ln>
                <a:gradFill flip="none" rotWithShape="1">
                  <a:gsLst>
                    <a:gs pos="0">
                      <a:schemeClr val="tx1"/>
                    </a:gs>
                    <a:gs pos="12000">
                      <a:srgbClr val="F3D17D"/>
                    </a:gs>
                    <a:gs pos="30000">
                      <a:srgbClr val="E5B12F"/>
                    </a:gs>
                    <a:gs pos="45000">
                      <a:srgbClr val="F4DD7C"/>
                    </a:gs>
                    <a:gs pos="77000">
                      <a:srgbClr val="E29732"/>
                    </a:gs>
                    <a:gs pos="100000">
                      <a:schemeClr val="tx1"/>
                    </a:gs>
                  </a:gsLst>
                  <a:lin ang="2700000" scaled="0"/>
                  <a:tileRect/>
                </a:gradFill>
                <a:effectLst>
                  <a:outerShdw blurRad="50800" dist="50800" dir="2700000" algn="tl" rotWithShape="0">
                    <a:prstClr val="black">
                      <a:alpha val="90000"/>
                    </a:prstClr>
                  </a:outerShdw>
                </a:effectLst>
                <a:latin typeface="Bangers" panose="00000500000000000000" pitchFamily="2" charset="0"/>
              </a:rPr>
              <a:t>Level</a:t>
            </a:r>
            <a:r>
              <a:rPr lang="en-US" altLang="ko-KR" sz="4000" dirty="0" smtClean="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50800" dir="2700000" algn="tl" rotWithShape="0">
                    <a:prstClr val="black">
                      <a:alpha val="90000"/>
                    </a:prstClr>
                  </a:outerShdw>
                </a:effectLst>
                <a:latin typeface="Bangers" panose="00000500000000000000" pitchFamily="2" charset="0"/>
              </a:rPr>
              <a:t> </a:t>
            </a:r>
            <a:r>
              <a:rPr lang="en-US" altLang="ko-KR" sz="5400" dirty="0" smtClean="0">
                <a:ln>
                  <a:solidFill>
                    <a:schemeClr val="bg1"/>
                  </a:solidFill>
                </a:ln>
                <a:effectLst>
                  <a:outerShdw blurRad="50800" dist="50800" dir="2700000" algn="tl" rotWithShape="0">
                    <a:prstClr val="black">
                      <a:alpha val="90000"/>
                    </a:prstClr>
                  </a:outerShdw>
                </a:effectLst>
                <a:latin typeface="Bangers" panose="00000500000000000000" pitchFamily="2" charset="0"/>
              </a:rPr>
              <a:t>3</a:t>
            </a:r>
            <a:endParaRPr lang="en-US" sz="4000" dirty="0">
              <a:ln>
                <a:solidFill>
                  <a:schemeClr val="bg1"/>
                </a:solidFill>
              </a:ln>
              <a:effectLst>
                <a:outerShdw blurRad="50800" dist="50800" dir="2700000" algn="tl" rotWithShape="0">
                  <a:prstClr val="black">
                    <a:alpha val="90000"/>
                  </a:prstClr>
                </a:outerShdw>
              </a:effectLst>
              <a:latin typeface="Bangers" panose="00000500000000000000" pitchFamily="2" charset="0"/>
            </a:endParaRPr>
          </a:p>
        </p:txBody>
      </p:sp>
      <p:sp>
        <p:nvSpPr>
          <p:cNvPr id="32" name="Level 3 Details"/>
          <p:cNvSpPr txBox="1"/>
          <p:nvPr/>
        </p:nvSpPr>
        <p:spPr>
          <a:xfrm>
            <a:off x="7756376" y="5871158"/>
            <a:ext cx="2936769" cy="2221121"/>
          </a:xfrm>
          <a:prstGeom prst="rect">
            <a:avLst/>
          </a:prstGeom>
          <a:noFill/>
        </p:spPr>
        <p:txBody>
          <a:bodyPr wrap="square" rtlCol="0">
            <a:spAutoFit/>
          </a:bodyPr>
          <a:lstStyle/>
          <a:p>
            <a:pPr>
              <a:lnSpc>
                <a:spcPts val="3840"/>
              </a:lnSpc>
            </a:pPr>
            <a:r>
              <a:rPr lang="en-US" sz="2000" dirty="0" smtClean="0">
                <a:effectLst>
                  <a:outerShdw blurRad="50800" dist="38100" dir="2700000" algn="tl" rotWithShape="0">
                    <a:prstClr val="black"/>
                  </a:outerShdw>
                </a:effectLst>
                <a:latin typeface="Bangers" panose="00000500000000000000" pitchFamily="2" charset="0"/>
              </a:rPr>
              <a:t>Name:</a:t>
            </a:r>
            <a:r>
              <a:rPr lang="en-US" dirty="0" smtClean="0">
                <a:effectLst>
                  <a:outerShdw blurRad="50800" dist="38100" dir="2700000" algn="tl" rotWithShape="0">
                    <a:prstClr val="black"/>
                  </a:outerShdw>
                </a:effectLst>
                <a:latin typeface="Bangers" panose="00000500000000000000" pitchFamily="2" charset="0"/>
              </a:rPr>
              <a:t>     </a:t>
            </a:r>
            <a:r>
              <a:rPr lang="en-US" sz="3200" dirty="0" err="1" smtClean="0">
                <a:effectLst>
                  <a:outerShdw blurRad="50800" dist="38100" dir="2700000" algn="tl" rotWithShape="0">
                    <a:prstClr val="black"/>
                  </a:outerShdw>
                </a:effectLst>
                <a:latin typeface="Bangers" panose="00000500000000000000" pitchFamily="2" charset="0"/>
              </a:rPr>
              <a:t>Snowfist</a:t>
            </a:r>
            <a:endParaRPr lang="en-US" dirty="0" smtClean="0">
              <a:effectLst>
                <a:outerShdw blurRad="50800" dist="38100" dir="2700000" algn="tl" rotWithShape="0">
                  <a:prstClr val="black"/>
                </a:outerShdw>
              </a:effectLst>
              <a:latin typeface="Bangers" panose="00000500000000000000" pitchFamily="2" charset="0"/>
            </a:endParaRPr>
          </a:p>
          <a:p>
            <a:pPr>
              <a:lnSpc>
                <a:spcPts val="3840"/>
              </a:lnSpc>
            </a:pPr>
            <a:r>
              <a:rPr lang="en-US" sz="2000" dirty="0" smtClean="0">
                <a:effectLst>
                  <a:outerShdw blurRad="50800" dist="38100" dir="2700000" algn="tl" rotWithShape="0">
                    <a:prstClr val="black"/>
                  </a:outerShdw>
                </a:effectLst>
                <a:latin typeface="Bangers" panose="00000500000000000000" pitchFamily="2" charset="0"/>
              </a:rPr>
              <a:t>Powers:</a:t>
            </a:r>
            <a:r>
              <a:rPr lang="en-US" dirty="0" smtClean="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Strength</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Size</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Toughness</a:t>
            </a:r>
            <a:endParaRPr lang="en-US" sz="2800" dirty="0">
              <a:effectLst>
                <a:outerShdw blurRad="50800" dist="38100" dir="2700000" algn="tl" rotWithShape="0">
                  <a:prstClr val="black"/>
                </a:outerShdw>
              </a:effectLst>
              <a:latin typeface="Bangers" panose="00000500000000000000" pitchFamily="2" charset="0"/>
            </a:endParaRPr>
          </a:p>
        </p:txBody>
      </p:sp>
      <p:grpSp>
        <p:nvGrpSpPr>
          <p:cNvPr id="33" name="Text Box 4"/>
          <p:cNvGrpSpPr/>
          <p:nvPr/>
        </p:nvGrpSpPr>
        <p:grpSpPr>
          <a:xfrm>
            <a:off x="11452013" y="4505756"/>
            <a:ext cx="2936769" cy="3510288"/>
            <a:chOff x="218142" y="6497635"/>
            <a:chExt cx="2936769" cy="1518410"/>
          </a:xfrm>
        </p:grpSpPr>
        <p:sp>
          <p:nvSpPr>
            <p:cNvPr id="34" name="Level 4 Text Box"/>
            <p:cNvSpPr/>
            <p:nvPr/>
          </p:nvSpPr>
          <p:spPr>
            <a:xfrm>
              <a:off x="218142" y="6497635"/>
              <a:ext cx="2936769" cy="1518410"/>
            </a:xfrm>
            <a:prstGeom prst="rect">
              <a:avLst/>
            </a:prstGeom>
            <a:solidFill>
              <a:srgbClr val="7030A0"/>
            </a:solidFill>
            <a:ln>
              <a:solidFill>
                <a:schemeClr val="bg1"/>
              </a:solidFill>
            </a:ln>
            <a:effectLst>
              <a:outerShdw blurRad="101600" dist="1143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sp>
          <p:nvSpPr>
            <p:cNvPr id="35" name="Zoom Lines"/>
            <p:cNvSpPr/>
            <p:nvPr/>
          </p:nvSpPr>
          <p:spPr>
            <a:xfrm>
              <a:off x="218142" y="6497635"/>
              <a:ext cx="2936769" cy="1518410"/>
            </a:xfrm>
            <a:prstGeom prst="rect">
              <a:avLst/>
            </a:prstGeom>
            <a:blipFill dpi="0" rotWithShape="1">
              <a:blip r:embed="rId21">
                <a:alphaModFix amt="25000"/>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lsamiq Sans" panose="02000603000000000000" pitchFamily="2" charset="0"/>
              </a:endParaRPr>
            </a:p>
          </p:txBody>
        </p:sp>
      </p:grpSp>
      <p:sp>
        <p:nvSpPr>
          <p:cNvPr id="36" name="Level 4"/>
          <p:cNvSpPr txBox="1"/>
          <p:nvPr/>
        </p:nvSpPr>
        <p:spPr>
          <a:xfrm>
            <a:off x="11452013" y="4322385"/>
            <a:ext cx="2936769" cy="923330"/>
          </a:xfrm>
          <a:prstGeom prst="rect">
            <a:avLst/>
          </a:prstGeom>
          <a:noFill/>
        </p:spPr>
        <p:txBody>
          <a:bodyPr wrap="square" rtlCol="0">
            <a:spAutoFit/>
          </a:bodyPr>
          <a:lstStyle/>
          <a:p>
            <a:pPr algn="ctr"/>
            <a:r>
              <a:rPr lang="en-US" altLang="ko-KR" sz="4000" dirty="0" smtClean="0">
                <a:ln>
                  <a:solidFill>
                    <a:schemeClr val="bg1"/>
                  </a:solidFill>
                </a:ln>
                <a:gradFill flip="none" rotWithShape="1">
                  <a:gsLst>
                    <a:gs pos="0">
                      <a:schemeClr val="tx1"/>
                    </a:gs>
                    <a:gs pos="12000">
                      <a:srgbClr val="F3D17D"/>
                    </a:gs>
                    <a:gs pos="30000">
                      <a:srgbClr val="E5B12F"/>
                    </a:gs>
                    <a:gs pos="45000">
                      <a:srgbClr val="F4DD7C"/>
                    </a:gs>
                    <a:gs pos="77000">
                      <a:srgbClr val="E29732"/>
                    </a:gs>
                    <a:gs pos="100000">
                      <a:schemeClr val="tx1"/>
                    </a:gs>
                  </a:gsLst>
                  <a:lin ang="2700000" scaled="0"/>
                  <a:tileRect/>
                </a:gradFill>
                <a:effectLst>
                  <a:outerShdw blurRad="50800" dist="50800" dir="2700000" algn="tl" rotWithShape="0">
                    <a:prstClr val="black">
                      <a:alpha val="90000"/>
                    </a:prstClr>
                  </a:outerShdw>
                </a:effectLst>
                <a:latin typeface="Bangers" panose="00000500000000000000" pitchFamily="2" charset="0"/>
              </a:rPr>
              <a:t>Level</a:t>
            </a:r>
            <a:r>
              <a:rPr lang="en-US" altLang="ko-KR" sz="4000" dirty="0" smtClean="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50800" dir="2700000" algn="tl" rotWithShape="0">
                    <a:prstClr val="black">
                      <a:alpha val="90000"/>
                    </a:prstClr>
                  </a:outerShdw>
                </a:effectLst>
                <a:latin typeface="Bangers" panose="00000500000000000000" pitchFamily="2" charset="0"/>
              </a:rPr>
              <a:t> </a:t>
            </a:r>
            <a:r>
              <a:rPr lang="en-US" altLang="ko-KR" sz="5400" dirty="0" smtClean="0">
                <a:ln>
                  <a:solidFill>
                    <a:schemeClr val="bg1"/>
                  </a:solidFill>
                </a:ln>
                <a:effectLst>
                  <a:outerShdw blurRad="50800" dist="50800" dir="2700000" algn="tl" rotWithShape="0">
                    <a:prstClr val="black">
                      <a:alpha val="90000"/>
                    </a:prstClr>
                  </a:outerShdw>
                </a:effectLst>
                <a:latin typeface="Bangers" panose="00000500000000000000" pitchFamily="2" charset="0"/>
              </a:rPr>
              <a:t>4</a:t>
            </a:r>
            <a:endParaRPr lang="en-US" sz="4000" dirty="0">
              <a:ln>
                <a:solidFill>
                  <a:schemeClr val="bg1"/>
                </a:solidFill>
              </a:ln>
              <a:effectLst>
                <a:outerShdw blurRad="50800" dist="50800" dir="2700000" algn="tl" rotWithShape="0">
                  <a:prstClr val="black">
                    <a:alpha val="90000"/>
                  </a:prstClr>
                </a:outerShdw>
              </a:effectLst>
              <a:latin typeface="Bangers" panose="00000500000000000000" pitchFamily="2" charset="0"/>
            </a:endParaRPr>
          </a:p>
        </p:txBody>
      </p:sp>
      <p:sp>
        <p:nvSpPr>
          <p:cNvPr id="37" name="Level 4 Details"/>
          <p:cNvSpPr txBox="1"/>
          <p:nvPr/>
        </p:nvSpPr>
        <p:spPr>
          <a:xfrm>
            <a:off x="11452013" y="5237299"/>
            <a:ext cx="2936769" cy="2875146"/>
          </a:xfrm>
          <a:prstGeom prst="rect">
            <a:avLst/>
          </a:prstGeom>
          <a:noFill/>
        </p:spPr>
        <p:txBody>
          <a:bodyPr wrap="square" rtlCol="0">
            <a:spAutoFit/>
          </a:bodyPr>
          <a:lstStyle/>
          <a:p>
            <a:pPr>
              <a:lnSpc>
                <a:spcPts val="4100"/>
              </a:lnSpc>
            </a:pPr>
            <a:r>
              <a:rPr lang="en-US" sz="2000" dirty="0" smtClean="0">
                <a:effectLst>
                  <a:outerShdw blurRad="50800" dist="38100" dir="2700000" algn="tl" rotWithShape="0">
                    <a:prstClr val="black"/>
                  </a:outerShdw>
                </a:effectLst>
                <a:latin typeface="Bangers" panose="00000500000000000000" pitchFamily="2" charset="0"/>
              </a:rPr>
              <a:t>Name:</a:t>
            </a:r>
            <a:r>
              <a:rPr lang="en-US" dirty="0" smtClean="0">
                <a:effectLst>
                  <a:outerShdw blurRad="50800" dist="38100" dir="2700000" algn="tl" rotWithShape="0">
                    <a:prstClr val="black"/>
                  </a:outerShdw>
                </a:effectLst>
                <a:latin typeface="Bangers" panose="00000500000000000000" pitchFamily="2" charset="0"/>
              </a:rPr>
              <a:t>     </a:t>
            </a:r>
            <a:r>
              <a:rPr lang="en-US" sz="3200" dirty="0" err="1" smtClean="0">
                <a:effectLst>
                  <a:outerShdw blurRad="50800" dist="38100" dir="2700000" algn="tl" rotWithShape="0">
                    <a:prstClr val="black"/>
                  </a:outerShdw>
                </a:effectLst>
                <a:latin typeface="Bangers" panose="00000500000000000000" pitchFamily="2" charset="0"/>
              </a:rPr>
              <a:t>Stellara</a:t>
            </a:r>
            <a:endParaRPr lang="en-US" dirty="0" smtClean="0">
              <a:effectLst>
                <a:outerShdw blurRad="50800" dist="38100" dir="2700000" algn="tl" rotWithShape="0">
                  <a:prstClr val="black"/>
                </a:outerShdw>
              </a:effectLst>
              <a:latin typeface="Bangers" panose="00000500000000000000" pitchFamily="2" charset="0"/>
            </a:endParaRPr>
          </a:p>
          <a:p>
            <a:pPr>
              <a:lnSpc>
                <a:spcPts val="4100"/>
              </a:lnSpc>
            </a:pPr>
            <a:r>
              <a:rPr lang="en-US" sz="2000" dirty="0" smtClean="0">
                <a:effectLst>
                  <a:outerShdw blurRad="50800" dist="38100" dir="2700000" algn="tl" rotWithShape="0">
                    <a:prstClr val="black"/>
                  </a:outerShdw>
                </a:effectLst>
                <a:latin typeface="Bangers" panose="00000500000000000000" pitchFamily="2" charset="0"/>
              </a:rPr>
              <a:t>Powers:</a:t>
            </a:r>
            <a:r>
              <a:rPr lang="en-US" dirty="0" smtClean="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Flight</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Strength</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Speed</a:t>
            </a:r>
          </a:p>
          <a:p>
            <a:pPr>
              <a:lnSpc>
                <a:spcPts val="4500"/>
              </a:lnSpc>
            </a:pPr>
            <a:r>
              <a:rPr lang="en-US" sz="2400" dirty="0">
                <a:effectLst>
                  <a:outerShdw blurRad="50800" dist="38100" dir="2700000" algn="tl" rotWithShape="0">
                    <a:prstClr val="black"/>
                  </a:outerShdw>
                </a:effectLst>
                <a:latin typeface="Bangers" panose="00000500000000000000" pitchFamily="2" charset="0"/>
              </a:rPr>
              <a:t> </a:t>
            </a:r>
            <a:r>
              <a:rPr lang="en-US" sz="2400" dirty="0" smtClean="0">
                <a:effectLst>
                  <a:outerShdw blurRad="50800" dist="38100" dir="2700000" algn="tl" rotWithShape="0">
                    <a:prstClr val="black"/>
                  </a:outerShdw>
                </a:effectLst>
                <a:latin typeface="Bangers" panose="00000500000000000000" pitchFamily="2" charset="0"/>
              </a:rPr>
              <a:t>          Cosmic Shield</a:t>
            </a:r>
            <a:endParaRPr lang="en-US" sz="2800" dirty="0">
              <a:effectLst>
                <a:outerShdw blurRad="50800" dist="38100" dir="2700000" algn="tl" rotWithShape="0">
                  <a:prstClr val="black"/>
                </a:outerShdw>
              </a:effectLst>
              <a:latin typeface="Bangers" panose="00000500000000000000" pitchFamily="2" charset="0"/>
            </a:endParaRPr>
          </a:p>
        </p:txBody>
      </p:sp>
      <p:pic>
        <p:nvPicPr>
          <p:cNvPr id="15" name="spell start short (ogsoundf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5147881" y="8939336"/>
            <a:ext cx="487363" cy="487363"/>
          </a:xfrm>
          <a:prstGeom prst="rect">
            <a:avLst/>
          </a:prstGeom>
        </p:spPr>
      </p:pic>
      <p:pic>
        <p:nvPicPr>
          <p:cNvPr id="16" name="electricity (wakerone CC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2"/>
          <a:stretch>
            <a:fillRect/>
          </a:stretch>
        </p:blipFill>
        <p:spPr>
          <a:xfrm>
            <a:off x="1442845" y="8939335"/>
            <a:ext cx="487363" cy="487363"/>
          </a:xfrm>
          <a:prstGeom prst="rect">
            <a:avLst/>
          </a:prstGeom>
        </p:spPr>
      </p:pic>
      <p:pic>
        <p:nvPicPr>
          <p:cNvPr id="38" name="roar6 (aarontheonly CC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2"/>
          <a:stretch>
            <a:fillRect/>
          </a:stretch>
        </p:blipFill>
        <p:spPr>
          <a:xfrm>
            <a:off x="9041975" y="8939334"/>
            <a:ext cx="487363" cy="487363"/>
          </a:xfrm>
          <a:prstGeom prst="rect">
            <a:avLst/>
          </a:prstGeom>
        </p:spPr>
      </p:pic>
      <p:pic>
        <p:nvPicPr>
          <p:cNvPr id="41" name="whoosh glow (qubodup waveplaySFX CC0).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3"/>
          <a:stretch>
            <a:fillRect/>
          </a:stretch>
        </p:blipFill>
        <p:spPr>
          <a:xfrm>
            <a:off x="12572243" y="8939333"/>
            <a:ext cx="487363" cy="487363"/>
          </a:xfrm>
          <a:prstGeom prst="rect">
            <a:avLst/>
          </a:prstGeom>
        </p:spPr>
      </p:pic>
    </p:spTree>
    <p:extLst>
      <p:ext uri="{BB962C8B-B14F-4D97-AF65-F5344CB8AC3E}">
        <p14:creationId xmlns:p14="http://schemas.microsoft.com/office/powerpoint/2010/main" val="203992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50" fill="hold"/>
                                        <p:tgtEl>
                                          <p:spTgt spid="9"/>
                                        </p:tgtEl>
                                        <p:attrNameLst>
                                          <p:attrName>ppt_x</p:attrName>
                                        </p:attrNameLst>
                                      </p:cBhvr>
                                      <p:tavLst>
                                        <p:tav tm="0">
                                          <p:val>
                                            <p:strVal val="#ppt_x"/>
                                          </p:val>
                                        </p:tav>
                                        <p:tav tm="100000">
                                          <p:val>
                                            <p:strVal val="#ppt_x"/>
                                          </p:val>
                                        </p:tav>
                                      </p:tavLst>
                                    </p:anim>
                                    <p:anim calcmode="lin" valueType="num">
                                      <p:cBhvr additive="base">
                                        <p:cTn id="8" dur="350" fill="hold"/>
                                        <p:tgtEl>
                                          <p:spTgt spid="9"/>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720" fill="hold"/>
                                        <p:tgtEl>
                                          <p:spTgt spid="16"/>
                                        </p:tgtEl>
                                      </p:cBhvr>
                                    </p:cmd>
                                  </p:childTnLst>
                                </p:cTn>
                              </p:par>
                              <p:par>
                                <p:cTn id="11" presetID="10" presetClass="entr" presetSubtype="0" fill="hold" nodeType="withEffect">
                                  <p:stCondLst>
                                    <p:cond delay="3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 presetClass="entr" presetSubtype="0" fill="hold" grpId="0" nodeType="withEffect">
                                  <p:stCondLst>
                                    <p:cond delay="850"/>
                                  </p:stCondLst>
                                  <p:iterate type="lt">
                                    <p:tmAbs val="100"/>
                                  </p:iterate>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grpId="0" nodeType="withEffect">
                                  <p:stCondLst>
                                    <p:cond delay="850"/>
                                  </p:stCondLst>
                                  <p:iterate type="lt">
                                    <p:tmAbs val="100"/>
                                  </p:iterate>
                                  <p:childTnLst>
                                    <p:set>
                                      <p:cBhvr>
                                        <p:cTn id="2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fill="hold"/>
                                        <p:tgtEl>
                                          <p:spTgt spid="10"/>
                                        </p:tgtEl>
                                        <p:attrNameLst>
                                          <p:attrName>ppt_x</p:attrName>
                                        </p:attrNameLst>
                                      </p:cBhvr>
                                      <p:tavLst>
                                        <p:tav tm="0">
                                          <p:val>
                                            <p:strVal val="#ppt_x"/>
                                          </p:val>
                                        </p:tav>
                                        <p:tav tm="100000">
                                          <p:val>
                                            <p:strVal val="#ppt_x"/>
                                          </p:val>
                                        </p:tav>
                                      </p:tavLst>
                                    </p:anim>
                                    <p:anim calcmode="lin" valueType="num">
                                      <p:cBhvr additive="base">
                                        <p:cTn id="26" dur="400" fill="hold"/>
                                        <p:tgtEl>
                                          <p:spTgt spid="10"/>
                                        </p:tgtEl>
                                        <p:attrNameLst>
                                          <p:attrName>ppt_y</p:attrName>
                                        </p:attrNameLst>
                                      </p:cBhvr>
                                      <p:tavLst>
                                        <p:tav tm="0">
                                          <p:val>
                                            <p:strVal val="1+#ppt_h/2"/>
                                          </p:val>
                                        </p:tav>
                                        <p:tav tm="100000">
                                          <p:val>
                                            <p:strVal val="#ppt_y"/>
                                          </p:val>
                                        </p:tav>
                                      </p:tavLst>
                                    </p:anim>
                                  </p:childTnLst>
                                </p:cTn>
                              </p:par>
                              <p:par>
                                <p:cTn id="27" presetID="1" presetClass="mediacall" presetSubtype="0" fill="hold" nodeType="withEffect">
                                  <p:stCondLst>
                                    <p:cond delay="0"/>
                                  </p:stCondLst>
                                  <p:childTnLst>
                                    <p:cmd type="call" cmd="playFrom(0.0)">
                                      <p:cBhvr>
                                        <p:cTn id="28" dur="2040" fill="hold"/>
                                        <p:tgtEl>
                                          <p:spTgt spid="15"/>
                                        </p:tgtEl>
                                      </p:cBhvr>
                                    </p:cmd>
                                  </p:childTnLst>
                                </p:cTn>
                              </p:par>
                              <p:par>
                                <p:cTn id="29" presetID="10" presetClass="entr" presetSubtype="0" fill="hold" nodeType="withEffect">
                                  <p:stCondLst>
                                    <p:cond delay="4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 presetClass="entr" presetSubtype="0" fill="hold" grpId="0" nodeType="withEffect">
                                  <p:stCondLst>
                                    <p:cond delay="900"/>
                                  </p:stCondLst>
                                  <p:iterate type="lt">
                                    <p:tmAbs val="100"/>
                                  </p:iterate>
                                  <p:childTnLst>
                                    <p:set>
                                      <p:cBhvr>
                                        <p:cTn id="36" dur="1" fill="hold">
                                          <p:stCondLst>
                                            <p:cond delay="0"/>
                                          </p:stCondLst>
                                        </p:cTn>
                                        <p:tgtEl>
                                          <p:spTgt spid="27">
                                            <p:txEl>
                                              <p:pRg st="0" end="0"/>
                                            </p:txEl>
                                          </p:spTgt>
                                        </p:tgtEl>
                                        <p:attrNameLst>
                                          <p:attrName>style.visibility</p:attrName>
                                        </p:attrNameLst>
                                      </p:cBhvr>
                                      <p:to>
                                        <p:strVal val="visible"/>
                                      </p:to>
                                    </p:set>
                                  </p:childTnLst>
                                </p:cTn>
                              </p:par>
                            </p:childTnLst>
                          </p:cTn>
                        </p:par>
                        <p:par>
                          <p:cTn id="37" fill="hold">
                            <p:stCondLst>
                              <p:cond delay="2040"/>
                            </p:stCondLst>
                            <p:childTnLst>
                              <p:par>
                                <p:cTn id="38" presetID="1" presetClass="entr" presetSubtype="0" fill="hold" grpId="0" nodeType="afterEffect">
                                  <p:stCondLst>
                                    <p:cond delay="0"/>
                                  </p:stCondLst>
                                  <p:iterate type="lt">
                                    <p:tmAbs val="100"/>
                                  </p:iterate>
                                  <p:childTnLst>
                                    <p:set>
                                      <p:cBhvr>
                                        <p:cTn id="39" dur="1" fill="hold">
                                          <p:stCondLst>
                                            <p:cond delay="0"/>
                                          </p:stCondLst>
                                        </p:cTn>
                                        <p:tgtEl>
                                          <p:spTgt spid="27">
                                            <p:txEl>
                                              <p:pRg st="1" end="1"/>
                                            </p:txEl>
                                          </p:spTgt>
                                        </p:tgtEl>
                                        <p:attrNameLst>
                                          <p:attrName>style.visibility</p:attrName>
                                        </p:attrNameLst>
                                      </p:cBhvr>
                                      <p:to>
                                        <p:strVal val="visible"/>
                                      </p:to>
                                    </p:set>
                                  </p:childTnLst>
                                </p:cTn>
                              </p:par>
                            </p:childTnLst>
                          </p:cTn>
                        </p:par>
                        <p:par>
                          <p:cTn id="40" fill="hold">
                            <p:stCondLst>
                              <p:cond delay="3141"/>
                            </p:stCondLst>
                            <p:childTnLst>
                              <p:par>
                                <p:cTn id="41" presetID="1" presetClass="entr" presetSubtype="0" fill="hold" grpId="0" nodeType="afterEffect">
                                  <p:stCondLst>
                                    <p:cond delay="0"/>
                                  </p:stCondLst>
                                  <p:iterate type="lt">
                                    <p:tmAbs val="100"/>
                                  </p:iterate>
                                  <p:childTnLst>
                                    <p:set>
                                      <p:cBhvr>
                                        <p:cTn id="42" dur="1" fill="hold">
                                          <p:stCondLst>
                                            <p:cond delay="0"/>
                                          </p:stCondLst>
                                        </p:cTn>
                                        <p:tgtEl>
                                          <p:spTgt spid="2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450" fill="hold"/>
                                        <p:tgtEl>
                                          <p:spTgt spid="11"/>
                                        </p:tgtEl>
                                        <p:attrNameLst>
                                          <p:attrName>ppt_x</p:attrName>
                                        </p:attrNameLst>
                                      </p:cBhvr>
                                      <p:tavLst>
                                        <p:tav tm="0">
                                          <p:val>
                                            <p:strVal val="#ppt_x"/>
                                          </p:val>
                                        </p:tav>
                                        <p:tav tm="100000">
                                          <p:val>
                                            <p:strVal val="#ppt_x"/>
                                          </p:val>
                                        </p:tav>
                                      </p:tavLst>
                                    </p:anim>
                                    <p:anim calcmode="lin" valueType="num">
                                      <p:cBhvr additive="base">
                                        <p:cTn id="48" dur="450" fill="hold"/>
                                        <p:tgtEl>
                                          <p:spTgt spid="11"/>
                                        </p:tgtEl>
                                        <p:attrNameLst>
                                          <p:attrName>ppt_y</p:attrName>
                                        </p:attrNameLst>
                                      </p:cBhvr>
                                      <p:tavLst>
                                        <p:tav tm="0">
                                          <p:val>
                                            <p:strVal val="1+#ppt_h/2"/>
                                          </p:val>
                                        </p:tav>
                                        <p:tav tm="100000">
                                          <p:val>
                                            <p:strVal val="#ppt_y"/>
                                          </p:val>
                                        </p:tav>
                                      </p:tavLst>
                                    </p:anim>
                                  </p:childTnLst>
                                </p:cTn>
                              </p:par>
                              <p:par>
                                <p:cTn id="49" presetID="1" presetClass="mediacall" presetSubtype="0" fill="hold" nodeType="withEffect">
                                  <p:stCondLst>
                                    <p:cond delay="0"/>
                                  </p:stCondLst>
                                  <p:childTnLst>
                                    <p:cmd type="call" cmd="playFrom(0.0)">
                                      <p:cBhvr>
                                        <p:cTn id="50" dur="1175" fill="hold"/>
                                        <p:tgtEl>
                                          <p:spTgt spid="38"/>
                                        </p:tgtEl>
                                      </p:cBhvr>
                                    </p:cmd>
                                  </p:childTnLst>
                                </p:cTn>
                              </p:par>
                              <p:par>
                                <p:cTn id="51" presetID="10" presetClass="entr" presetSubtype="0" fill="hold" nodeType="withEffect">
                                  <p:stCondLst>
                                    <p:cond delay="45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grpId="0" nodeType="withEffect">
                                  <p:stCondLst>
                                    <p:cond delay="45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 presetClass="entr" presetSubtype="0" fill="hold" grpId="0" nodeType="withEffect">
                                  <p:stCondLst>
                                    <p:cond delay="950"/>
                                  </p:stCondLst>
                                  <p:iterate type="lt">
                                    <p:tmAbs val="100"/>
                                  </p:iterate>
                                  <p:childTnLst>
                                    <p:set>
                                      <p:cBhvr>
                                        <p:cTn id="58" dur="1" fill="hold">
                                          <p:stCondLst>
                                            <p:cond delay="0"/>
                                          </p:stCondLst>
                                        </p:cTn>
                                        <p:tgtEl>
                                          <p:spTgt spid="32">
                                            <p:txEl>
                                              <p:pRg st="0" end="0"/>
                                            </p:txEl>
                                          </p:spTgt>
                                        </p:tgtEl>
                                        <p:attrNameLst>
                                          <p:attrName>style.visibility</p:attrName>
                                        </p:attrNameLst>
                                      </p:cBhvr>
                                      <p:to>
                                        <p:strVal val="visible"/>
                                      </p:to>
                                    </p:set>
                                  </p:childTnLst>
                                </p:cTn>
                              </p:par>
                            </p:childTnLst>
                          </p:cTn>
                        </p:par>
                        <p:par>
                          <p:cTn id="59" fill="hold">
                            <p:stCondLst>
                              <p:cond delay="2151"/>
                            </p:stCondLst>
                            <p:childTnLst>
                              <p:par>
                                <p:cTn id="60" presetID="1" presetClass="entr" presetSubtype="0" fill="hold" grpId="0" nodeType="afterEffect">
                                  <p:stCondLst>
                                    <p:cond delay="0"/>
                                  </p:stCondLst>
                                  <p:iterate type="lt">
                                    <p:tmAbs val="100"/>
                                  </p:iterate>
                                  <p:childTnLst>
                                    <p:set>
                                      <p:cBhvr>
                                        <p:cTn id="61" dur="1" fill="hold">
                                          <p:stCondLst>
                                            <p:cond delay="0"/>
                                          </p:stCondLst>
                                        </p:cTn>
                                        <p:tgtEl>
                                          <p:spTgt spid="32">
                                            <p:txEl>
                                              <p:pRg st="1" end="1"/>
                                            </p:txEl>
                                          </p:spTgt>
                                        </p:tgtEl>
                                        <p:attrNameLst>
                                          <p:attrName>style.visibility</p:attrName>
                                        </p:attrNameLst>
                                      </p:cBhvr>
                                      <p:to>
                                        <p:strVal val="visible"/>
                                      </p:to>
                                    </p:set>
                                  </p:childTnLst>
                                </p:cTn>
                              </p:par>
                            </p:childTnLst>
                          </p:cTn>
                        </p:par>
                        <p:par>
                          <p:cTn id="62" fill="hold">
                            <p:stCondLst>
                              <p:cond delay="3552"/>
                            </p:stCondLst>
                            <p:childTnLst>
                              <p:par>
                                <p:cTn id="63" presetID="1" presetClass="entr" presetSubtype="0" fill="hold" grpId="0" nodeType="afterEffect">
                                  <p:stCondLst>
                                    <p:cond delay="0"/>
                                  </p:stCondLst>
                                  <p:iterate type="lt">
                                    <p:tmAbs val="100"/>
                                  </p:iterate>
                                  <p:childTnLst>
                                    <p:set>
                                      <p:cBhvr>
                                        <p:cTn id="64" dur="1" fill="hold">
                                          <p:stCondLst>
                                            <p:cond delay="0"/>
                                          </p:stCondLst>
                                        </p:cTn>
                                        <p:tgtEl>
                                          <p:spTgt spid="32">
                                            <p:txEl>
                                              <p:pRg st="2" end="2"/>
                                            </p:txEl>
                                          </p:spTgt>
                                        </p:tgtEl>
                                        <p:attrNameLst>
                                          <p:attrName>style.visibility</p:attrName>
                                        </p:attrNameLst>
                                      </p:cBhvr>
                                      <p:to>
                                        <p:strVal val="visible"/>
                                      </p:to>
                                    </p:set>
                                  </p:childTnLst>
                                </p:cTn>
                              </p:par>
                            </p:childTnLst>
                          </p:cTn>
                        </p:par>
                        <p:par>
                          <p:cTn id="65" fill="hold">
                            <p:stCondLst>
                              <p:cond delay="3853"/>
                            </p:stCondLst>
                            <p:childTnLst>
                              <p:par>
                                <p:cTn id="66" presetID="1" presetClass="entr" presetSubtype="0" fill="hold" grpId="0" nodeType="afterEffect">
                                  <p:stCondLst>
                                    <p:cond delay="0"/>
                                  </p:stCondLst>
                                  <p:iterate type="lt">
                                    <p:tmAbs val="100"/>
                                  </p:iterate>
                                  <p:childTnLst>
                                    <p:set>
                                      <p:cBhvr>
                                        <p:cTn id="67" dur="1" fill="hold">
                                          <p:stCondLst>
                                            <p:cond delay="0"/>
                                          </p:stCondLst>
                                        </p:cTn>
                                        <p:tgtEl>
                                          <p:spTgt spid="32">
                                            <p:txEl>
                                              <p:pRg st="3" end="3"/>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par>
                                <p:cTn id="74" presetID="1" presetClass="mediacall" presetSubtype="0" fill="hold" nodeType="withEffect">
                                  <p:stCondLst>
                                    <p:cond delay="0"/>
                                  </p:stCondLst>
                                  <p:childTnLst>
                                    <p:cmd type="call" cmd="playFrom(0.0)">
                                      <p:cBhvr>
                                        <p:cTn id="75" dur="864" fill="hold"/>
                                        <p:tgtEl>
                                          <p:spTgt spid="41"/>
                                        </p:tgtEl>
                                      </p:cBhvr>
                                    </p:cmd>
                                  </p:childTnLst>
                                </p:cTn>
                              </p:par>
                              <p:par>
                                <p:cTn id="76" presetID="10" presetClass="entr" presetSubtype="0" fill="hold" nodeType="withEffect">
                                  <p:stCondLst>
                                    <p:cond delay="50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500"/>
                                        <p:tgtEl>
                                          <p:spTgt spid="36"/>
                                        </p:tgtEl>
                                      </p:cBhvr>
                                    </p:animEffect>
                                  </p:childTnLst>
                                </p:cTn>
                              </p:par>
                              <p:par>
                                <p:cTn id="82" presetID="1" presetClass="entr" presetSubtype="0" fill="hold" grpId="0" nodeType="withEffect">
                                  <p:stCondLst>
                                    <p:cond delay="1000"/>
                                  </p:stCondLst>
                                  <p:iterate type="lt">
                                    <p:tmAbs val="100"/>
                                  </p:iterate>
                                  <p:childTnLst>
                                    <p:set>
                                      <p:cBhvr>
                                        <p:cTn id="83" dur="1" fill="hold">
                                          <p:stCondLst>
                                            <p:cond delay="0"/>
                                          </p:stCondLst>
                                        </p:cTn>
                                        <p:tgtEl>
                                          <p:spTgt spid="37">
                                            <p:txEl>
                                              <p:pRg st="0" end="0"/>
                                            </p:txEl>
                                          </p:spTgt>
                                        </p:tgtEl>
                                        <p:attrNameLst>
                                          <p:attrName>style.visibility</p:attrName>
                                        </p:attrNameLst>
                                      </p:cBhvr>
                                      <p:to>
                                        <p:strVal val="visible"/>
                                      </p:to>
                                    </p:set>
                                  </p:childTnLst>
                                </p:cTn>
                              </p:par>
                            </p:childTnLst>
                          </p:cTn>
                        </p:par>
                        <p:par>
                          <p:cTn id="84" fill="hold">
                            <p:stCondLst>
                              <p:cond delay="2201"/>
                            </p:stCondLst>
                            <p:childTnLst>
                              <p:par>
                                <p:cTn id="85" presetID="1" presetClass="entr" presetSubtype="0" fill="hold" grpId="0" nodeType="afterEffect">
                                  <p:stCondLst>
                                    <p:cond delay="0"/>
                                  </p:stCondLst>
                                  <p:iterate type="lt">
                                    <p:tmAbs val="100"/>
                                  </p:iterate>
                                  <p:childTnLst>
                                    <p:set>
                                      <p:cBhvr>
                                        <p:cTn id="86" dur="1" fill="hold">
                                          <p:stCondLst>
                                            <p:cond delay="0"/>
                                          </p:stCondLst>
                                        </p:cTn>
                                        <p:tgtEl>
                                          <p:spTgt spid="37">
                                            <p:txEl>
                                              <p:pRg st="1" end="1"/>
                                            </p:txEl>
                                          </p:spTgt>
                                        </p:tgtEl>
                                        <p:attrNameLst>
                                          <p:attrName>style.visibility</p:attrName>
                                        </p:attrNameLst>
                                      </p:cBhvr>
                                      <p:to>
                                        <p:strVal val="visible"/>
                                      </p:to>
                                    </p:set>
                                  </p:childTnLst>
                                </p:cTn>
                              </p:par>
                            </p:childTnLst>
                          </p:cTn>
                        </p:par>
                        <p:par>
                          <p:cTn id="87" fill="hold">
                            <p:stCondLst>
                              <p:cond delay="3402"/>
                            </p:stCondLst>
                            <p:childTnLst>
                              <p:par>
                                <p:cTn id="88" presetID="1" presetClass="entr" presetSubtype="0" fill="hold" grpId="0" nodeType="afterEffect">
                                  <p:stCondLst>
                                    <p:cond delay="0"/>
                                  </p:stCondLst>
                                  <p:iterate type="lt">
                                    <p:tmAbs val="100"/>
                                  </p:iterate>
                                  <p:childTnLst>
                                    <p:set>
                                      <p:cBhvr>
                                        <p:cTn id="89" dur="1" fill="hold">
                                          <p:stCondLst>
                                            <p:cond delay="0"/>
                                          </p:stCondLst>
                                        </p:cTn>
                                        <p:tgtEl>
                                          <p:spTgt spid="37">
                                            <p:txEl>
                                              <p:pRg st="2" end="2"/>
                                            </p:txEl>
                                          </p:spTgt>
                                        </p:tgtEl>
                                        <p:attrNameLst>
                                          <p:attrName>style.visibility</p:attrName>
                                        </p:attrNameLst>
                                      </p:cBhvr>
                                      <p:to>
                                        <p:strVal val="visible"/>
                                      </p:to>
                                    </p:set>
                                  </p:childTnLst>
                                </p:cTn>
                              </p:par>
                            </p:childTnLst>
                          </p:cTn>
                        </p:par>
                        <p:par>
                          <p:cTn id="90" fill="hold">
                            <p:stCondLst>
                              <p:cond delay="4103"/>
                            </p:stCondLst>
                            <p:childTnLst>
                              <p:par>
                                <p:cTn id="91" presetID="1" presetClass="entr" presetSubtype="0" fill="hold" grpId="0" nodeType="afterEffect">
                                  <p:stCondLst>
                                    <p:cond delay="0"/>
                                  </p:stCondLst>
                                  <p:iterate type="lt">
                                    <p:tmAbs val="100"/>
                                  </p:iterate>
                                  <p:childTnLst>
                                    <p:set>
                                      <p:cBhvr>
                                        <p:cTn id="92" dur="1" fill="hold">
                                          <p:stCondLst>
                                            <p:cond delay="0"/>
                                          </p:stCondLst>
                                        </p:cTn>
                                        <p:tgtEl>
                                          <p:spTgt spid="37">
                                            <p:txEl>
                                              <p:pRg st="3" end="3"/>
                                            </p:txEl>
                                          </p:spTgt>
                                        </p:tgtEl>
                                        <p:attrNameLst>
                                          <p:attrName>style.visibility</p:attrName>
                                        </p:attrNameLst>
                                      </p:cBhvr>
                                      <p:to>
                                        <p:strVal val="visible"/>
                                      </p:to>
                                    </p:set>
                                  </p:childTnLst>
                                </p:cTn>
                              </p:par>
                            </p:childTnLst>
                          </p:cTn>
                        </p:par>
                        <p:par>
                          <p:cTn id="93" fill="hold">
                            <p:stCondLst>
                              <p:cond delay="4504"/>
                            </p:stCondLst>
                            <p:childTnLst>
                              <p:par>
                                <p:cTn id="94" presetID="1" presetClass="entr" presetSubtype="0" fill="hold" grpId="0" nodeType="afterEffect">
                                  <p:stCondLst>
                                    <p:cond delay="0"/>
                                  </p:stCondLst>
                                  <p:iterate type="lt">
                                    <p:tmAbs val="100"/>
                                  </p:iterate>
                                  <p:childTnLst>
                                    <p:set>
                                      <p:cBhvr>
                                        <p:cTn id="95" dur="1" fill="hold">
                                          <p:stCondLst>
                                            <p:cond delay="0"/>
                                          </p:stCondLst>
                                        </p:cTn>
                                        <p:tgtEl>
                                          <p:spTgt spid="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6" fill="hold" display="0">
                  <p:stCondLst>
                    <p:cond delay="indefinite"/>
                  </p:stCondLst>
                  <p:endCondLst>
                    <p:cond evt="onStopAudio" delay="0">
                      <p:tgtEl>
                        <p:sldTgt/>
                      </p:tgtEl>
                    </p:cond>
                  </p:endCondLst>
                </p:cTn>
                <p:tgtEl>
                  <p:spTgt spid="15"/>
                </p:tgtEl>
              </p:cMediaNode>
            </p:audio>
            <p:audio>
              <p:cMediaNode vol="80000">
                <p:cTn id="97" fill="hold" display="0">
                  <p:stCondLst>
                    <p:cond delay="indefinite"/>
                  </p:stCondLst>
                  <p:endCondLst>
                    <p:cond evt="onStopAudio" delay="0">
                      <p:tgtEl>
                        <p:sldTgt/>
                      </p:tgtEl>
                    </p:cond>
                  </p:endCondLst>
                </p:cTn>
                <p:tgtEl>
                  <p:spTgt spid="16"/>
                </p:tgtEl>
              </p:cMediaNode>
            </p:audio>
            <p:audio>
              <p:cMediaNode vol="51515">
                <p:cTn id="98" fill="hold" display="0">
                  <p:stCondLst>
                    <p:cond delay="indefinite"/>
                  </p:stCondLst>
                  <p:endCondLst>
                    <p:cond evt="onStopAudio" delay="0">
                      <p:tgtEl>
                        <p:sldTgt/>
                      </p:tgtEl>
                    </p:cond>
                  </p:endCondLst>
                </p:cTn>
                <p:tgtEl>
                  <p:spTgt spid="38"/>
                </p:tgtEl>
              </p:cMediaNode>
            </p:audio>
            <p:audio>
              <p:cMediaNode vol="80000">
                <p:cTn id="99" fill="hold" display="0">
                  <p:stCondLst>
                    <p:cond delay="indefinite"/>
                  </p:stCondLst>
                  <p:endCondLst>
                    <p:cond evt="onStopAudio" delay="0">
                      <p:tgtEl>
                        <p:sldTgt/>
                      </p:tgtEl>
                    </p:cond>
                  </p:endCondLst>
                </p:cTn>
                <p:tgtEl>
                  <p:spTgt spid="41"/>
                </p:tgtEl>
              </p:cMediaNode>
            </p:audio>
          </p:childTnLst>
        </p:cTn>
      </p:par>
    </p:tnLst>
    <p:bldLst>
      <p:bldP spid="12" grpId="0"/>
      <p:bldP spid="14" grpId="0" build="p"/>
      <p:bldP spid="26" grpId="0"/>
      <p:bldP spid="27" grpId="0" uiExpand="1" build="p"/>
      <p:bldP spid="31" grpId="0"/>
      <p:bldP spid="32" grpId="0" uiExpand="1" build="p"/>
      <p:bldP spid="36" grpId="0"/>
      <p:bldP spid="3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ackgrou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8" y="4"/>
            <a:ext cx="14634964" cy="8229596"/>
          </a:xfrm>
          <a:prstGeom prst="rect">
            <a:avLst/>
          </a:prstGeom>
        </p:spPr>
      </p:pic>
      <p:sp>
        <p:nvSpPr>
          <p:cNvPr id="3" name="Meet a friend..."/>
          <p:cNvSpPr txBox="1"/>
          <p:nvPr/>
        </p:nvSpPr>
        <p:spPr>
          <a:xfrm>
            <a:off x="3273890" y="152404"/>
            <a:ext cx="7763570"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w="9525">
                  <a:solidFill>
                    <a:schemeClr val="bg1"/>
                  </a:solidFill>
                </a:ln>
                <a:effectLst>
                  <a:outerShdw blurRad="50800" dist="38100" dir="2700000" algn="tl" rotWithShape="0">
                    <a:prstClr val="black"/>
                  </a:outerShdw>
                </a:effectLst>
                <a:latin typeface="Bangers" panose="00000500000000000000" pitchFamily="2" charset="0"/>
              </a:rPr>
              <a:t>Meet a friend at the </a:t>
            </a:r>
            <a:r>
              <a:rPr lang="en-US" altLang="ko-KR" sz="8800" dirty="0">
                <a:ln w="9525">
                  <a:solidFill>
                    <a:schemeClr val="bg1"/>
                  </a:solidFill>
                </a:ln>
                <a:solidFill>
                  <a:srgbClr val="FF913F"/>
                </a:solidFill>
                <a:effectLst>
                  <a:outerShdw blurRad="50800" dist="38100" dir="2700000" algn="tl" rotWithShape="0">
                    <a:prstClr val="black"/>
                  </a:outerShdw>
                </a:effectLst>
                <a:latin typeface="Bangers" panose="00000500000000000000" pitchFamily="2" charset="0"/>
              </a:rPr>
              <a:t>same level</a:t>
            </a:r>
            <a:r>
              <a:rPr lang="en-US" altLang="ko-KR" sz="8800" dirty="0">
                <a:ln w="9525">
                  <a:solidFill>
                    <a:schemeClr val="bg1"/>
                  </a:solidFill>
                </a:ln>
                <a:effectLst>
                  <a:outerShdw blurRad="50800" dist="38100" dir="2700000" algn="tl" rotWithShape="0">
                    <a:prstClr val="black"/>
                  </a:outerShdw>
                </a:effectLst>
                <a:latin typeface="Bangers" panose="00000500000000000000" pitchFamily="2" charset="0"/>
              </a:rPr>
              <a:t>…</a:t>
            </a:r>
          </a:p>
        </p:txBody>
      </p:sp>
      <p:pic>
        <p:nvPicPr>
          <p:cNvPr id="4" name="Arcana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944939" y="3753463"/>
            <a:ext cx="4812784" cy="4812784"/>
          </a:xfrm>
          <a:prstGeom prst="rect">
            <a:avLst/>
          </a:prstGeom>
          <a:effectLst>
            <a:outerShdw blurRad="50800" dist="38100" dir="2700000" algn="tl" rotWithShape="0">
              <a:prstClr val="black">
                <a:alpha val="40000"/>
              </a:prstClr>
            </a:outerShdw>
          </a:effectLst>
        </p:spPr>
      </p:pic>
      <p:pic>
        <p:nvPicPr>
          <p:cNvPr id="5" name="Stellar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1699" y="3387790"/>
            <a:ext cx="4674170" cy="4674170"/>
          </a:xfrm>
          <a:prstGeom prst="rect">
            <a:avLst/>
          </a:prstGeom>
          <a:effectLst>
            <a:outerShdw blurRad="50800" dist="38100" dir="2700000" algn="tl" rotWithShape="0">
              <a:prstClr val="black">
                <a:alpha val="40000"/>
              </a:prstClr>
            </a:outerShdw>
          </a:effectLst>
        </p:spPr>
      </p:pic>
      <p:pic>
        <p:nvPicPr>
          <p:cNvPr id="7" name="Arcana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8052" y="3915442"/>
            <a:ext cx="2759998" cy="4427866"/>
          </a:xfrm>
          <a:prstGeom prst="rect">
            <a:avLst/>
          </a:prstGeom>
          <a:effectLst>
            <a:outerShdw blurRad="50800" dist="38100" dir="2700000" algn="tl" rotWithShape="0">
              <a:prstClr val="black">
                <a:alpha val="40000"/>
              </a:prstClr>
            </a:outerShdw>
          </a:effectLst>
        </p:spPr>
      </p:pic>
      <p:sp>
        <p:nvSpPr>
          <p:cNvPr id="2" name="X"/>
          <p:cNvSpPr/>
          <p:nvPr/>
        </p:nvSpPr>
        <p:spPr>
          <a:xfrm>
            <a:off x="5046414" y="4242760"/>
            <a:ext cx="4537572" cy="3760472"/>
          </a:xfrm>
          <a:prstGeom prst="mathMultiply">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
        <p:nvSpPr>
          <p:cNvPr id="10" name="Check"/>
          <p:cNvSpPr/>
          <p:nvPr/>
        </p:nvSpPr>
        <p:spPr>
          <a:xfrm rot="19093793">
            <a:off x="5985797" y="5213370"/>
            <a:ext cx="2736304" cy="1360124"/>
          </a:xfrm>
          <a:prstGeom prst="corner">
            <a:avLst>
              <a:gd name="adj1" fmla="val 49304"/>
              <a:gd name="adj2" fmla="val 50149"/>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Tree>
    <p:extLst>
      <p:ext uri="{BB962C8B-B14F-4D97-AF65-F5344CB8AC3E}">
        <p14:creationId xmlns:p14="http://schemas.microsoft.com/office/powerpoint/2010/main" val="28224204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 calcmode="lin" valueType="num">
                                      <p:cBhvr>
                                        <p:cTn id="26" dur="500" fill="hold"/>
                                        <p:tgtEl>
                                          <p:spTgt spid="2"/>
                                        </p:tgtEl>
                                        <p:attrNameLst>
                                          <p:attrName>style.rotation</p:attrName>
                                        </p:attrNameLst>
                                      </p:cBhvr>
                                      <p:tavLst>
                                        <p:tav tm="0">
                                          <p:val>
                                            <p:fltVal val="90"/>
                                          </p:val>
                                        </p:tav>
                                        <p:tav tm="100000">
                                          <p:val>
                                            <p:fltVal val="0"/>
                                          </p:val>
                                        </p:tav>
                                      </p:tavLst>
                                    </p:anim>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mph" presetSubtype="0" fill="hold" nodeType="clickEffect">
                                  <p:stCondLst>
                                    <p:cond delay="0"/>
                                  </p:stCondLst>
                                  <p:childTnLst>
                                    <p:animRot by="-21600000">
                                      <p:cBhvr>
                                        <p:cTn id="31" dur="1000" fill="hold"/>
                                        <p:tgtEl>
                                          <p:spTgt spid="5"/>
                                        </p:tgtEl>
                                        <p:attrNameLst>
                                          <p:attrName>r</p:attrName>
                                        </p:attrNameLst>
                                      </p:cBhvr>
                                    </p:animRot>
                                  </p:childTnLst>
                                </p:cTn>
                              </p:par>
                              <p:par>
                                <p:cTn id="32" presetID="2" presetClass="exit" presetSubtype="8" fill="hold" nodeType="withEffect">
                                  <p:stCondLst>
                                    <p:cond delay="0"/>
                                  </p:stCondLst>
                                  <p:childTnLst>
                                    <p:anim calcmode="lin" valueType="num">
                                      <p:cBhvr additive="base">
                                        <p:cTn id="33" dur="500"/>
                                        <p:tgtEl>
                                          <p:spTgt spid="5"/>
                                        </p:tgtEl>
                                        <p:attrNameLst>
                                          <p:attrName>ppt_x</p:attrName>
                                        </p:attrNameLst>
                                      </p:cBhvr>
                                      <p:tavLst>
                                        <p:tav tm="0">
                                          <p:val>
                                            <p:strVal val="ppt_x"/>
                                          </p:val>
                                        </p:tav>
                                        <p:tav tm="100000">
                                          <p:val>
                                            <p:strVal val="0-ppt_w/2"/>
                                          </p:val>
                                        </p:tav>
                                      </p:tavLst>
                                    </p:anim>
                                    <p:anim calcmode="lin" valueType="num">
                                      <p:cBhvr additive="base">
                                        <p:cTn id="34" dur="500"/>
                                        <p:tgtEl>
                                          <p:spTgt spid="5"/>
                                        </p:tgtEl>
                                        <p:attrNameLst>
                                          <p:attrName>ppt_y</p:attrName>
                                        </p:attrNameLst>
                                      </p:cBhvr>
                                      <p:tavLst>
                                        <p:tav tm="0">
                                          <p:val>
                                            <p:strVal val="ppt_y"/>
                                          </p:val>
                                        </p:tav>
                                        <p:tav tm="100000">
                                          <p:val>
                                            <p:strVal val="ppt_y"/>
                                          </p:val>
                                        </p:tav>
                                      </p:tavLst>
                                    </p:anim>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47"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31"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90"/>
                                          </p:val>
                                        </p:tav>
                                        <p:tav tm="100000">
                                          <p:val>
                                            <p:fltVal val="0"/>
                                          </p:val>
                                        </p:tav>
                                      </p:tavLst>
                                    </p:anim>
                                    <p:animEffect transition="in" filter="fade">
                                      <p:cBhvr>
                                        <p:cTn id="5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2" grpId="1"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ackgrou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8" y="4"/>
            <a:ext cx="14634964" cy="8229596"/>
          </a:xfrm>
          <a:prstGeom prst="rect">
            <a:avLst/>
          </a:prstGeom>
        </p:spPr>
      </p:pic>
      <p:sp>
        <p:nvSpPr>
          <p:cNvPr id="3" name="TextBox 2"/>
          <p:cNvSpPr txBox="1"/>
          <p:nvPr/>
        </p:nvSpPr>
        <p:spPr>
          <a:xfrm>
            <a:off x="2990289" y="167641"/>
            <a:ext cx="8649822"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Say the words…</a:t>
            </a:r>
          </a:p>
        </p:txBody>
      </p:sp>
      <p:sp>
        <p:nvSpPr>
          <p:cNvPr id="9" name="Oval Callout 8"/>
          <p:cNvSpPr/>
          <p:nvPr/>
        </p:nvSpPr>
        <p:spPr>
          <a:xfrm>
            <a:off x="8769762" y="2166865"/>
            <a:ext cx="5530214" cy="2336837"/>
          </a:xfrm>
          <a:prstGeom prst="wedgeEllipseCallout">
            <a:avLst>
              <a:gd name="adj1" fmla="val -28464"/>
              <a:gd name="adj2" fmla="val 6432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5400" dirty="0">
                <a:solidFill>
                  <a:schemeClr val="accent6">
                    <a:lumMod val="75000"/>
                  </a:schemeClr>
                </a:solidFill>
                <a:latin typeface="Balsamiq Sans" panose="02000603000000000000" pitchFamily="2" charset="0"/>
              </a:rPr>
              <a:t>Student 2</a:t>
            </a:r>
          </a:p>
        </p:txBody>
      </p:sp>
      <p:sp>
        <p:nvSpPr>
          <p:cNvPr id="10" name="Oval Callout 9"/>
          <p:cNvSpPr/>
          <p:nvPr/>
        </p:nvSpPr>
        <p:spPr>
          <a:xfrm>
            <a:off x="261740" y="2166865"/>
            <a:ext cx="5530214" cy="2336837"/>
          </a:xfrm>
          <a:prstGeom prst="wedgeEllipseCallout">
            <a:avLst>
              <a:gd name="adj1" fmla="val 28451"/>
              <a:gd name="adj2" fmla="val 64322"/>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662" tIns="62332" rIns="124662" bIns="62332" rtlCol="0" anchor="ctr"/>
          <a:lstStyle/>
          <a:p>
            <a:pPr algn="ctr" latinLnBrk="0"/>
            <a:r>
              <a:rPr lang="en-US" sz="5400" dirty="0">
                <a:solidFill>
                  <a:srgbClr val="C00000"/>
                </a:solidFill>
                <a:latin typeface="Balsamiq Sans" panose="02000603000000000000" pitchFamily="2" charset="0"/>
              </a:rPr>
              <a:t>Student 1</a:t>
            </a:r>
          </a:p>
        </p:txBody>
      </p:sp>
      <p:pic>
        <p:nvPicPr>
          <p:cNvPr id="13" name="Arcana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944939" y="3753463"/>
            <a:ext cx="4812784" cy="4812784"/>
          </a:xfrm>
          <a:prstGeom prst="rect">
            <a:avLst/>
          </a:prstGeom>
          <a:effectLst>
            <a:outerShdw blurRad="50800" dist="38100" dir="2700000" algn="tl" rotWithShape="0">
              <a:prstClr val="black">
                <a:alpha val="40000"/>
              </a:prstClr>
            </a:outerShdw>
          </a:effectLst>
        </p:spPr>
      </p:pic>
      <p:pic>
        <p:nvPicPr>
          <p:cNvPr id="14" name="Arcana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8052" y="3915442"/>
            <a:ext cx="2759998" cy="44278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71474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ackgrou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8" y="4"/>
            <a:ext cx="14634964" cy="8229596"/>
          </a:xfrm>
          <a:prstGeom prst="rect">
            <a:avLst/>
          </a:prstGeom>
        </p:spPr>
      </p:pic>
      <p:sp>
        <p:nvSpPr>
          <p:cNvPr id="3" name="TextBox 2"/>
          <p:cNvSpPr txBox="1"/>
          <p:nvPr/>
        </p:nvSpPr>
        <p:spPr>
          <a:xfrm>
            <a:off x="3273890" y="167644"/>
            <a:ext cx="7763570"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then do Rock, Paper, Scissors.</a:t>
            </a:r>
          </a:p>
        </p:txBody>
      </p:sp>
      <p:pic>
        <p:nvPicPr>
          <p:cNvPr id="8" name="RPS Hand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25111" y="3346690"/>
            <a:ext cx="2780178" cy="2136262"/>
          </a:xfrm>
          <a:prstGeom prst="rect">
            <a:avLst/>
          </a:prstGeom>
        </p:spPr>
      </p:pic>
      <p:pic>
        <p:nvPicPr>
          <p:cNvPr id="7" name="Arcana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944939" y="3753463"/>
            <a:ext cx="4812784" cy="4812784"/>
          </a:xfrm>
          <a:prstGeom prst="rect">
            <a:avLst/>
          </a:prstGeom>
          <a:effectLst>
            <a:outerShdw blurRad="50800" dist="38100" dir="2700000" algn="tl" rotWithShape="0">
              <a:prstClr val="black">
                <a:alpha val="40000"/>
              </a:prstClr>
            </a:outerShdw>
          </a:effectLst>
        </p:spPr>
      </p:pic>
      <p:pic>
        <p:nvPicPr>
          <p:cNvPr id="12" name="Arcana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8052" y="3915442"/>
            <a:ext cx="2759998" cy="44278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06104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8" presetClass="emph" presetSubtype="0" repeatCount="indefinite" fill="hold" nodeType="withEffect">
                                  <p:stCondLst>
                                    <p:cond delay="0"/>
                                  </p:stCondLst>
                                  <p:childTnLst>
                                    <p:animRot by="21600000">
                                      <p:cBhvr>
                                        <p:cTn id="13"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evel down (plasterbrain__enemy-destroy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13731" y="8507288"/>
            <a:ext cx="487363" cy="487363"/>
          </a:xfrm>
          <a:prstGeom prst="rect">
            <a:avLst/>
          </a:prstGeom>
        </p:spPr>
      </p:pic>
      <p:pic>
        <p:nvPicPr>
          <p:cNvPr id="4" name="level up (makofox__level-up).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58416" y="8507287"/>
            <a:ext cx="487363" cy="487363"/>
          </a:xfrm>
          <a:prstGeom prst="rect">
            <a:avLst/>
          </a:prstGeom>
        </p:spPr>
      </p:pic>
      <p:pic>
        <p:nvPicPr>
          <p:cNvPr id="14" name="Backgroun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38" y="4"/>
            <a:ext cx="14634964" cy="8229596"/>
          </a:xfrm>
          <a:prstGeom prst="rect">
            <a:avLst/>
          </a:prstGeom>
        </p:spPr>
      </p:pic>
      <p:sp>
        <p:nvSpPr>
          <p:cNvPr id="3" name="TextBox 2"/>
          <p:cNvSpPr txBox="1"/>
          <p:nvPr/>
        </p:nvSpPr>
        <p:spPr>
          <a:xfrm>
            <a:off x="3273890" y="167641"/>
            <a:ext cx="7763570" cy="117745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If you</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solidFill>
                  <a:srgbClr val="00B0F0"/>
                </a:solidFill>
                <a:effectLst>
                  <a:outerShdw blurRad="50800" dist="38100" dir="2700000" algn="tl" rotWithShape="0">
                    <a:prstClr val="black"/>
                  </a:outerShdw>
                </a:effectLst>
                <a:latin typeface="Bangers" panose="00000500000000000000" pitchFamily="2" charset="0"/>
              </a:rPr>
              <a:t>win</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38100" dir="2700000" algn="tl" rotWithShape="0">
                    <a:prstClr val="black"/>
                  </a:outerShdw>
                </a:effectLst>
                <a:latin typeface="Bangers" panose="00000500000000000000" pitchFamily="2" charset="0"/>
              </a:rPr>
              <a:t>Level Up</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endParaRPr lang="en-US" altLang="ko-KR" sz="8800" dirty="0">
              <a:ln>
                <a:solidFill>
                  <a:schemeClr val="bg1"/>
                </a:solidFill>
              </a:ln>
              <a:solidFill>
                <a:srgbClr val="FF0000"/>
              </a:solidFill>
              <a:effectLst>
                <a:outerShdw blurRad="50800" dist="38100" dir="2700000" algn="tl" rotWithShape="0">
                  <a:prstClr val="black"/>
                </a:outerShdw>
              </a:effectLst>
              <a:latin typeface="Bangers" panose="00000500000000000000" pitchFamily="2" charset="0"/>
            </a:endParaRPr>
          </a:p>
        </p:txBody>
      </p:sp>
      <p:sp>
        <p:nvSpPr>
          <p:cNvPr id="9" name="TextBox 8"/>
          <p:cNvSpPr txBox="1"/>
          <p:nvPr/>
        </p:nvSpPr>
        <p:spPr>
          <a:xfrm>
            <a:off x="2210387" y="1773193"/>
            <a:ext cx="9890576" cy="2229021"/>
          </a:xfrm>
          <a:prstGeom prst="rect">
            <a:avLst/>
          </a:prstGeom>
          <a:noFill/>
        </p:spPr>
        <p:txBody>
          <a:bodyPr wrap="square" lIns="124662" tIns="62332" rIns="124662" bIns="62332" rtlCol="0">
            <a:spAutoFit/>
            <a:scene3d>
              <a:camera prst="orthographicFront"/>
              <a:lightRig rig="harsh" dir="t"/>
            </a:scene3d>
            <a:sp3d prstMaterial="metal"/>
          </a:bodyPr>
          <a:lstStyle/>
          <a:p>
            <a:pPr algn="ctr">
              <a:lnSpc>
                <a:spcPts val="8182"/>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If you</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solidFill>
                  <a:srgbClr val="FF0000"/>
                </a:solidFill>
                <a:effectLst>
                  <a:outerShdw blurRad="50800" dist="38100" dir="2700000" algn="tl" rotWithShape="0">
                    <a:prstClr val="black"/>
                  </a:outerShdw>
                </a:effectLst>
                <a:latin typeface="Bangers" panose="00000500000000000000" pitchFamily="2" charset="0"/>
              </a:rPr>
              <a:t>lose</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 go down 1 level.</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endParaRPr lang="en-US" altLang="ko-KR" sz="8800" dirty="0">
              <a:ln>
                <a:solidFill>
                  <a:schemeClr val="bg1"/>
                </a:solidFill>
              </a:ln>
              <a:solidFill>
                <a:srgbClr val="FF0000"/>
              </a:solidFill>
              <a:effectLst>
                <a:outerShdw blurRad="50800" dist="38100" dir="2700000" algn="tl" rotWithShape="0">
                  <a:prstClr val="black"/>
                </a:outerShdw>
              </a:effectLst>
              <a:latin typeface="Bangers" panose="00000500000000000000" pitchFamily="2" charset="0"/>
            </a:endParaRPr>
          </a:p>
        </p:txBody>
      </p:sp>
      <p:pic>
        <p:nvPicPr>
          <p:cNvPr id="10" name="Rock"/>
          <p:cNvPicPr>
            <a:picLocks noChangeAspect="1"/>
          </p:cNvPicPr>
          <p:nvPr/>
        </p:nvPicPr>
        <p:blipFill rotWithShape="1">
          <a:blip r:embed="rId10" cstate="print">
            <a:extLst>
              <a:ext uri="{28A0092B-C50C-407E-A947-70E740481C1C}">
                <a14:useLocalDpi xmlns:a14="http://schemas.microsoft.com/office/drawing/2010/main" val="0"/>
              </a:ext>
            </a:extLst>
          </a:blip>
          <a:srcRect l="55769" b="41331"/>
          <a:stretch/>
        </p:blipFill>
        <p:spPr>
          <a:xfrm>
            <a:off x="7439416" y="3629933"/>
            <a:ext cx="1387952" cy="1435372"/>
          </a:xfrm>
          <a:prstGeom prst="rect">
            <a:avLst/>
          </a:prstGeom>
          <a:effectLst>
            <a:glow rad="228600">
              <a:schemeClr val="accent1">
                <a:satMod val="175000"/>
                <a:alpha val="40000"/>
              </a:schemeClr>
            </a:glow>
          </a:effectLst>
        </p:spPr>
      </p:pic>
      <p:pic>
        <p:nvPicPr>
          <p:cNvPr id="11" name="Scissors"/>
          <p:cNvPicPr>
            <a:picLocks noChangeAspect="1"/>
          </p:cNvPicPr>
          <p:nvPr/>
        </p:nvPicPr>
        <p:blipFill rotWithShape="1">
          <a:blip r:embed="rId11" cstate="print">
            <a:extLst>
              <a:ext uri="{28A0092B-C50C-407E-A947-70E740481C1C}">
                <a14:useLocalDpi xmlns:a14="http://schemas.microsoft.com/office/drawing/2010/main" val="0"/>
              </a:ext>
            </a:extLst>
          </a:blip>
          <a:srcRect r="50000" b="50000"/>
          <a:stretch/>
        </p:blipFill>
        <p:spPr>
          <a:xfrm>
            <a:off x="5726593" y="4028605"/>
            <a:ext cx="1444591" cy="1081607"/>
          </a:xfrm>
          <a:prstGeom prst="rect">
            <a:avLst/>
          </a:prstGeom>
          <a:effectLst>
            <a:glow rad="228600">
              <a:schemeClr val="accent2">
                <a:satMod val="175000"/>
                <a:alpha val="40000"/>
              </a:schemeClr>
            </a:glow>
          </a:effectLst>
        </p:spPr>
      </p:pic>
      <p:pic>
        <p:nvPicPr>
          <p:cNvPr id="17" name="Arcana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6944939" y="3753463"/>
            <a:ext cx="4812784" cy="4812784"/>
          </a:xfrm>
          <a:prstGeom prst="rect">
            <a:avLst/>
          </a:prstGeom>
          <a:effectLst>
            <a:outerShdw blurRad="50800" dist="38100" dir="2700000" algn="tl" rotWithShape="0">
              <a:prstClr val="black">
                <a:alpha val="40000"/>
              </a:prstClr>
            </a:outerShdw>
          </a:effectLst>
        </p:spPr>
      </p:pic>
      <p:pic>
        <p:nvPicPr>
          <p:cNvPr id="18" name="Arcana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48052" y="3915442"/>
            <a:ext cx="2759998" cy="4427866"/>
          </a:xfrm>
          <a:prstGeom prst="rect">
            <a:avLst/>
          </a:prstGeom>
          <a:effectLst>
            <a:outerShdw blurRad="50800" dist="38100" dir="2700000" algn="tl" rotWithShape="0">
              <a:prstClr val="black">
                <a:alpha val="40000"/>
              </a:prstClr>
            </a:outerShdw>
          </a:effectLst>
        </p:spPr>
      </p:pic>
      <p:pic>
        <p:nvPicPr>
          <p:cNvPr id="12" name="Snowfist"/>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10048" y="3069828"/>
            <a:ext cx="5061800" cy="5061800"/>
          </a:xfrm>
          <a:prstGeom prst="rect">
            <a:avLst/>
          </a:prstGeom>
          <a:effectLst>
            <a:outerShdw blurRad="50800" dist="38100" dir="2700000" algn="tl" rotWithShape="0">
              <a:prstClr val="black">
                <a:alpha val="40000"/>
              </a:prstClr>
            </a:outerShdw>
          </a:effectLst>
        </p:spPr>
      </p:pic>
      <p:pic>
        <p:nvPicPr>
          <p:cNvPr id="13" name="Zappy"/>
          <p:cNvPicPr>
            <a:picLocks noChangeAspect="1"/>
          </p:cNvPicPr>
          <p:nvPr/>
        </p:nvPicPr>
        <p:blipFill>
          <a:blip r:embed="rId15">
            <a:extLst>
              <a:ext uri="{BEBA8EAE-BF5A-486C-A8C5-ECC9F3942E4B}">
                <a14:imgProps xmlns:a14="http://schemas.microsoft.com/office/drawing/2010/main">
                  <a14:imgLayer r:embed="rId16">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2724799" y="3679124"/>
            <a:ext cx="4694664" cy="469466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061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500"/>
                            </p:stCondLst>
                            <p:childTnLst>
                              <p:par>
                                <p:cTn id="15" presetID="23" presetClass="exit" presetSubtype="32" fill="hold" nodeType="afterEffect">
                                  <p:stCondLst>
                                    <p:cond delay="0"/>
                                  </p:stCondLst>
                                  <p:childTnLst>
                                    <p:anim calcmode="lin" valueType="num">
                                      <p:cBhvr>
                                        <p:cTn id="16" dur="500"/>
                                        <p:tgtEl>
                                          <p:spTgt spid="17"/>
                                        </p:tgtEl>
                                        <p:attrNameLst>
                                          <p:attrName>ppt_w</p:attrName>
                                        </p:attrNameLst>
                                      </p:cBhvr>
                                      <p:tavLst>
                                        <p:tav tm="0">
                                          <p:val>
                                            <p:strVal val="ppt_w"/>
                                          </p:val>
                                        </p:tav>
                                        <p:tav tm="100000">
                                          <p:val>
                                            <p:fltVal val="0"/>
                                          </p:val>
                                        </p:tav>
                                      </p:tavLst>
                                    </p:anim>
                                    <p:anim calcmode="lin" valueType="num">
                                      <p:cBhvr>
                                        <p:cTn id="17" dur="500"/>
                                        <p:tgtEl>
                                          <p:spTgt spid="17"/>
                                        </p:tgtEl>
                                        <p:attrNameLst>
                                          <p:attrName>ppt_h</p:attrName>
                                        </p:attrNameLst>
                                      </p:cBhvr>
                                      <p:tavLst>
                                        <p:tav tm="0">
                                          <p:val>
                                            <p:strVal val="ppt_h"/>
                                          </p:val>
                                        </p:tav>
                                        <p:tav tm="100000">
                                          <p:val>
                                            <p:fltVal val="0"/>
                                          </p:val>
                                        </p:tav>
                                      </p:tavLst>
                                    </p:anim>
                                    <p:set>
                                      <p:cBhvr>
                                        <p:cTn id="18" dur="1" fill="hold">
                                          <p:stCondLst>
                                            <p:cond delay="499"/>
                                          </p:stCondLst>
                                        </p:cTn>
                                        <p:tgtEl>
                                          <p:spTgt spid="17"/>
                                        </p:tgtEl>
                                        <p:attrNameLst>
                                          <p:attrName>style.visibility</p:attrName>
                                        </p:attrNameLst>
                                      </p:cBhvr>
                                      <p:to>
                                        <p:strVal val="hidden"/>
                                      </p:to>
                                    </p:se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32" presetClass="emph" presetSubtype="0" fill="hold" nodeType="withEffect">
                                  <p:stCondLst>
                                    <p:cond delay="0"/>
                                  </p:stCondLst>
                                  <p:childTnLst>
                                    <p:animRot by="120000">
                                      <p:cBhvr>
                                        <p:cTn id="25" dur="100" fill="hold">
                                          <p:stCondLst>
                                            <p:cond delay="0"/>
                                          </p:stCondLst>
                                        </p:cTn>
                                        <p:tgtEl>
                                          <p:spTgt spid="12"/>
                                        </p:tgtEl>
                                        <p:attrNameLst>
                                          <p:attrName>r</p:attrName>
                                        </p:attrNameLst>
                                      </p:cBhvr>
                                    </p:animRot>
                                    <p:animRot by="-240000">
                                      <p:cBhvr>
                                        <p:cTn id="26" dur="200" fill="hold">
                                          <p:stCondLst>
                                            <p:cond delay="200"/>
                                          </p:stCondLst>
                                        </p:cTn>
                                        <p:tgtEl>
                                          <p:spTgt spid="12"/>
                                        </p:tgtEl>
                                        <p:attrNameLst>
                                          <p:attrName>r</p:attrName>
                                        </p:attrNameLst>
                                      </p:cBhvr>
                                    </p:animRot>
                                    <p:animRot by="240000">
                                      <p:cBhvr>
                                        <p:cTn id="27" dur="200" fill="hold">
                                          <p:stCondLst>
                                            <p:cond delay="400"/>
                                          </p:stCondLst>
                                        </p:cTn>
                                        <p:tgtEl>
                                          <p:spTgt spid="12"/>
                                        </p:tgtEl>
                                        <p:attrNameLst>
                                          <p:attrName>r</p:attrName>
                                        </p:attrNameLst>
                                      </p:cBhvr>
                                    </p:animRot>
                                    <p:animRot by="-240000">
                                      <p:cBhvr>
                                        <p:cTn id="28" dur="200" fill="hold">
                                          <p:stCondLst>
                                            <p:cond delay="600"/>
                                          </p:stCondLst>
                                        </p:cTn>
                                        <p:tgtEl>
                                          <p:spTgt spid="12"/>
                                        </p:tgtEl>
                                        <p:attrNameLst>
                                          <p:attrName>r</p:attrName>
                                        </p:attrNameLst>
                                      </p:cBhvr>
                                    </p:animRot>
                                    <p:animRot by="120000">
                                      <p:cBhvr>
                                        <p:cTn id="29" dur="200" fill="hold">
                                          <p:stCondLst>
                                            <p:cond delay="800"/>
                                          </p:stCondLst>
                                        </p:cTn>
                                        <p:tgtEl>
                                          <p:spTgt spid="12"/>
                                        </p:tgtEl>
                                        <p:attrNameLst>
                                          <p:attrName>r</p:attrName>
                                        </p:attrNameLst>
                                      </p:cBhvr>
                                    </p:animRot>
                                  </p:childTnLst>
                                </p:cTn>
                              </p:par>
                              <p:par>
                                <p:cTn id="30" presetID="1" presetClass="mediacall" presetSubtype="0" fill="hold" nodeType="withEffect">
                                  <p:stCondLst>
                                    <p:cond delay="0"/>
                                  </p:stCondLst>
                                  <p:childTnLst>
                                    <p:cmd type="call" cmd="playFrom(0.0)">
                                      <p:cBhvr>
                                        <p:cTn id="31" dur="626" fill="hold"/>
                                        <p:tgtEl>
                                          <p:spTgt spid="4"/>
                                        </p:tgtEl>
                                      </p:cBhvr>
                                    </p:cmd>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 presetClass="mediacall" presetSubtype="0" fill="hold" nodeType="withEffect">
                                  <p:stCondLst>
                                    <p:cond delay="0"/>
                                  </p:stCondLst>
                                  <p:childTnLst>
                                    <p:cmd type="call" cmd="playFrom(0.0)">
                                      <p:cBhvr>
                                        <p:cTn id="38" dur="1724" fill="hold"/>
                                        <p:tgtEl>
                                          <p:spTgt spid="2"/>
                                        </p:tgtEl>
                                      </p:cBhvr>
                                    </p:cmd>
                                  </p:childTnLst>
                                </p:cTn>
                              </p:par>
                              <p:par>
                                <p:cTn id="39" presetID="45" presetClass="exit" presetSubtype="0" fill="hold" nodeType="withEffect">
                                  <p:stCondLst>
                                    <p:cond delay="0"/>
                                  </p:stCondLst>
                                  <p:childTnLst>
                                    <p:animEffect transition="out" filter="fade">
                                      <p:cBhvr>
                                        <p:cTn id="40" dur="1500"/>
                                        <p:tgtEl>
                                          <p:spTgt spid="18"/>
                                        </p:tgtEl>
                                      </p:cBhvr>
                                    </p:animEffect>
                                    <p:anim calcmode="lin" valueType="num">
                                      <p:cBhvr>
                                        <p:cTn id="41" dur="1500"/>
                                        <p:tgtEl>
                                          <p:spTgt spid="1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2" dur="1500"/>
                                        <p:tgtEl>
                                          <p:spTgt spid="18"/>
                                        </p:tgtEl>
                                        <p:attrNameLst>
                                          <p:attrName>ppt_h</p:attrName>
                                        </p:attrNameLst>
                                      </p:cBhvr>
                                      <p:tavLst>
                                        <p:tav tm="0">
                                          <p:val>
                                            <p:strVal val="ppt_h"/>
                                          </p:val>
                                        </p:tav>
                                        <p:tav tm="100000">
                                          <p:val>
                                            <p:strVal val="ppt_h"/>
                                          </p:val>
                                        </p:tav>
                                      </p:tavLst>
                                    </p:anim>
                                    <p:set>
                                      <p:cBhvr>
                                        <p:cTn id="43" dur="1" fill="hold">
                                          <p:stCondLst>
                                            <p:cond delay="1499"/>
                                          </p:stCondLst>
                                        </p:cTn>
                                        <p:tgtEl>
                                          <p:spTgt spid="18"/>
                                        </p:tgtEl>
                                        <p:attrNameLst>
                                          <p:attrName>style.visibility</p:attrName>
                                        </p:attrNameLst>
                                      </p:cBhvr>
                                      <p:to>
                                        <p:strVal val="hidden"/>
                                      </p:to>
                                    </p:set>
                                  </p:childTnLst>
                                </p:cTn>
                              </p:par>
                              <p:par>
                                <p:cTn id="44" presetID="8" presetClass="emph" presetSubtype="0" fill="hold" nodeType="withEffect">
                                  <p:stCondLst>
                                    <p:cond delay="0"/>
                                  </p:stCondLst>
                                  <p:childTnLst>
                                    <p:animRot by="21600000">
                                      <p:cBhvr>
                                        <p:cTn id="45" dur="1500" fill="hold"/>
                                        <p:tgtEl>
                                          <p:spTgt spid="18"/>
                                        </p:tgtEl>
                                        <p:attrNameLst>
                                          <p:attrName>r</p:attrName>
                                        </p:attrNameLst>
                                      </p:cBhvr>
                                    </p:animRot>
                                  </p:childTnLst>
                                </p:cTn>
                              </p:par>
                              <p:par>
                                <p:cTn id="46" presetID="45"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500"/>
                                        <p:tgtEl>
                                          <p:spTgt spid="13"/>
                                        </p:tgtEl>
                                      </p:cBhvr>
                                    </p:animEffect>
                                    <p:anim calcmode="lin" valueType="num">
                                      <p:cBhvr>
                                        <p:cTn id="49" dur="1500" fill="hold"/>
                                        <p:tgtEl>
                                          <p:spTgt spid="13"/>
                                        </p:tgtEl>
                                        <p:attrNameLst>
                                          <p:attrName>ppt_w</p:attrName>
                                        </p:attrNameLst>
                                      </p:cBhvr>
                                      <p:tavLst>
                                        <p:tav tm="0" fmla="#ppt_w*sin(2.5*pi*$)">
                                          <p:val>
                                            <p:fltVal val="0"/>
                                          </p:val>
                                        </p:tav>
                                        <p:tav tm="100000">
                                          <p:val>
                                            <p:fltVal val="1"/>
                                          </p:val>
                                        </p:tav>
                                      </p:tavLst>
                                    </p:anim>
                                    <p:anim calcmode="lin" valueType="num">
                                      <p:cBhvr>
                                        <p:cTn id="50" dur="1500" fill="hold"/>
                                        <p:tgtEl>
                                          <p:spTgt spid="13"/>
                                        </p:tgtEl>
                                        <p:attrNameLst>
                                          <p:attrName>ppt_h</p:attrName>
                                        </p:attrNameLst>
                                      </p:cBhvr>
                                      <p:tavLst>
                                        <p:tav tm="0">
                                          <p:val>
                                            <p:strVal val="#ppt_h"/>
                                          </p:val>
                                        </p:tav>
                                        <p:tav tm="100000">
                                          <p:val>
                                            <p:strVal val="#ppt_h"/>
                                          </p:val>
                                        </p:tav>
                                      </p:tavLst>
                                    </p:anim>
                                  </p:childTnLst>
                                </p:cTn>
                              </p:par>
                              <p:par>
                                <p:cTn id="51" presetID="8" presetClass="emph" presetSubtype="0" fill="hold" nodeType="withEffect">
                                  <p:stCondLst>
                                    <p:cond delay="0"/>
                                  </p:stCondLst>
                                  <p:childTnLst>
                                    <p:animRot by="21600000">
                                      <p:cBhvr>
                                        <p:cTn id="52" dur="15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fill="hold" display="0">
                  <p:stCondLst>
                    <p:cond delay="indefinite"/>
                  </p:stCondLst>
                  <p:endCondLst>
                    <p:cond evt="onStopAudio" delay="0">
                      <p:tgtEl>
                        <p:sldTgt/>
                      </p:tgtEl>
                    </p:cond>
                  </p:endCondLst>
                </p:cTn>
                <p:tgtEl>
                  <p:spTgt spid="2"/>
                </p:tgtEl>
              </p:cMediaNode>
            </p:audio>
            <p:audio>
              <p:cMediaNode vol="100000">
                <p:cTn id="54" fill="hold" display="0">
                  <p:stCondLst>
                    <p:cond delay="indefinite"/>
                  </p:stCondLst>
                  <p:endCondLst>
                    <p:cond evt="onStopAudio" delay="0">
                      <p:tgtEl>
                        <p:sldTgt/>
                      </p:tgtEl>
                    </p:cond>
                  </p:endCondLst>
                </p:cTn>
                <p:tgtEl>
                  <p:spTgt spid="4"/>
                </p:tgtEl>
              </p:cMediaNode>
            </p:audio>
          </p:childTnLst>
        </p:cTn>
      </p:par>
    </p:tnLst>
    <p:bldLst>
      <p:bldP spid="3"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level down (plasterbrain__enemy-destroy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13731" y="8507288"/>
            <a:ext cx="487363" cy="487363"/>
          </a:xfrm>
          <a:prstGeom prst="rect">
            <a:avLst/>
          </a:prstGeom>
        </p:spPr>
      </p:pic>
      <p:pic>
        <p:nvPicPr>
          <p:cNvPr id="2" name="Backgroun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323"/>
            <a:ext cx="14630400" cy="8227029"/>
          </a:xfrm>
          <a:prstGeom prst="rect">
            <a:avLst/>
          </a:prstGeom>
        </p:spPr>
      </p:pic>
      <p:pic>
        <p:nvPicPr>
          <p:cNvPr id="3" name="Stellara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7603232" y="3555768"/>
            <a:ext cx="4672584" cy="4672584"/>
          </a:xfrm>
          <a:prstGeom prst="rect">
            <a:avLst/>
          </a:prstGeom>
          <a:effectLst>
            <a:outerShdw blurRad="50800" dist="38100" dir="2700000" algn="tl" rotWithShape="0">
              <a:prstClr val="black">
                <a:alpha val="40000"/>
              </a:prstClr>
            </a:outerShdw>
          </a:effectLst>
        </p:spPr>
      </p:pic>
      <p:sp>
        <p:nvSpPr>
          <p:cNvPr id="4" name="TextBox 3"/>
          <p:cNvSpPr txBox="1"/>
          <p:nvPr/>
        </p:nvSpPr>
        <p:spPr>
          <a:xfrm>
            <a:off x="3273890" y="167641"/>
            <a:ext cx="7763570" cy="2382910"/>
          </a:xfrm>
          <a:prstGeom prst="rect">
            <a:avLst/>
          </a:prstGeom>
          <a:noFill/>
        </p:spPr>
        <p:txBody>
          <a:bodyPr wrap="square" lIns="128016" tIns="62332" rIns="124662" bIns="62332" rtlCol="0">
            <a:spAutoFit/>
            <a:scene3d>
              <a:camera prst="orthographicFront"/>
              <a:lightRig rig="harsh" dir="t"/>
            </a:scene3d>
            <a:sp3d prstMaterial="metal"/>
          </a:bodyPr>
          <a:lstStyle/>
          <a:p>
            <a:pPr algn="ctr">
              <a:lnSpc>
                <a:spcPts val="8800"/>
              </a:lnSpc>
            </a:pP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If you</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solidFill>
                  <a:srgbClr val="00B0F0"/>
                </a:solidFill>
                <a:effectLst>
                  <a:outerShdw blurRad="50800" dist="38100" dir="2700000" algn="tl" rotWithShape="0">
                    <a:prstClr val="black"/>
                  </a:outerShdw>
                </a:effectLst>
                <a:latin typeface="Bangers" panose="00000500000000000000" pitchFamily="2" charset="0"/>
              </a:rPr>
              <a:t>win</a:t>
            </a:r>
            <a:r>
              <a:rPr lang="en-US" altLang="ko-KR" sz="8800"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a:t>
            </a:r>
            <a:r>
              <a:rPr lang="en-US" altLang="ko-KR" sz="8800" b="1" dirty="0">
                <a:ln>
                  <a:solidFill>
                    <a:schemeClr val="bg1"/>
                  </a:solidFill>
                </a:ln>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a:effectLst>
                  <a:outerShdw blurRad="50800" dist="38100" dir="2700000" algn="tl" rotWithShape="0">
                    <a:prstClr val="black"/>
                  </a:outerShdw>
                </a:effectLst>
                <a:latin typeface="Bangers" panose="00000500000000000000" pitchFamily="2" charset="0"/>
              </a:rPr>
              <a:t> </a:t>
            </a:r>
            <a:r>
              <a:rPr lang="en-US" altLang="ko-KR" sz="8800" b="1" dirty="0">
                <a:ln>
                  <a:solidFill>
                    <a:schemeClr val="bg1"/>
                  </a:solidFill>
                </a:ln>
                <a:gradFill flip="none" rotWithShape="1">
                  <a:gsLst>
                    <a:gs pos="0">
                      <a:srgbClr val="E6DCAC"/>
                    </a:gs>
                    <a:gs pos="12000">
                      <a:srgbClr val="E6D78A"/>
                    </a:gs>
                    <a:gs pos="30000">
                      <a:srgbClr val="C7AC4C"/>
                    </a:gs>
                    <a:gs pos="45000">
                      <a:srgbClr val="E6D78A"/>
                    </a:gs>
                    <a:gs pos="77000">
                      <a:srgbClr val="C7AC4C"/>
                    </a:gs>
                    <a:gs pos="100000">
                      <a:srgbClr val="E6DCAC"/>
                    </a:gs>
                  </a:gsLst>
                  <a:lin ang="2700000" scaled="0"/>
                  <a:tileRect/>
                </a:gradFill>
                <a:effectLst>
                  <a:outerShdw blurRad="50800" dist="38100" dir="2700000" algn="tl" rotWithShape="0">
                    <a:prstClr val="black"/>
                  </a:outerShdw>
                </a:effectLst>
                <a:latin typeface="Bangers" panose="00000500000000000000" pitchFamily="2" charset="0"/>
              </a:rPr>
              <a:t>Level </a:t>
            </a:r>
            <a:r>
              <a:rPr lang="en-US" altLang="ko-KR" sz="8800" b="1" dirty="0">
                <a:ln>
                  <a:solidFill>
                    <a:schemeClr val="bg1"/>
                  </a:solidFill>
                </a:ln>
                <a:effectLst>
                  <a:outerShdw blurRad="50800" dist="38100" dir="2700000" algn="tl" rotWithShape="0">
                    <a:prstClr val="black"/>
                  </a:outerShdw>
                </a:effectLst>
                <a:latin typeface="Bangers" panose="00000500000000000000" pitchFamily="2" charset="0"/>
              </a:rPr>
              <a:t>4</a:t>
            </a:r>
            <a:r>
              <a:rPr lang="en-US" altLang="ko-KR" sz="8800" dirty="0">
                <a:ln>
                  <a:solidFill>
                    <a:schemeClr val="bg1"/>
                  </a:solidFill>
                </a:ln>
                <a:effectLst>
                  <a:outerShdw blurRad="50800" dist="38100" dir="2700000" algn="tl" rotWithShape="0">
                    <a:prstClr val="black"/>
                  </a:outerShdw>
                </a:effectLst>
                <a:latin typeface="Bangers" panose="00000500000000000000" pitchFamily="2" charset="0"/>
              </a:rPr>
              <a:t>…</a:t>
            </a:r>
          </a:p>
        </p:txBody>
      </p:sp>
      <p:pic>
        <p:nvPicPr>
          <p:cNvPr id="5" name="Stellara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26768" y="3785244"/>
            <a:ext cx="2662401" cy="4414641"/>
          </a:xfrm>
          <a:prstGeom prst="rect">
            <a:avLst/>
          </a:prstGeom>
          <a:effectLst>
            <a:outerShdw blurRad="50800" dist="38100" dir="2700000" algn="tl" rotWithShape="0">
              <a:prstClr val="black">
                <a:alpha val="40000"/>
              </a:prstClr>
            </a:outerShdw>
          </a:effectLst>
        </p:spPr>
      </p:pic>
      <p:pic>
        <p:nvPicPr>
          <p:cNvPr id="6" name="RPS Hands"/>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5925312" y="3348112"/>
            <a:ext cx="2779776" cy="2139696"/>
          </a:xfrm>
          <a:prstGeom prst="rect">
            <a:avLst/>
          </a:prstGeom>
        </p:spPr>
      </p:pic>
      <p:grpSp>
        <p:nvGrpSpPr>
          <p:cNvPr id="7" name="Group 6"/>
          <p:cNvGrpSpPr/>
          <p:nvPr/>
        </p:nvGrpSpPr>
        <p:grpSpPr>
          <a:xfrm>
            <a:off x="5613596" y="3423523"/>
            <a:ext cx="3403209" cy="1413331"/>
            <a:chOff x="6537176" y="3933056"/>
            <a:chExt cx="2304256" cy="1177776"/>
          </a:xfrm>
        </p:grpSpPr>
        <p:sp>
          <p:nvSpPr>
            <p:cNvPr id="8" name="Oval Callout 7"/>
            <p:cNvSpPr/>
            <p:nvPr/>
          </p:nvSpPr>
          <p:spPr>
            <a:xfrm>
              <a:off x="6537176" y="3933056"/>
              <a:ext cx="1186162" cy="846988"/>
            </a:xfrm>
            <a:prstGeom prst="wedgeEllipseCallout">
              <a:avLst>
                <a:gd name="adj1" fmla="val -62508"/>
                <a:gd name="adj2" fmla="val 48255"/>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sp>
          <p:nvSpPr>
            <p:cNvPr id="9" name="Oval Callout 8"/>
            <p:cNvSpPr/>
            <p:nvPr/>
          </p:nvSpPr>
          <p:spPr>
            <a:xfrm>
              <a:off x="7723338" y="4275988"/>
              <a:ext cx="1118094" cy="834844"/>
            </a:xfrm>
            <a:prstGeom prst="wedgeEllipseCallout">
              <a:avLst>
                <a:gd name="adj1" fmla="val 70027"/>
                <a:gd name="adj2" fmla="val 15336"/>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lsamiq Sans" panose="02000603000000000000" pitchFamily="2" charset="0"/>
              </a:endParaRPr>
            </a:p>
          </p:txBody>
        </p:sp>
      </p:grpSp>
      <p:pic>
        <p:nvPicPr>
          <p:cNvPr id="10" name="Rock"/>
          <p:cNvPicPr>
            <a:picLocks/>
          </p:cNvPicPr>
          <p:nvPr/>
        </p:nvPicPr>
        <p:blipFill rotWithShape="1">
          <a:blip r:embed="rId10" cstate="print">
            <a:extLst>
              <a:ext uri="{28A0092B-C50C-407E-A947-70E740481C1C}">
                <a14:useLocalDpi xmlns:a14="http://schemas.microsoft.com/office/drawing/2010/main" val="0"/>
              </a:ext>
            </a:extLst>
          </a:blip>
          <a:srcRect l="55769" b="41331"/>
          <a:stretch/>
        </p:blipFill>
        <p:spPr>
          <a:xfrm>
            <a:off x="7433816" y="3636144"/>
            <a:ext cx="1389888" cy="1435372"/>
          </a:xfrm>
          <a:prstGeom prst="rect">
            <a:avLst/>
          </a:prstGeom>
          <a:effectLst>
            <a:glow rad="228600">
              <a:schemeClr val="accent1">
                <a:satMod val="175000"/>
                <a:alpha val="40000"/>
              </a:schemeClr>
            </a:glow>
          </a:effectLst>
        </p:spPr>
      </p:pic>
      <p:pic>
        <p:nvPicPr>
          <p:cNvPr id="11" name="Scissors"/>
          <p:cNvPicPr>
            <a:picLocks/>
          </p:cNvPicPr>
          <p:nvPr/>
        </p:nvPicPr>
        <p:blipFill rotWithShape="1">
          <a:blip r:embed="rId11" cstate="print">
            <a:extLst>
              <a:ext uri="{28A0092B-C50C-407E-A947-70E740481C1C}">
                <a14:useLocalDpi xmlns:a14="http://schemas.microsoft.com/office/drawing/2010/main" val="0"/>
              </a:ext>
            </a:extLst>
          </a:blip>
          <a:srcRect r="50000" b="50000"/>
          <a:stretch/>
        </p:blipFill>
        <p:spPr>
          <a:xfrm>
            <a:off x="5731024" y="4028605"/>
            <a:ext cx="1444752" cy="1081607"/>
          </a:xfrm>
          <a:prstGeom prst="rect">
            <a:avLst/>
          </a:prstGeom>
          <a:effectLst>
            <a:glow rad="228600">
              <a:schemeClr val="accent2">
                <a:satMod val="175000"/>
                <a:alpha val="40000"/>
              </a:schemeClr>
            </a:glow>
          </a:effectLst>
        </p:spPr>
      </p:pic>
      <p:pic>
        <p:nvPicPr>
          <p:cNvPr id="12" name="Snowfist"/>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025050" y="3225488"/>
            <a:ext cx="5065776" cy="5065776"/>
          </a:xfrm>
          <a:prstGeom prst="rect">
            <a:avLst/>
          </a:prstGeom>
          <a:effectLst>
            <a:outerShdw blurRad="50800" dist="38100" dir="2700000" algn="tl" rotWithShape="0">
              <a:prstClr val="black">
                <a:alpha val="40000"/>
              </a:prstClr>
            </a:outerShdw>
          </a:effectLst>
        </p:spPr>
      </p:pic>
      <p:pic>
        <p:nvPicPr>
          <p:cNvPr id="13" name="Stellara Fly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8247377" y="3645272"/>
            <a:ext cx="3109551" cy="42899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826988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9"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0" presetClass="exit" presetSubtype="0" fill="hold" nodeType="after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8" presetClass="emph" presetSubtype="0" repeatCount="indefinite" fill="hold" nodeType="withEffect">
                                  <p:stCondLst>
                                    <p:cond delay="0"/>
                                  </p:stCondLst>
                                  <p:childTnLst>
                                    <p:animRot by="21600000">
                                      <p:cBhvr>
                                        <p:cTn id="33" dur="1000" fill="hold"/>
                                        <p:tgtEl>
                                          <p:spTgt spid="6"/>
                                        </p:tgtEl>
                                        <p:attrNameLst>
                                          <p:attrName>r</p:attrName>
                                        </p:attrNameLst>
                                      </p:cBhvr>
                                    </p:animRot>
                                  </p:childTnLst>
                                </p:cTn>
                              </p:par>
                            </p:childTnLst>
                          </p:cTn>
                        </p:par>
                        <p:par>
                          <p:cTn id="34" fill="hold">
                            <p:stCondLst>
                              <p:cond delay="3000"/>
                            </p:stCondLst>
                            <p:childTnLst>
                              <p:par>
                                <p:cTn id="35" presetID="10" presetClass="exit" presetSubtype="0" fill="hold" nodeType="after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3500"/>
                            </p:stCondLst>
                            <p:childTnLst>
                              <p:par>
                                <p:cTn id="45" presetID="45" presetClass="exit" presetSubtype="0" fill="hold" nodeType="afterEffect">
                                  <p:stCondLst>
                                    <p:cond delay="0"/>
                                  </p:stCondLst>
                                  <p:childTnLst>
                                    <p:animEffect transition="out" filter="fade">
                                      <p:cBhvr>
                                        <p:cTn id="46" dur="1500"/>
                                        <p:tgtEl>
                                          <p:spTgt spid="5"/>
                                        </p:tgtEl>
                                      </p:cBhvr>
                                    </p:animEffect>
                                    <p:anim calcmode="lin" valueType="num">
                                      <p:cBhvr>
                                        <p:cTn id="47" dur="15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8" dur="1500"/>
                                        <p:tgtEl>
                                          <p:spTgt spid="5"/>
                                        </p:tgtEl>
                                        <p:attrNameLst>
                                          <p:attrName>ppt_h</p:attrName>
                                        </p:attrNameLst>
                                      </p:cBhvr>
                                      <p:tavLst>
                                        <p:tav tm="0">
                                          <p:val>
                                            <p:strVal val="ppt_h"/>
                                          </p:val>
                                        </p:tav>
                                        <p:tav tm="100000">
                                          <p:val>
                                            <p:strVal val="ppt_h"/>
                                          </p:val>
                                        </p:tav>
                                      </p:tavLst>
                                    </p:anim>
                                    <p:set>
                                      <p:cBhvr>
                                        <p:cTn id="49" dur="1" fill="hold">
                                          <p:stCondLst>
                                            <p:cond delay="1499"/>
                                          </p:stCondLst>
                                        </p:cTn>
                                        <p:tgtEl>
                                          <p:spTgt spid="5"/>
                                        </p:tgtEl>
                                        <p:attrNameLst>
                                          <p:attrName>style.visibility</p:attrName>
                                        </p:attrNameLst>
                                      </p:cBhvr>
                                      <p:to>
                                        <p:strVal val="hidden"/>
                                      </p:to>
                                    </p:set>
                                  </p:childTnLst>
                                </p:cTn>
                              </p:par>
                              <p:par>
                                <p:cTn id="50" presetID="8" presetClass="emph" presetSubtype="0" fill="hold" nodeType="withEffect">
                                  <p:stCondLst>
                                    <p:cond delay="0"/>
                                  </p:stCondLst>
                                  <p:childTnLst>
                                    <p:animRot by="21600000">
                                      <p:cBhvr>
                                        <p:cTn id="51" dur="1500" fill="hold"/>
                                        <p:tgtEl>
                                          <p:spTgt spid="5"/>
                                        </p:tgtEl>
                                        <p:attrNameLst>
                                          <p:attrName>r</p:attrName>
                                        </p:attrNameLst>
                                      </p:cBhvr>
                                    </p:animRot>
                                  </p:childTnLst>
                                </p:cTn>
                              </p:par>
                              <p:par>
                                <p:cTn id="52" presetID="45" presetClass="entr" presetSubtype="0"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500"/>
                                        <p:tgtEl>
                                          <p:spTgt spid="12"/>
                                        </p:tgtEl>
                                      </p:cBhvr>
                                    </p:animEffect>
                                    <p:anim calcmode="lin" valueType="num">
                                      <p:cBhvr>
                                        <p:cTn id="55" dur="1500" fill="hold"/>
                                        <p:tgtEl>
                                          <p:spTgt spid="12"/>
                                        </p:tgtEl>
                                        <p:attrNameLst>
                                          <p:attrName>ppt_w</p:attrName>
                                        </p:attrNameLst>
                                      </p:cBhvr>
                                      <p:tavLst>
                                        <p:tav tm="0" fmla="#ppt_w*sin(2.5*pi*$)">
                                          <p:val>
                                            <p:fltVal val="0"/>
                                          </p:val>
                                        </p:tav>
                                        <p:tav tm="100000">
                                          <p:val>
                                            <p:fltVal val="1"/>
                                          </p:val>
                                        </p:tav>
                                      </p:tavLst>
                                    </p:anim>
                                    <p:anim calcmode="lin" valueType="num">
                                      <p:cBhvr>
                                        <p:cTn id="56" dur="1500" fill="hold"/>
                                        <p:tgtEl>
                                          <p:spTgt spid="12"/>
                                        </p:tgtEl>
                                        <p:attrNameLst>
                                          <p:attrName>ppt_h</p:attrName>
                                        </p:attrNameLst>
                                      </p:cBhvr>
                                      <p:tavLst>
                                        <p:tav tm="0">
                                          <p:val>
                                            <p:strVal val="#ppt_h"/>
                                          </p:val>
                                        </p:tav>
                                        <p:tav tm="100000">
                                          <p:val>
                                            <p:strVal val="#ppt_h"/>
                                          </p:val>
                                        </p:tav>
                                      </p:tavLst>
                                    </p:anim>
                                  </p:childTnLst>
                                </p:cTn>
                              </p:par>
                              <p:par>
                                <p:cTn id="57" presetID="8" presetClass="emph" presetSubtype="0" fill="hold" nodeType="withEffect">
                                  <p:stCondLst>
                                    <p:cond delay="0"/>
                                  </p:stCondLst>
                                  <p:childTnLst>
                                    <p:animRot by="21600000">
                                      <p:cBhvr>
                                        <p:cTn id="58" dur="1500" fill="hold"/>
                                        <p:tgtEl>
                                          <p:spTgt spid="12"/>
                                        </p:tgtEl>
                                        <p:attrNameLst>
                                          <p:attrName>r</p:attrName>
                                        </p:attrNameLst>
                                      </p:cBhvr>
                                    </p:animRot>
                                  </p:childTnLst>
                                </p:cTn>
                              </p:par>
                              <p:par>
                                <p:cTn id="59" presetID="1" presetClass="mediacall" presetSubtype="0" fill="hold" nodeType="withEffect">
                                  <p:stCondLst>
                                    <p:cond delay="0"/>
                                  </p:stCondLst>
                                  <p:childTnLst>
                                    <p:cmd type="call" cmd="playFrom(0.0)">
                                      <p:cBhvr>
                                        <p:cTn id="60" dur="1724" fill="hold"/>
                                        <p:tgtEl>
                                          <p:spTgt spid="14"/>
                                        </p:tgtEl>
                                      </p:cBhvr>
                                    </p:cmd>
                                  </p:childTnLst>
                                </p:cTn>
                              </p:par>
                            </p:childTnLst>
                          </p:cTn>
                        </p:par>
                        <p:par>
                          <p:cTn id="61" fill="hold">
                            <p:stCondLst>
                              <p:cond delay="5224"/>
                            </p:stCondLst>
                            <p:childTnLst>
                              <p:par>
                                <p:cTn id="62" presetID="2" presetClass="exit" presetSubtype="8" fill="hold" nodeType="afterEffect">
                                  <p:stCondLst>
                                    <p:cond delay="0"/>
                                  </p:stCondLst>
                                  <p:childTnLst>
                                    <p:anim calcmode="lin" valueType="num">
                                      <p:cBhvr additive="base">
                                        <p:cTn id="63" dur="750"/>
                                        <p:tgtEl>
                                          <p:spTgt spid="12"/>
                                        </p:tgtEl>
                                        <p:attrNameLst>
                                          <p:attrName>ppt_x</p:attrName>
                                        </p:attrNameLst>
                                      </p:cBhvr>
                                      <p:tavLst>
                                        <p:tav tm="0">
                                          <p:val>
                                            <p:strVal val="ppt_x"/>
                                          </p:val>
                                        </p:tav>
                                        <p:tav tm="100000">
                                          <p:val>
                                            <p:strVal val="0-ppt_w/2"/>
                                          </p:val>
                                        </p:tav>
                                      </p:tavLst>
                                    </p:anim>
                                    <p:anim calcmode="lin" valueType="num">
                                      <p:cBhvr additive="base">
                                        <p:cTn id="64" dur="750"/>
                                        <p:tgtEl>
                                          <p:spTgt spid="12"/>
                                        </p:tgtEl>
                                        <p:attrNameLst>
                                          <p:attrName>ppt_y</p:attrName>
                                        </p:attrNameLst>
                                      </p:cBhvr>
                                      <p:tavLst>
                                        <p:tav tm="0">
                                          <p:val>
                                            <p:strVal val="ppt_y"/>
                                          </p:val>
                                        </p:tav>
                                        <p:tav tm="100000">
                                          <p:val>
                                            <p:strVal val="ppt_y"/>
                                          </p:val>
                                        </p:tav>
                                      </p:tavLst>
                                    </p:anim>
                                    <p:set>
                                      <p:cBhvr>
                                        <p:cTn id="65" dur="1" fill="hold">
                                          <p:stCondLst>
                                            <p:cond delay="749"/>
                                          </p:stCondLst>
                                        </p:cTn>
                                        <p:tgtEl>
                                          <p:spTgt spid="12"/>
                                        </p:tgtEl>
                                        <p:attrNameLst>
                                          <p:attrName>style.visibility</p:attrName>
                                        </p:attrNameLst>
                                      </p:cBhvr>
                                      <p:to>
                                        <p:strVal val="hidden"/>
                                      </p:to>
                                    </p:set>
                                  </p:childTnLst>
                                </p:cTn>
                              </p:par>
                              <p:par>
                                <p:cTn id="66" presetID="8" presetClass="emph" presetSubtype="0" fill="hold" nodeType="withEffect">
                                  <p:stCondLst>
                                    <p:cond delay="0"/>
                                  </p:stCondLst>
                                  <p:childTnLst>
                                    <p:animRot by="-21600000">
                                      <p:cBhvr>
                                        <p:cTn id="67" dur="1000" fill="hold"/>
                                        <p:tgtEl>
                                          <p:spTgt spid="12"/>
                                        </p:tgtEl>
                                        <p:attrNameLst>
                                          <p:attrName>r</p:attrName>
                                        </p:attrNameLst>
                                      </p:cBhvr>
                                    </p:animRot>
                                  </p:childTnLst>
                                </p:cTn>
                              </p:par>
                            </p:childTnLst>
                          </p:cTn>
                        </p:par>
                        <p:par>
                          <p:cTn id="68" fill="hold">
                            <p:stCondLst>
                              <p:cond delay="6224"/>
                            </p:stCondLst>
                            <p:childTnLst>
                              <p:par>
                                <p:cTn id="69" presetID="10" presetClass="exit" presetSubtype="0" fill="hold" nodeType="after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1"/>
                                        </p:tgtEl>
                                      </p:cBhvr>
                                    </p:animEffect>
                                    <p:set>
                                      <p:cBhvr>
                                        <p:cTn id="74" dur="1" fill="hold">
                                          <p:stCondLst>
                                            <p:cond delay="499"/>
                                          </p:stCondLst>
                                        </p:cTn>
                                        <p:tgtEl>
                                          <p:spTgt spid="1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10"/>
                                        <p:tgtEl>
                                          <p:spTgt spid="3"/>
                                        </p:tgtEl>
                                      </p:cBhvr>
                                    </p:animEffect>
                                    <p:set>
                                      <p:cBhvr>
                                        <p:cTn id="77" dur="1" fill="hold">
                                          <p:stCondLst>
                                            <p:cond delay="9"/>
                                          </p:stCondLst>
                                        </p:cTn>
                                        <p:tgtEl>
                                          <p:spTgt spid="3"/>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
                                        <p:tgtEl>
                                          <p:spTgt spid="13"/>
                                        </p:tgtEl>
                                      </p:cBhvr>
                                    </p:animEffect>
                                  </p:childTnLst>
                                </p:cTn>
                              </p:par>
                              <p:par>
                                <p:cTn id="81" presetID="53" presetClass="exit" presetSubtype="32" fill="hold" nodeType="withEffect">
                                  <p:stCondLst>
                                    <p:cond delay="0"/>
                                  </p:stCondLst>
                                  <p:childTnLst>
                                    <p:anim calcmode="lin" valueType="num">
                                      <p:cBhvr>
                                        <p:cTn id="82" dur="500"/>
                                        <p:tgtEl>
                                          <p:spTgt spid="13"/>
                                        </p:tgtEl>
                                        <p:attrNameLst>
                                          <p:attrName>ppt_w</p:attrName>
                                        </p:attrNameLst>
                                      </p:cBhvr>
                                      <p:tavLst>
                                        <p:tav tm="0">
                                          <p:val>
                                            <p:strVal val="ppt_w"/>
                                          </p:val>
                                        </p:tav>
                                        <p:tav tm="100000">
                                          <p:val>
                                            <p:fltVal val="0"/>
                                          </p:val>
                                        </p:tav>
                                      </p:tavLst>
                                    </p:anim>
                                    <p:anim calcmode="lin" valueType="num">
                                      <p:cBhvr>
                                        <p:cTn id="83" dur="500"/>
                                        <p:tgtEl>
                                          <p:spTgt spid="13"/>
                                        </p:tgtEl>
                                        <p:attrNameLst>
                                          <p:attrName>ppt_h</p:attrName>
                                        </p:attrNameLst>
                                      </p:cBhvr>
                                      <p:tavLst>
                                        <p:tav tm="0">
                                          <p:val>
                                            <p:strVal val="ppt_h"/>
                                          </p:val>
                                        </p:tav>
                                        <p:tav tm="100000">
                                          <p:val>
                                            <p:fltVal val="0"/>
                                          </p:val>
                                        </p:tav>
                                      </p:tavLst>
                                    </p:anim>
                                    <p:animEffect transition="out" filter="fade">
                                      <p:cBhvr>
                                        <p:cTn id="84" dur="500"/>
                                        <p:tgtEl>
                                          <p:spTgt spid="13"/>
                                        </p:tgtEl>
                                      </p:cBhvr>
                                    </p:animEffect>
                                    <p:set>
                                      <p:cBhvr>
                                        <p:cTn id="85" dur="1" fill="hold">
                                          <p:stCondLst>
                                            <p:cond delay="499"/>
                                          </p:stCondLst>
                                        </p:cTn>
                                        <p:tgtEl>
                                          <p:spTgt spid="13"/>
                                        </p:tgtEl>
                                        <p:attrNameLst>
                                          <p:attrName>style.visibility</p:attrName>
                                        </p:attrNameLst>
                                      </p:cBhvr>
                                      <p:to>
                                        <p:strVal val="hidden"/>
                                      </p:to>
                                    </p:set>
                                  </p:childTnLst>
                                </p:cTn>
                              </p:par>
                              <p:par>
                                <p:cTn id="86" presetID="42" presetClass="path" presetSubtype="0" accel="50000" decel="50000" fill="hold" nodeType="withEffect">
                                  <p:stCondLst>
                                    <p:cond delay="0"/>
                                  </p:stCondLst>
                                  <p:childTnLst>
                                    <p:animMotion origin="layout" path="M -1.97917E-6 3.51852E-6 L -0.11534 -0.33835 " pathEditMode="relative" rAng="0" ptsTypes="AA">
                                      <p:cBhvr>
                                        <p:cTn id="87" dur="500" fill="hold"/>
                                        <p:tgtEl>
                                          <p:spTgt spid="13"/>
                                        </p:tgtEl>
                                        <p:attrNameLst>
                                          <p:attrName>ppt_x</p:attrName>
                                          <p:attrName>ppt_y</p:attrName>
                                        </p:attrNameLst>
                                      </p:cBhvr>
                                      <p:rCtr x="-5773" y="-1691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14"/>
                </p:tgtEl>
              </p:cMediaNode>
            </p:audio>
          </p:childTnLst>
        </p:cTn>
      </p:par>
    </p:tnLst>
    <p:bldLst>
      <p:bldP spid="4" grpId="0"/>
    </p:bld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3911</TotalTime>
  <Words>1731</Words>
  <Application>Microsoft Office PowerPoint</Application>
  <PresentationFormat>Custom</PresentationFormat>
  <Paragraphs>121</Paragraphs>
  <Slides>14</Slides>
  <Notes>14</Notes>
  <HiddenSlides>1</HiddenSlides>
  <MMClips>13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Bangers</vt:lpstr>
      <vt:lpstr>Calibri</vt:lpstr>
      <vt:lpstr>맑은 고딕</vt:lpstr>
      <vt:lpstr>Balsamiq Sans</vt:lpstr>
      <vt:lpstr>Office 테마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Microsoft Corporation</dc:creator>
  <cp:lastModifiedBy>Adam Zero</cp:lastModifiedBy>
  <cp:revision>263</cp:revision>
  <dcterms:created xsi:type="dcterms:W3CDTF">2006-10-05T04:04:58Z</dcterms:created>
  <dcterms:modified xsi:type="dcterms:W3CDTF">2023-04-05T00:34:57Z</dcterms:modified>
</cp:coreProperties>
</file>